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موقع وطني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endParaRPr lang="ar-JO" dirty="0" smtClean="0"/>
          </a:p>
          <a:p>
            <a:pPr marL="0" indent="0" algn="ctr" rtl="1">
              <a:buNone/>
            </a:pPr>
            <a:r>
              <a:rPr lang="ar-JO" dirty="0" smtClean="0"/>
              <a:t>أولا: محافظات وطني</a:t>
            </a:r>
          </a:p>
          <a:p>
            <a:pPr marL="0" indent="0" algn="ctr" rtl="1">
              <a:buNone/>
            </a:pPr>
            <a:r>
              <a:rPr lang="ar-JO" dirty="0" smtClean="0"/>
              <a:t>ثانيا: موقع وطني على خريطة الوطن العربي</a:t>
            </a:r>
          </a:p>
          <a:p>
            <a:pPr marL="0" indent="0" algn="ctr" rtl="1">
              <a:buNone/>
            </a:pPr>
            <a:r>
              <a:rPr lang="ar-JO" dirty="0" smtClean="0"/>
              <a:t>ثالثا: موقع وطني على خريطة العالم</a:t>
            </a: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418012"/>
            <a:ext cx="1419498" cy="1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محافظات وطني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تتألف المملكة الأردنية من 12 محافظة .</a:t>
            </a:r>
          </a:p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عمان</a:t>
            </a:r>
            <a:r>
              <a:rPr lang="ar-JO" i="1" dirty="0" smtClean="0">
                <a:solidFill>
                  <a:srgbClr val="FF0000"/>
                </a:solidFill>
              </a:rPr>
              <a:t> </a:t>
            </a:r>
            <a:r>
              <a:rPr lang="ar-JO" dirty="0" smtClean="0"/>
              <a:t>هي عاصمة المملكة الأردنية الهاشمية </a:t>
            </a:r>
          </a:p>
          <a:p>
            <a:pPr marL="0" indent="0" algn="r" rtl="1">
              <a:buNone/>
            </a:pPr>
            <a:r>
              <a:rPr lang="ar-JO" dirty="0" smtClean="0"/>
              <a:t>و هي أكثر محافظات المملكة سكانا .</a:t>
            </a:r>
          </a:p>
          <a:p>
            <a:pPr marL="0" indent="0" algn="r" rtl="1">
              <a:buNone/>
            </a:pPr>
            <a:r>
              <a:rPr lang="ar-JO" dirty="0" smtClean="0"/>
              <a:t>        </a:t>
            </a:r>
            <a:r>
              <a:rPr lang="ar-JO" dirty="0" smtClean="0">
                <a:solidFill>
                  <a:srgbClr val="FF0000"/>
                </a:solidFill>
              </a:rPr>
              <a:t>ما أكبر </a:t>
            </a:r>
            <a:r>
              <a:rPr lang="ar-JO" dirty="0" smtClean="0"/>
              <a:t>محافظات وطننا مساحة؟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     </a:t>
            </a:r>
            <a:r>
              <a:rPr lang="ar-JO" dirty="0" smtClean="0">
                <a:solidFill>
                  <a:srgbClr val="00B050"/>
                </a:solidFill>
              </a:rPr>
              <a:t>محافظة معان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   </a:t>
            </a:r>
            <a:r>
              <a:rPr lang="ar-JO" dirty="0" smtClean="0">
                <a:solidFill>
                  <a:srgbClr val="FF0000"/>
                </a:solidFill>
              </a:rPr>
              <a:t>ما أصغر </a:t>
            </a:r>
            <a:r>
              <a:rPr lang="ar-JO" dirty="0" smtClean="0"/>
              <a:t>محافظات </a:t>
            </a:r>
            <a:r>
              <a:rPr lang="ar-JO" dirty="0" smtClean="0"/>
              <a:t>وطننا مساحة؟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     </a:t>
            </a:r>
            <a:r>
              <a:rPr lang="ar-JO" dirty="0" smtClean="0">
                <a:solidFill>
                  <a:srgbClr val="00B050"/>
                </a:solidFill>
              </a:rPr>
              <a:t>محافظة جرش</a:t>
            </a: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3866606" y="705395"/>
            <a:ext cx="751115" cy="62048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880573"/>
            <a:ext cx="4961708" cy="4129293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otprent Smiley Vragen · Gratis afbeelding op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41" y="3320165"/>
            <a:ext cx="920359" cy="683079"/>
          </a:xfrm>
          <a:prstGeom prst="rect">
            <a:avLst/>
          </a:prstGeom>
        </p:spPr>
      </p:pic>
      <p:pic>
        <p:nvPicPr>
          <p:cNvPr id="10" name="Picture 9" descr="Spotprent Smiley Vragen · Gratis afbeelding op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41" y="4740147"/>
            <a:ext cx="920359" cy="6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موقع وطني على خريطة </a:t>
            </a:r>
            <a:r>
              <a:rPr lang="ar-JO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الوطن العربي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يمتد الوطن العربي في قارتي آسيا وافريقيا .</a:t>
            </a:r>
          </a:p>
          <a:p>
            <a:pPr algn="r" rtl="1"/>
            <a:r>
              <a:rPr lang="ar-JO" dirty="0" smtClean="0"/>
              <a:t>وطني الأردن هي احدى دول الوطن العربي</a:t>
            </a:r>
          </a:p>
          <a:p>
            <a:pPr marL="0" indent="0" algn="r" rtl="1">
              <a:buNone/>
            </a:pPr>
            <a:r>
              <a:rPr lang="ar-JO" dirty="0" smtClean="0"/>
              <a:t>الآسيوية 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         </a:t>
            </a:r>
            <a:r>
              <a:rPr lang="ar-JO" dirty="0" smtClean="0">
                <a:solidFill>
                  <a:srgbClr val="FF0000"/>
                </a:solidFill>
              </a:rPr>
              <a:t>ما الدول </a:t>
            </a:r>
            <a:r>
              <a:rPr lang="ar-JO" dirty="0" smtClean="0"/>
              <a:t>المجاورة للمملكة الأردنية؟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سوريا، فلسطين، السعودية، العراق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507274" y="6311900"/>
            <a:ext cx="755469" cy="415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خريطة العالم العربي بالتفصيل - المُحي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7" y="1903821"/>
            <a:ext cx="5115651" cy="40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otprent Smiley Vragen · Gratis afbeelding op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64" y="4663985"/>
            <a:ext cx="920359" cy="6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موقع وطني على خريطة </a:t>
            </a:r>
            <a:r>
              <a:rPr lang="ar-JO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الوطن العربي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يحد وطني الأردن من :</a:t>
            </a:r>
          </a:p>
          <a:p>
            <a:pPr marL="0" indent="0" algn="r" rtl="1">
              <a:buNone/>
            </a:pPr>
            <a:r>
              <a:rPr lang="ar-JO" dirty="0" smtClean="0"/>
              <a:t>الشمال: </a:t>
            </a:r>
            <a:r>
              <a:rPr lang="ar-JO" dirty="0" smtClean="0">
                <a:solidFill>
                  <a:srgbClr val="0070C0"/>
                </a:solidFill>
              </a:rPr>
              <a:t>سوريا</a:t>
            </a:r>
          </a:p>
          <a:p>
            <a:pPr marL="0" indent="0" algn="r" rtl="1">
              <a:buNone/>
            </a:pPr>
            <a:r>
              <a:rPr lang="ar-JO" dirty="0" smtClean="0"/>
              <a:t>الجنوب: </a:t>
            </a:r>
            <a:r>
              <a:rPr lang="ar-JO" dirty="0" smtClean="0">
                <a:solidFill>
                  <a:srgbClr val="0070C0"/>
                </a:solidFill>
              </a:rPr>
              <a:t>المملكة العربية السعودية </a:t>
            </a:r>
          </a:p>
          <a:p>
            <a:pPr marL="0" indent="0" algn="r" rtl="1">
              <a:buNone/>
            </a:pPr>
            <a:r>
              <a:rPr lang="ar-JO" dirty="0" smtClean="0"/>
              <a:t>الغرب: </a:t>
            </a:r>
            <a:r>
              <a:rPr lang="ar-JO" dirty="0" smtClean="0">
                <a:solidFill>
                  <a:srgbClr val="0070C0"/>
                </a:solidFill>
              </a:rPr>
              <a:t>فلسطين</a:t>
            </a:r>
          </a:p>
          <a:p>
            <a:pPr marL="0" indent="0" algn="r" rtl="1">
              <a:buNone/>
            </a:pPr>
            <a:r>
              <a:rPr lang="ar-JO" dirty="0" smtClean="0"/>
              <a:t>الشرق: </a:t>
            </a:r>
            <a:r>
              <a:rPr lang="ar-JO" dirty="0" smtClean="0">
                <a:solidFill>
                  <a:srgbClr val="0070C0"/>
                </a:solidFill>
              </a:rPr>
              <a:t>المملكة العربية السعودية </a:t>
            </a:r>
            <a:r>
              <a:rPr lang="ar-JO" dirty="0" smtClean="0">
                <a:solidFill>
                  <a:srgbClr val="FF0000"/>
                </a:solidFill>
              </a:rPr>
              <a:t>والعراق</a:t>
            </a:r>
          </a:p>
          <a:p>
            <a:pPr marL="0" indent="0" algn="r" rtl="1">
              <a:buNone/>
            </a:pPr>
            <a:r>
              <a:rPr lang="ar-JO" dirty="0"/>
              <a:t>يمتاز وطني بطول حدوده البرية وقلة منافذه</a:t>
            </a:r>
          </a:p>
          <a:p>
            <a:pPr marL="0" indent="0" algn="r" rtl="1">
              <a:buNone/>
            </a:pPr>
            <a:r>
              <a:rPr lang="ar-JO" dirty="0"/>
              <a:t>البحرية 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خليج العقبة </a:t>
            </a:r>
            <a:r>
              <a:rPr lang="ar-JO" dirty="0"/>
              <a:t>هو المنفذ المائي الوحيد </a:t>
            </a:r>
            <a:r>
              <a:rPr lang="ar-JO" dirty="0" smtClean="0"/>
              <a:t>للأردن </a:t>
            </a:r>
            <a:r>
              <a:rPr lang="ar-JO" dirty="0"/>
              <a:t>، </a:t>
            </a:r>
          </a:p>
          <a:p>
            <a:pPr marL="0" indent="0" algn="r" rtl="1">
              <a:buNone/>
            </a:pPr>
            <a:r>
              <a:rPr lang="ar-JO" dirty="0"/>
              <a:t>ويطل خليج العقبة على </a:t>
            </a:r>
            <a:r>
              <a:rPr lang="ar-JO" dirty="0">
                <a:solidFill>
                  <a:srgbClr val="FF0000"/>
                </a:solidFill>
              </a:rPr>
              <a:t>البحر الأحمر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507274" y="6311900"/>
            <a:ext cx="755469" cy="415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موقع خبرني : ديبكا: قوات سعودية تتدفق عبر الأردن إلى سور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6" y="1942011"/>
            <a:ext cx="4309653" cy="41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angerous Innocence – An Upturned So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47" y="4598815"/>
            <a:ext cx="439783" cy="4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موقع وطني على خريطة العالم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يتميز وطني بموقع متوسط بين قارات العالم .</a:t>
            </a:r>
          </a:p>
          <a:p>
            <a:pPr algn="r" rtl="1"/>
            <a:r>
              <a:rPr lang="ar-JO" dirty="0" smtClean="0"/>
              <a:t>يمثل وطني مع الدول المجاورة بأنه نقطة التقاء </a:t>
            </a:r>
          </a:p>
          <a:p>
            <a:pPr marL="0" indent="0" algn="r" rtl="1">
              <a:buNone/>
            </a:pPr>
            <a:r>
              <a:rPr lang="ar-JO" dirty="0" smtClean="0"/>
              <a:t>القارات الثلاث ( آسيا ، إفريقيا و أوروبا )</a:t>
            </a:r>
            <a:endParaRPr lang="ar-JO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4503" y="6435634"/>
            <a:ext cx="550817" cy="4223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خريطة الوطن العربى - خريطة العالم العربي | المسافرون العر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3265714"/>
            <a:ext cx="5399314" cy="29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الإجتماعيات: خرائط العالم : القارات , المحيطات و البحا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979126" cy="35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182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موقع وطني </vt:lpstr>
      <vt:lpstr>محافظات وطني </vt:lpstr>
      <vt:lpstr>موقع وطني على خريطة الوطن العربي</vt:lpstr>
      <vt:lpstr>موقع وطني على خريطة الوطن العربي</vt:lpstr>
      <vt:lpstr>موقع وطني على خريطة العالم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Admin</cp:lastModifiedBy>
  <cp:revision>29</cp:revision>
  <dcterms:created xsi:type="dcterms:W3CDTF">2020-06-28T05:54:10Z</dcterms:created>
  <dcterms:modified xsi:type="dcterms:W3CDTF">2020-09-16T07:44:22Z</dcterms:modified>
</cp:coreProperties>
</file>