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852B-0C2C-42B8-9EB0-CD9B5EB30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B4F01-1B0B-44D5-9067-7EA4154ECF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200AC-40A8-4E71-9F58-5669CAADA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9913F-AB44-47D0-B0E5-93DC36F10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1192A-B64C-4B38-91C1-F961C6D61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09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B6A16-847B-4D62-9B55-CA2A37497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5E21F-A408-4379-9739-6C33D199D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EE16F-5A8A-499E-A6B8-D045D433D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D1C70-E82E-40FE-89BF-297D5FE3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1A6E9-8804-436E-809F-96A5066B6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6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C67C5B-FCDE-4F63-B726-EA05682A7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968D-69F3-4EA9-955A-18C9D9D1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C1CE4-2B91-4DDD-8D74-384EDBC4E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DFD3F-412B-4C12-BFC3-9C162110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C76C6-6C61-45CA-B1BC-78A578C8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8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73914-F97B-4BF7-B333-21FD7D7B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C08AF-3F98-4744-B554-C7288EB58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A9529-ABA1-4461-95CD-FBD8D9D7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DD2BA-DA82-4737-A789-C52A721C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A9F23-E498-438B-B049-8DE6A4C6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64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C8AA-7A83-42B7-912F-CD8F1600C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C8F51-B85C-475E-9489-08957661C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7BA64-284D-4965-B93D-DEE69ABAC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EE3F0-74E2-4A6E-A0FD-B24883F55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A3882-E063-4A8B-9839-92F3DB66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00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F0DA-2388-4038-A210-7067307C5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C4175-31C9-4C02-873F-DAE2B50B1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83E140-9D8E-48CB-8261-A0C6CA4EB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F6E39-1EB0-4F5C-8E32-DC63AC58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EA9-7A83-4022-AEE9-06244410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DC4A7E-337F-4CEF-B826-B95E8E307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2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5181D-CD93-4224-80C0-CF8A6C16B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4ECBD-3885-47D2-9531-17380B867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AA95-74E1-4F57-A864-68BD65688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9E0926-1750-4157-B414-34AD116BB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E671A0-BB06-456F-A5F9-8BE98314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D173B-E8F7-4449-A5A4-7EADA5AB1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7CE777-4660-4375-BD89-15CDD3AD7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331A14-CFC9-4708-B912-726A6AD2E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2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09901-980E-42D3-A6DD-76A9ADB1B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7455C9-DDE0-4166-A3CE-16ABDF275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1FAF6-CF4B-4140-856E-26D4BF8E8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5E2148-DFEB-4E24-B8E9-7752DF22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2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FCBBC-E495-4260-BC06-A9C8F15DC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B54B4E-2888-4E26-B2EA-7010EC1F6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442741-9CBF-409A-AB2A-E9288A76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615FA-C7AF-442D-885E-83B96A79C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4B9B4-59FB-4276-AA33-F72B7D946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34ECD-8E4F-4272-8A0A-7FD3E3151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BFA32B-B05C-4EA6-B22C-D38B7BE47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B01A85-A105-4B15-824F-239EA5187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E0539-7B51-4AC8-A55C-34518A064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9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14E8-F041-48EA-ADED-762A95B6A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D5893D-6E93-4A30-827C-C41A5B3AFF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50A33-04A7-4299-970C-CBBE10B810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3A5D4-09BE-49EB-A1D2-CF208859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7FDE8D-FCFC-433F-BCAA-BDEDEA655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58EC0-784B-4017-87F1-C30681B01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C90872-C60D-4662-A636-F9B3BBABA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56892-55AB-4F5F-834F-C85BF0A63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5F017-76D2-42E7-ADEE-C235C50BE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2E530-A3AA-47F1-BB3F-5756B7E1F796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F8259-49B7-4AF6-9B2A-F6FE0056E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878E1-EB72-47F3-9D0D-35343E70E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E849F-17F7-4F59-8C07-F8FEA52EA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8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AB594-838D-425E-A211-D5EDE4248C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Auxiliary verbs do/did/does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B82F22-48B6-4715-B62C-D1AAE42C3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0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90599-7EE0-4951-9B12-144D16366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use the auxiliary verbs do ,did and does :-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27CBA-EF30-4DDC-A821-4FD6D481B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1-To give emphasis to  a verb .</a:t>
            </a:r>
          </a:p>
          <a:p>
            <a:r>
              <a:rPr lang="en-US" dirty="0">
                <a:solidFill>
                  <a:srgbClr val="7030A0"/>
                </a:solidFill>
              </a:rPr>
              <a:t> a-He stole the money .</a:t>
            </a:r>
          </a:p>
          <a:p>
            <a:r>
              <a:rPr lang="en-US" dirty="0">
                <a:solidFill>
                  <a:srgbClr val="7030A0"/>
                </a:solidFill>
              </a:rPr>
              <a:t>    He did steal the money .</a:t>
            </a:r>
          </a:p>
          <a:p>
            <a:r>
              <a:rPr lang="en-US" dirty="0">
                <a:solidFill>
                  <a:srgbClr val="7030A0"/>
                </a:solidFill>
              </a:rPr>
              <a:t>b-She eats all the cake .</a:t>
            </a:r>
          </a:p>
          <a:p>
            <a:r>
              <a:rPr lang="en-US" dirty="0">
                <a:solidFill>
                  <a:srgbClr val="7030A0"/>
                </a:solidFill>
              </a:rPr>
              <a:t>   She does eat all the cake .</a:t>
            </a:r>
          </a:p>
          <a:p>
            <a:r>
              <a:rPr lang="en-US" dirty="0">
                <a:solidFill>
                  <a:srgbClr val="7030A0"/>
                </a:solidFill>
              </a:rPr>
              <a:t>C- They play chess everyday.</a:t>
            </a:r>
          </a:p>
          <a:p>
            <a:r>
              <a:rPr lang="en-US" dirty="0">
                <a:solidFill>
                  <a:srgbClr val="7030A0"/>
                </a:solidFill>
              </a:rPr>
              <a:t>     They do play chess everyday . </a:t>
            </a:r>
          </a:p>
        </p:txBody>
      </p:sp>
    </p:spTree>
    <p:extLst>
      <p:ext uri="{BB962C8B-B14F-4D97-AF65-F5344CB8AC3E}">
        <p14:creationId xmlns:p14="http://schemas.microsoft.com/office/powerpoint/2010/main" val="129074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65EDF-7345-4713-BF98-295E5A313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49238-31FE-4BFF-B74C-79440C9C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past verb:- </a:t>
            </a:r>
            <a:r>
              <a:rPr lang="en-US" dirty="0">
                <a:solidFill>
                  <a:srgbClr val="FF0000"/>
                </a:solidFill>
              </a:rPr>
              <a:t>did + base verb .</a:t>
            </a:r>
          </a:p>
          <a:p>
            <a:endParaRPr lang="en-US" dirty="0"/>
          </a:p>
          <a:p>
            <a:r>
              <a:rPr lang="en-US" dirty="0"/>
              <a:t>Simple present verb (singular ):- </a:t>
            </a:r>
            <a:r>
              <a:rPr lang="en-US" dirty="0">
                <a:solidFill>
                  <a:srgbClr val="FF0000"/>
                </a:solidFill>
              </a:rPr>
              <a:t>does + base verb 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Simple present verb (plural ) :- </a:t>
            </a:r>
            <a:r>
              <a:rPr lang="en-US" dirty="0">
                <a:solidFill>
                  <a:srgbClr val="C00000"/>
                </a:solidFill>
              </a:rPr>
              <a:t>do + base verb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10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4BB26-A1A6-4F79-ACBD-36ED5328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did, do and does to emphasize the verb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C1CFF-49AC-47AD-8350-CA2097EA8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522" y="194489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1-The students enjoyed the art day .</a:t>
            </a:r>
          </a:p>
          <a:p>
            <a:endParaRPr lang="en-US" dirty="0"/>
          </a:p>
          <a:p>
            <a:r>
              <a:rPr lang="en-US" dirty="0"/>
              <a:t>2-This train goes to London .</a:t>
            </a:r>
          </a:p>
          <a:p>
            <a:endParaRPr lang="en-US" dirty="0"/>
          </a:p>
          <a:p>
            <a:r>
              <a:rPr lang="en-US" dirty="0"/>
              <a:t>3-We heard Miss Jackson speech .</a:t>
            </a:r>
          </a:p>
          <a:p>
            <a:endParaRPr lang="en-US" dirty="0"/>
          </a:p>
          <a:p>
            <a:r>
              <a:rPr lang="en-US" dirty="0"/>
              <a:t>4-Luice takes good photos .</a:t>
            </a:r>
          </a:p>
          <a:p>
            <a:endParaRPr lang="en-US" dirty="0"/>
          </a:p>
          <a:p>
            <a:r>
              <a:rPr lang="en-US" dirty="0"/>
              <a:t>5-The reporter wrote a good article.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85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943E6-C468-4530-9DE7-C5B6E7C68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2-To contradict a previous negative statement.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9D449-DA34-4966-BDD8-1AFDBCB8E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didn’t work hard .</a:t>
            </a:r>
          </a:p>
          <a:p>
            <a:r>
              <a:rPr lang="en-US" dirty="0">
                <a:solidFill>
                  <a:srgbClr val="7030A0"/>
                </a:solidFill>
              </a:rPr>
              <a:t>No, he did work hard .</a:t>
            </a:r>
          </a:p>
          <a:p>
            <a:endParaRPr lang="en-US" dirty="0"/>
          </a:p>
          <a:p>
            <a:r>
              <a:rPr lang="en-US" dirty="0"/>
              <a:t>She doesn’t steal the money </a:t>
            </a:r>
            <a:r>
              <a:rPr lang="en-US" dirty="0">
                <a:solidFill>
                  <a:srgbClr val="7030A0"/>
                </a:solidFill>
              </a:rPr>
              <a:t>.</a:t>
            </a:r>
          </a:p>
          <a:p>
            <a:r>
              <a:rPr lang="en-US" dirty="0">
                <a:solidFill>
                  <a:srgbClr val="7030A0"/>
                </a:solidFill>
              </a:rPr>
              <a:t>No , she does steal the money 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/>
              <a:t>They don’t  live in Amman any more .</a:t>
            </a:r>
          </a:p>
          <a:p>
            <a:r>
              <a:rPr lang="en-US" dirty="0">
                <a:solidFill>
                  <a:srgbClr val="7030A0"/>
                </a:solidFill>
              </a:rPr>
              <a:t>No, they do live in Amman .</a:t>
            </a:r>
          </a:p>
        </p:txBody>
      </p:sp>
    </p:spTree>
    <p:extLst>
      <p:ext uri="{BB962C8B-B14F-4D97-AF65-F5344CB8AC3E}">
        <p14:creationId xmlns:p14="http://schemas.microsoft.com/office/powerpoint/2010/main" val="3433899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84F8-0922-4316-BF17-626089C6C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3-To avoid repetition of the verb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5F3D0-F915-41D0-86AE-E7AEC91C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>
                <a:solidFill>
                  <a:srgbClr val="FF0000"/>
                </a:solidFill>
              </a:rPr>
              <a:t>got</a:t>
            </a:r>
            <a:r>
              <a:rPr lang="en-US" dirty="0"/>
              <a:t> money more than you </a:t>
            </a:r>
            <a:r>
              <a:rPr lang="en-US" dirty="0">
                <a:solidFill>
                  <a:srgbClr val="FF0000"/>
                </a:solidFill>
              </a:rPr>
              <a:t>did</a:t>
            </a:r>
            <a:r>
              <a:rPr lang="en-US" dirty="0"/>
              <a:t> .</a:t>
            </a:r>
          </a:p>
          <a:p>
            <a:r>
              <a:rPr lang="en-US" dirty="0"/>
              <a:t>Simple past verb use did .</a:t>
            </a:r>
          </a:p>
          <a:p>
            <a:endParaRPr lang="en-US" dirty="0"/>
          </a:p>
          <a:p>
            <a:r>
              <a:rPr lang="en-US" dirty="0"/>
              <a:t>You </a:t>
            </a:r>
            <a:r>
              <a:rPr lang="en-US" dirty="0">
                <a:solidFill>
                  <a:srgbClr val="FF0000"/>
                </a:solidFill>
              </a:rPr>
              <a:t>speak</a:t>
            </a:r>
            <a:r>
              <a:rPr lang="en-US" dirty="0"/>
              <a:t> English better than he </a:t>
            </a:r>
            <a:r>
              <a:rPr lang="en-US" dirty="0">
                <a:solidFill>
                  <a:srgbClr val="FF0000"/>
                </a:solidFill>
              </a:rPr>
              <a:t>does .</a:t>
            </a:r>
          </a:p>
          <a:p>
            <a:r>
              <a:rPr lang="en-US" dirty="0"/>
              <a:t>Simple present verb use do or does 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Salam </a:t>
            </a:r>
            <a:r>
              <a:rPr lang="en-US" dirty="0">
                <a:solidFill>
                  <a:srgbClr val="FF0000"/>
                </a:solidFill>
              </a:rPr>
              <a:t>got</a:t>
            </a:r>
            <a:r>
              <a:rPr lang="en-US" dirty="0"/>
              <a:t> the same mark that you </a:t>
            </a:r>
            <a:r>
              <a:rPr lang="en-US" dirty="0">
                <a:solidFill>
                  <a:srgbClr val="FF0000"/>
                </a:solidFill>
              </a:rPr>
              <a:t>did</a:t>
            </a:r>
            <a:r>
              <a:rPr lang="en-US" dirty="0"/>
              <a:t> .</a:t>
            </a:r>
          </a:p>
          <a:p>
            <a:r>
              <a:rPr lang="en-US" dirty="0"/>
              <a:t>They </a:t>
            </a:r>
            <a:r>
              <a:rPr lang="en-US" dirty="0">
                <a:solidFill>
                  <a:srgbClr val="FF0000"/>
                </a:solidFill>
              </a:rPr>
              <a:t>play</a:t>
            </a:r>
            <a:r>
              <a:rPr lang="en-US" dirty="0"/>
              <a:t> football better than we </a:t>
            </a:r>
            <a:r>
              <a:rPr lang="en-US" dirty="0">
                <a:solidFill>
                  <a:srgbClr val="FF0000"/>
                </a:solidFill>
              </a:rPr>
              <a:t>do.</a:t>
            </a:r>
          </a:p>
        </p:txBody>
      </p:sp>
    </p:spTree>
    <p:extLst>
      <p:ext uri="{BB962C8B-B14F-4D97-AF65-F5344CB8AC3E}">
        <p14:creationId xmlns:p14="http://schemas.microsoft.com/office/powerpoint/2010/main" val="272003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BBBAC-C234-4536-A3C5-84F951F14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the statements with do ,did or</a:t>
            </a:r>
            <a:br>
              <a:rPr lang="en-US" dirty="0"/>
            </a:br>
            <a:r>
              <a:rPr lang="en-US" dirty="0"/>
              <a:t>does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65814-683D-4902-9F34-E61983939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1-He ran faster than I--------</a:t>
            </a:r>
          </a:p>
          <a:p>
            <a:r>
              <a:rPr lang="en-US" dirty="0"/>
              <a:t>2-Apples taste nicer than pears-----</a:t>
            </a:r>
          </a:p>
          <a:p>
            <a:r>
              <a:rPr lang="en-US" dirty="0"/>
              <a:t>3-Ben weighs more than Sam------</a:t>
            </a:r>
          </a:p>
          <a:p>
            <a:r>
              <a:rPr lang="en-US" dirty="0"/>
              <a:t>4-We had less money than you-------</a:t>
            </a:r>
          </a:p>
        </p:txBody>
      </p:sp>
    </p:spTree>
    <p:extLst>
      <p:ext uri="{BB962C8B-B14F-4D97-AF65-F5344CB8AC3E}">
        <p14:creationId xmlns:p14="http://schemas.microsoft.com/office/powerpoint/2010/main" val="30477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865F-5B4F-4FE0-9540-08D6C1A05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Contradict the statements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EE00F-E652-4E3C-A5FD-05BEC5C2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1-People don’t like listening to the radio .</a:t>
            </a:r>
          </a:p>
          <a:p>
            <a:r>
              <a:rPr lang="en-US" dirty="0"/>
              <a:t>2-Luice didn’t send the letter.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3-Todd doesn’t like firework .</a:t>
            </a:r>
          </a:p>
        </p:txBody>
      </p:sp>
    </p:spTree>
    <p:extLst>
      <p:ext uri="{BB962C8B-B14F-4D97-AF65-F5344CB8AC3E}">
        <p14:creationId xmlns:p14="http://schemas.microsoft.com/office/powerpoint/2010/main" val="1319650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5CD1-9C51-44EC-93C7-75E85CEBB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4E925-F04A-4BFC-998C-C9E93D7ED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78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302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Auxiliary verbs do/did/does</vt:lpstr>
      <vt:lpstr>We can use the auxiliary verbs do ,did and does :-</vt:lpstr>
      <vt:lpstr>PowerPoint Presentation</vt:lpstr>
      <vt:lpstr>Use did, do and does to emphasize the verb .</vt:lpstr>
      <vt:lpstr>2-To contradict a previous negative statement.</vt:lpstr>
      <vt:lpstr>3-To avoid repetition of the verb .</vt:lpstr>
      <vt:lpstr>Complete the statements with do ,did or does .</vt:lpstr>
      <vt:lpstr>Contradict the statements 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Auxiliary verbs do/did/does</dc:title>
  <dc:creator>t.massarweh</dc:creator>
  <cp:lastModifiedBy>t.massarweh</cp:lastModifiedBy>
  <cp:revision>10</cp:revision>
  <dcterms:created xsi:type="dcterms:W3CDTF">2020-09-29T14:26:44Z</dcterms:created>
  <dcterms:modified xsi:type="dcterms:W3CDTF">2022-09-25T12:21:03Z</dcterms:modified>
</cp:coreProperties>
</file>