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676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JO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816D0CA-540E-4A1A-BFFA-CE138D3A99B3}" type="datetimeFigureOut">
              <a:rPr lang="ar-JO" smtClean="0"/>
              <a:pPr/>
              <a:t>22/02/1444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B478A22-EDBD-48BA-92C5-72C597B1753F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676400" y="4724400"/>
            <a:ext cx="6400800" cy="1600200"/>
          </a:xfrm>
        </p:spPr>
        <p:txBody>
          <a:bodyPr/>
          <a:lstStyle/>
          <a:p>
            <a:r>
              <a:rPr lang="ar-JO" sz="5400" dirty="0"/>
              <a:t>ص 20</a:t>
            </a:r>
            <a:r>
              <a:rPr lang="ar-JO" dirty="0"/>
              <a:t> 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الْفَهْمُ وَالِاسْتيعابُ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JO" sz="4800" b="1" dirty="0">
                <a:solidFill>
                  <a:schemeClr val="tx1"/>
                </a:solidFill>
              </a:rPr>
              <a:t>1-ماذا يَعْمَلُ والِدُ مُهنّدٍ؟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ar-JO" dirty="0"/>
              <a:t>        </a:t>
            </a:r>
          </a:p>
          <a:p>
            <a:pPr>
              <a:buNone/>
            </a:pPr>
            <a:endParaRPr lang="ar-JO" dirty="0"/>
          </a:p>
          <a:p>
            <a:pPr>
              <a:buNone/>
            </a:pPr>
            <a:endParaRPr lang="ar-JO" dirty="0"/>
          </a:p>
          <a:p>
            <a:pPr algn="ctr">
              <a:buNone/>
            </a:pPr>
            <a:r>
              <a:rPr lang="ar-JO" sz="6600" b="1" dirty="0">
                <a:solidFill>
                  <a:srgbClr val="002060"/>
                </a:solidFill>
              </a:rPr>
              <a:t>يَعمَلُ والدُ مهنّدٍ صحفيًّا.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32556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ar-JO" sz="3600" b="1" dirty="0">
                <a:solidFill>
                  <a:schemeClr val="tx1"/>
                </a:solidFill>
              </a:rPr>
              <a:t>2-كَيْفَ يَحْجِزُ الْمُشَجّعُ الْيابانِيُّ مَكانًا لَهُ في الْمُدَرّجِ؟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686800" cy="44196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ar-JO" dirty="0"/>
          </a:p>
          <a:p>
            <a:pPr>
              <a:buNone/>
            </a:pPr>
            <a:endParaRPr lang="ar-JO" dirty="0"/>
          </a:p>
          <a:p>
            <a:pPr>
              <a:buNone/>
            </a:pPr>
            <a:r>
              <a:rPr lang="ar-JO" sz="4000" b="1" dirty="0">
                <a:solidFill>
                  <a:srgbClr val="002060"/>
                </a:solidFill>
              </a:rPr>
              <a:t>يأتي المُشجّعُ إلى الْمُدرّجِ قَبلَ الْمُباراةِ بيومٍ، ويَحجِزُ مَكانهُ بِوضعِ شَريطٍ لاصِقٍ، يَكتُبُ علَيه اسمَهُ وَرَقمَ بِطاقةِ الْحضورِ، ويَضَعُ زُجاجَةَ ماءٍ.</a:t>
            </a:r>
          </a:p>
          <a:p>
            <a:pPr>
              <a:buNone/>
            </a:pPr>
            <a:r>
              <a:rPr lang="ar-JO" b="1" dirty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chemeClr val="tx1"/>
                </a:solidFill>
              </a:rPr>
              <a:t>3-بِمَ تُعْرَفُ مَدينةُ أَمِسْتِرْدامَ؟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ar-JO" dirty="0"/>
          </a:p>
          <a:p>
            <a:pPr>
              <a:buNone/>
            </a:pPr>
            <a:endParaRPr lang="ar-JO" dirty="0"/>
          </a:p>
          <a:p>
            <a:pPr>
              <a:buNone/>
            </a:pPr>
            <a:endParaRPr lang="ar-JO" sz="4400" dirty="0"/>
          </a:p>
          <a:p>
            <a:pPr>
              <a:buNone/>
            </a:pPr>
            <a:r>
              <a:rPr lang="ar-JO" sz="4400" b="1" dirty="0">
                <a:solidFill>
                  <a:srgbClr val="002060"/>
                </a:solidFill>
              </a:rPr>
              <a:t>تُعرَفُ مَدينةُ أمستردام بِعاصِمَةِ الدّرّاجاتِ.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26523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ar-JO" b="1" dirty="0">
                <a:solidFill>
                  <a:schemeClr val="tx1"/>
                </a:solidFill>
              </a:rPr>
              <a:t>4-ما الْفائِدةُ مِنَ اسْتِخدامِ الدَّرّاجاتِ، كما جاءَ في النَّصِّ؟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458200" cy="4572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ar-JO" dirty="0"/>
          </a:p>
          <a:p>
            <a:pPr>
              <a:buNone/>
            </a:pPr>
            <a:endParaRPr lang="ar-JO" dirty="0"/>
          </a:p>
          <a:p>
            <a:pPr>
              <a:buNone/>
            </a:pPr>
            <a:r>
              <a:rPr lang="ar-JO" sz="4400" b="1" dirty="0">
                <a:solidFill>
                  <a:srgbClr val="002060"/>
                </a:solidFill>
              </a:rPr>
              <a:t>تُستَخدَمُ الدّرّاجاتُ للتنقُّلِ؛ فَهيَ أفضلُ للصّحَّةِ والبيئةِ.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6002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5_كَيْفَ يَتعامَلُ النّاسُ في سِنْغافورةَ مَعَ الْقُمامةِ والنُّفاياتِ؟</a:t>
            </a:r>
            <a:br>
              <a:rPr lang="ar-JO" sz="2400" b="1" dirty="0">
                <a:solidFill>
                  <a:schemeClr val="tx1"/>
                </a:solidFill>
              </a:rPr>
            </a:br>
            <a:br>
              <a:rPr lang="ar-JO" sz="2400" b="1" dirty="0">
                <a:solidFill>
                  <a:schemeClr val="tx1"/>
                </a:solidFill>
              </a:rPr>
            </a:br>
            <a:endParaRPr lang="ar-JO" sz="2400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04800" y="1905000"/>
            <a:ext cx="8610600" cy="41148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2">
              <a:buNone/>
            </a:pPr>
            <a:r>
              <a:rPr lang="ar-JO" sz="3600" b="1" dirty="0">
                <a:solidFill>
                  <a:srgbClr val="002060"/>
                </a:solidFill>
              </a:rPr>
              <a:t>يَجْمعونَ الْقُمامَةَ والنُّفاياتِ، ويَحرِقونَها؛ لِتَتَوَلَّدَ مِنْ عَمَليَّةِ الْحَرقِ الطّاقةُ الْكهربائيَّةُ الْمُفيدةُ، أمّا الرَّمادُ فيَنْقلونَهُ إلى عُرضِ الْبَحرِ؛ حيثُ بَنَوا جَزيرَةَ الْقُمامَةِ مِن الرَّمادِ، وَزَرَعوها فَتَحوَّلَتْ إلى جنّةٍ خَضراءَ.</a:t>
            </a:r>
          </a:p>
          <a:p>
            <a:pPr>
              <a:buNone/>
            </a:pPr>
            <a:br>
              <a:rPr lang="ar-JO" b="1" dirty="0">
                <a:solidFill>
                  <a:srgbClr val="002060"/>
                </a:solidFill>
              </a:rPr>
            </a:br>
            <a:endParaRPr lang="ar-JO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</TotalTime>
  <Words>129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Franklin Gothic Book</vt:lpstr>
      <vt:lpstr>Perpetua</vt:lpstr>
      <vt:lpstr>Tahoma</vt:lpstr>
      <vt:lpstr>Times New Roman</vt:lpstr>
      <vt:lpstr>Wingdings 2</vt:lpstr>
      <vt:lpstr>موازنة</vt:lpstr>
      <vt:lpstr>الْفَهْمُ وَالِاسْتيعابُ</vt:lpstr>
      <vt:lpstr>1-ماذا يَعْمَلُ والِدُ مُهنّدٍ؟</vt:lpstr>
      <vt:lpstr>2-كَيْفَ يَحْجِزُ الْمُشَجّعُ الْيابانِيُّ مَكانًا لَهُ في الْمُدَرّجِ؟</vt:lpstr>
      <vt:lpstr>3-بِمَ تُعْرَفُ مَدينةُ أَمِسْتِرْدامَ؟</vt:lpstr>
      <vt:lpstr>4-ما الْفائِدةُ مِنَ اسْتِخدامِ الدَّرّاجاتِ، كما جاءَ في النَّصِّ؟</vt:lpstr>
      <vt:lpstr>5_كَيْفَ يَتعامَلُ النّاسُ في سِنْغافورةَ مَعَ الْقُمامةِ والنُّفاياتِ؟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الْفَهْمُ وَالِاسْتيعابُ</dc:title>
  <dc:creator>USER</dc:creator>
  <cp:lastModifiedBy>R.AlOtesh</cp:lastModifiedBy>
  <cp:revision>7</cp:revision>
  <dcterms:created xsi:type="dcterms:W3CDTF">2020-06-09T09:41:31Z</dcterms:created>
  <dcterms:modified xsi:type="dcterms:W3CDTF">2022-09-18T07:05:27Z</dcterms:modified>
</cp:coreProperties>
</file>