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36EFC-BD61-4E8A-9221-4FAA4106F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43B8B-6559-4B1C-AC29-1D83BA30E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0E4BA-3F3F-45ED-8DF6-53168020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D017B-1127-4783-AA8C-D9B561BD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B8C74-26DF-43B5-8F48-87C463C5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6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2752-82C7-47B6-B3A4-1562BEC29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A5DB0-0C9B-4D51-AC60-61A395487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73D85-244C-430B-B3B7-30EEB59D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BF65-F7E0-4856-8B1A-D0B2CC77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14D7A-3E73-474D-8BAB-134667EA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0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472F3F-7AEC-4AC9-B7F7-B899E0259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B9A2D-535C-4925-A5A4-CBDECC1B6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0AD31-77E6-42A2-97E7-4AE2ACA2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A41D1-04BB-4A7D-98BA-ECAE621A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A3C8B-29A3-4A50-A145-E45DF453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5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BB168-0A23-4652-8D28-56FCCEA2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9A62D-90A4-4B3E-903F-87A320112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E6B2F-D5E9-4619-A0C3-CFEC75CA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77790-6034-434E-A5CD-5ABD6076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4CA68-DEA5-4C7B-A2BF-9A5AFFCE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3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8452-E42B-49CB-90EA-B31483CE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65850-520C-46E8-A64D-2D5FE7045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445D2-2953-4A35-B057-6CABE872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5A489-EC95-4C63-959A-1B62576B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96FFB-6CE8-493D-B5F0-7043FCB7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5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517C-C29A-4F28-9299-263830166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55E1-9DA8-4F50-9890-51618F754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8FAE5-5F3A-4DBE-9D69-BD542E321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B8E49-C9FF-4058-B7AB-F0D3D1063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15444-CA1B-45B5-B9B3-1AFBDADE6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44DA9-7225-44CB-B719-88538415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4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00C7C-4DB2-46DF-9947-42B443DD7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C86CA-9836-4315-A295-B5DF4FAD7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BC9FA-4D38-47BF-8121-805F9421E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E956F-950A-4DFC-BFAD-AA688F5C0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04ED3-49D0-4F7E-B2E0-B2B0B0725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6363A0-7EE7-4212-B83A-CBA3FBB1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AB4987-EA73-4DC7-9418-812F986D9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79585-2F36-463C-AFE1-43C6972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5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E5B7-F34E-4D43-AF4A-AA83F6D40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A94FE4-4B79-4980-98C2-9A5E4B92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A620-8385-40D6-ACD7-B5EA1961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664F51-9BD8-4C8F-B35C-547245DB8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2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D2CDDE-1639-49D1-91C9-A420F5A8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B1F96-CDC1-467E-A8DA-B4DB15AB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F48E4-5E32-4BFE-B6EC-BFC829ED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7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376D9-B993-4711-AECC-251EF726F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164A-23DC-4CA0-A7FF-0016070F7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C0547-5145-4E08-883A-88F34FAF9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72543-34A8-48FC-B618-BEF57A18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A1DB-0E60-45A3-A788-A8B9A016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C4100-DB05-40D5-8C60-83C806C0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7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3827E-349E-4106-BC8B-86AEEAA1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0AB27A-4F95-4F77-B0A5-9D5714988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69551-5F83-48C7-99BA-4C6C7DD9A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4E4F8-1FD8-41D2-B2D6-91FB11E2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85615-5410-4CFB-B960-3285595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75D1A-5661-4C6C-9DA5-9D324D50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A672FD-85BE-4139-BE28-253D85CC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83D98-47DA-41AF-8D92-508DB60A6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EB9E4-6FE1-46A8-BABE-107CE9DA6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32B1-D224-4A36-AA25-83AFDD4566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EB047-1E58-4156-9FB4-4AA9F7C62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6BF92-D1D3-49DD-9456-D247C566E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921A-3807-49D6-A971-0D93CE5B5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5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FFE3-09F4-4815-9075-630512BE5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293DE-8B3E-4810-8352-59BDCCC0F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letter of the alphabet Kk - Buy this stock photo and explore similar images  at Adobe Stock | Adobe Stock">
            <a:extLst>
              <a:ext uri="{FF2B5EF4-FFF2-40B4-BE49-F238E27FC236}">
                <a16:creationId xmlns:a16="http://schemas.microsoft.com/office/drawing/2014/main" id="{341204D8-20AB-46A2-9D21-8D871FAF6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34" y="389076"/>
            <a:ext cx="7778848" cy="624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04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47AB-C77F-4D05-953E-BF72A52864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F67EB-157A-4BCC-A804-433E5437D2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Letter k">
            <a:extLst>
              <a:ext uri="{FF2B5EF4-FFF2-40B4-BE49-F238E27FC236}">
                <a16:creationId xmlns:a16="http://schemas.microsoft.com/office/drawing/2014/main" id="{4D1F9502-84AD-4ED4-B297-F26FFFE78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731" y="76013"/>
            <a:ext cx="9263270" cy="668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72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D4C5-13BA-4A2C-A8AD-E9BFA81FF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DB47C-79A1-4BCF-AE9D-84E3766FB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Letter k">
            <a:extLst>
              <a:ext uri="{FF2B5EF4-FFF2-40B4-BE49-F238E27FC236}">
                <a16:creationId xmlns:a16="http://schemas.microsoft.com/office/drawing/2014/main" id="{9404785E-83B1-483C-9C4C-CE40C66E4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859" y="0"/>
            <a:ext cx="7605703" cy="665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17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5A504-3E00-4925-8629-DBCE5EC20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EEA9A-2CA1-471C-8E4B-A9BF128E2A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etter k">
            <a:extLst>
              <a:ext uri="{FF2B5EF4-FFF2-40B4-BE49-F238E27FC236}">
                <a16:creationId xmlns:a16="http://schemas.microsoft.com/office/drawing/2014/main" id="{D3BDB604-9F1F-44D5-842F-1B825A070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72" y="1"/>
            <a:ext cx="7605703" cy="636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59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956AA-02D6-4510-937B-719D634C2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E1F2D-FF7D-427B-8C5B-5EA4526E9B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tter k">
            <a:extLst>
              <a:ext uri="{FF2B5EF4-FFF2-40B4-BE49-F238E27FC236}">
                <a16:creationId xmlns:a16="http://schemas.microsoft.com/office/drawing/2014/main" id="{424792EA-E570-4414-A211-8640826E6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451" y="0"/>
            <a:ext cx="7951098" cy="655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00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68A0D-E567-484E-B210-B9A0E7D8A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C3EC5C-AF39-4632-AF53-78AC2E2CCA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Letter k">
            <a:extLst>
              <a:ext uri="{FF2B5EF4-FFF2-40B4-BE49-F238E27FC236}">
                <a16:creationId xmlns:a16="http://schemas.microsoft.com/office/drawing/2014/main" id="{3D699088-978A-49D9-8169-77B06B82A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26" y="119270"/>
            <a:ext cx="7103165" cy="629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923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9411-2CAD-49EC-9EE0-94F0C6392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7CA58-143F-41DC-9FCB-A41CBB0A2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Letter k">
            <a:extLst>
              <a:ext uri="{FF2B5EF4-FFF2-40B4-BE49-F238E27FC236}">
                <a16:creationId xmlns:a16="http://schemas.microsoft.com/office/drawing/2014/main" id="{A92F5B5F-D902-4C82-8D0E-75F8187CA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850" y="0"/>
            <a:ext cx="8662150" cy="6228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28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2</cp:revision>
  <dcterms:created xsi:type="dcterms:W3CDTF">2020-09-23T18:24:22Z</dcterms:created>
  <dcterms:modified xsi:type="dcterms:W3CDTF">2020-09-23T18:32:59Z</dcterms:modified>
</cp:coreProperties>
</file>