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E011E-9866-4D18-B8AB-9E6118251B41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A7A33-590C-4AA3-88EB-84F2408B70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StoryBots Letter J transparent PNG - Stick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57200"/>
            <a:ext cx="86868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juice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9144000" cy="5172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jungle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89154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jellyfish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729615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T.Alnimri</cp:lastModifiedBy>
  <cp:revision>2</cp:revision>
  <dcterms:created xsi:type="dcterms:W3CDTF">2020-09-22T17:39:58Z</dcterms:created>
  <dcterms:modified xsi:type="dcterms:W3CDTF">2021-09-11T16:14:04Z</dcterms:modified>
</cp:coreProperties>
</file>