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3" r:id="rId5"/>
    <p:sldId id="266" r:id="rId6"/>
    <p:sldId id="269" r:id="rId7"/>
    <p:sldId id="272" r:id="rId8"/>
    <p:sldId id="275" r:id="rId9"/>
    <p:sldId id="278" r:id="rId10"/>
    <p:sldId id="281" r:id="rId11"/>
    <p:sldId id="284" r:id="rId12"/>
    <p:sldId id="287" r:id="rId13"/>
    <p:sldId id="290" r:id="rId14"/>
    <p:sldId id="293" r:id="rId15"/>
    <p:sldId id="296" r:id="rId16"/>
    <p:sldId id="29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52400"/>
            <a:ext cx="7010400" cy="917575"/>
          </a:xfrm>
        </p:spPr>
        <p:txBody>
          <a:bodyPr/>
          <a:lstStyle>
            <a:lvl1pPr algn="ctr"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9906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9F0973E-4710-4EED-94D5-7CDEC8BD975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66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>
                <a:solidFill>
                  <a:srgbClr val="FFFF66"/>
                </a:solidFill>
              </a:defRPr>
            </a:lvl1pPr>
          </a:lstStyle>
          <a:p>
            <a:fld id="{4060E271-70F8-4525-A38E-4551C375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F0973E-4710-4EED-94D5-7CDEC8BD975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0E271-70F8-4525-A38E-4551C375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76200"/>
            <a:ext cx="2095500" cy="47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76200"/>
            <a:ext cx="6134100" cy="47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F0973E-4710-4EED-94D5-7CDEC8BD975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0E271-70F8-4525-A38E-4551C375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F0973E-4710-4EED-94D5-7CDEC8BD975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0E271-70F8-4525-A38E-4551C375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F0973E-4710-4EED-94D5-7CDEC8BD975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0E271-70F8-4525-A38E-4551C375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1148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148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F0973E-4710-4EED-94D5-7CDEC8BD975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0E271-70F8-4525-A38E-4551C375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F0973E-4710-4EED-94D5-7CDEC8BD975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0E271-70F8-4525-A38E-4551C375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F0973E-4710-4EED-94D5-7CDEC8BD975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0E271-70F8-4525-A38E-4551C375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F0973E-4710-4EED-94D5-7CDEC8BD975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0E271-70F8-4525-A38E-4551C375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F0973E-4710-4EED-94D5-7CDEC8BD975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0E271-70F8-4525-A38E-4551C375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F0973E-4710-4EED-94D5-7CDEC8BD975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0E271-70F8-4525-A38E-4551C375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"/>
            <a:ext cx="8382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8382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48768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9F0973E-4710-4EED-94D5-7CDEC8BD975C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48768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8768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4060E271-70F8-4525-A38E-4551C3757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rsosat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facebook.com/pages/Cursos-de-Ingl%C3%A9s-ATS/182538305161" TargetMode="External"/><Relationship Id="rId7" Type="http://schemas.openxmlformats.org/officeDocument/2006/relationships/hyperlink" Target="https://twitter.com/#!/cursosats" TargetMode="External"/><Relationship Id="rId2" Type="http://schemas.openxmlformats.org/officeDocument/2006/relationships/hyperlink" Target="http://www.cursosat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youtube.com/user/cursosdeinglesats?feature=guide" TargetMode="External"/><Relationship Id="rId4" Type="http://schemas.openxmlformats.org/officeDocument/2006/relationships/image" Target="../media/image3.png"/><Relationship Id="rId9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facebook.com/pages/Cursos-de-Ingl%C3%A9s-ATS/182538305161" TargetMode="External"/><Relationship Id="rId7" Type="http://schemas.openxmlformats.org/officeDocument/2006/relationships/hyperlink" Target="https://twitter.com/#!/cursosats" TargetMode="External"/><Relationship Id="rId2" Type="http://schemas.openxmlformats.org/officeDocument/2006/relationships/hyperlink" Target="http://www.cursosat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youtube.com/user/cursosdeinglesats?feature=guide" TargetMode="External"/><Relationship Id="rId4" Type="http://schemas.openxmlformats.org/officeDocument/2006/relationships/image" Target="../media/image3.png"/><Relationship Id="rId9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facebook.com/pages/Cursos-de-Ingl%C3%A9s-ATS/182538305161" TargetMode="External"/><Relationship Id="rId7" Type="http://schemas.openxmlformats.org/officeDocument/2006/relationships/hyperlink" Target="https://twitter.com/#!/cursosats" TargetMode="External"/><Relationship Id="rId2" Type="http://schemas.openxmlformats.org/officeDocument/2006/relationships/hyperlink" Target="http://www.cursosat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youtube.com/user/cursosdeinglesats?feature=guide" TargetMode="External"/><Relationship Id="rId4" Type="http://schemas.openxmlformats.org/officeDocument/2006/relationships/image" Target="../media/image3.png"/><Relationship Id="rId9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facebook.com/pages/Cursos-de-Ingl%C3%A9s-ATS/182538305161" TargetMode="External"/><Relationship Id="rId7" Type="http://schemas.openxmlformats.org/officeDocument/2006/relationships/hyperlink" Target="https://twitter.com/#!/cursosats" TargetMode="External"/><Relationship Id="rId2" Type="http://schemas.openxmlformats.org/officeDocument/2006/relationships/hyperlink" Target="http://www.cursosat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youtube.com/user/cursosdeinglesats?feature=guide" TargetMode="External"/><Relationship Id="rId4" Type="http://schemas.openxmlformats.org/officeDocument/2006/relationships/image" Target="../media/image3.png"/><Relationship Id="rId9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facebook.com/pages/Cursos-de-Ingl%C3%A9s-ATS/182538305161" TargetMode="External"/><Relationship Id="rId7" Type="http://schemas.openxmlformats.org/officeDocument/2006/relationships/hyperlink" Target="https://twitter.com/#!/cursosats" TargetMode="External"/><Relationship Id="rId2" Type="http://schemas.openxmlformats.org/officeDocument/2006/relationships/hyperlink" Target="http://www.cursosat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youtube.com/user/cursosdeinglesats?feature=guide" TargetMode="External"/><Relationship Id="rId4" Type="http://schemas.openxmlformats.org/officeDocument/2006/relationships/image" Target="../media/image3.png"/><Relationship Id="rId9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facebook.com/pages/Cursos-de-Ingl%C3%A9s-ATS/182538305161" TargetMode="External"/><Relationship Id="rId7" Type="http://schemas.openxmlformats.org/officeDocument/2006/relationships/hyperlink" Target="https://twitter.com/#!/cursosats" TargetMode="External"/><Relationship Id="rId2" Type="http://schemas.openxmlformats.org/officeDocument/2006/relationships/hyperlink" Target="http://www.cursosat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youtube.com/user/cursosdeinglesats?feature=guide" TargetMode="External"/><Relationship Id="rId4" Type="http://schemas.openxmlformats.org/officeDocument/2006/relationships/image" Target="../media/image3.png"/><Relationship Id="rId9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facebook.com/pages/Cursos-de-Ingl%C3%A9s-ATS/182538305161" TargetMode="External"/><Relationship Id="rId7" Type="http://schemas.openxmlformats.org/officeDocument/2006/relationships/hyperlink" Target="https://twitter.com/#!/cursosats" TargetMode="External"/><Relationship Id="rId2" Type="http://schemas.openxmlformats.org/officeDocument/2006/relationships/hyperlink" Target="http://www.cursosat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www.youtube.com/user/cursosdeinglesats?feature=guide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facebook.com/pages/Cursos-de-Ingl%C3%A9s-ATS/182538305161" TargetMode="External"/><Relationship Id="rId7" Type="http://schemas.openxmlformats.org/officeDocument/2006/relationships/hyperlink" Target="https://twitter.com/#!/cursosats" TargetMode="External"/><Relationship Id="rId2" Type="http://schemas.openxmlformats.org/officeDocument/2006/relationships/hyperlink" Target="http://www.cursosat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youtube.com/user/cursosdeinglesats?feature=guide" TargetMode="External"/><Relationship Id="rId10" Type="http://schemas.openxmlformats.org/officeDocument/2006/relationships/audio" Target="../media/audio1.wav"/><Relationship Id="rId4" Type="http://schemas.openxmlformats.org/officeDocument/2006/relationships/image" Target="../media/image3.png"/><Relationship Id="rId9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facebook.com/pages/Cursos-de-Ingl%C3%A9s-ATS/182538305161" TargetMode="External"/><Relationship Id="rId7" Type="http://schemas.openxmlformats.org/officeDocument/2006/relationships/hyperlink" Target="https://twitter.com/#!/cursosats" TargetMode="External"/><Relationship Id="rId2" Type="http://schemas.openxmlformats.org/officeDocument/2006/relationships/hyperlink" Target="http://www.cursosat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youtube.com/user/cursosdeinglesats?feature=guide" TargetMode="External"/><Relationship Id="rId4" Type="http://schemas.openxmlformats.org/officeDocument/2006/relationships/image" Target="../media/image3.png"/><Relationship Id="rId9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facebook.com/pages/Cursos-de-Ingl%C3%A9s-ATS/182538305161" TargetMode="External"/><Relationship Id="rId7" Type="http://schemas.openxmlformats.org/officeDocument/2006/relationships/hyperlink" Target="https://twitter.com/#!/cursosats" TargetMode="External"/><Relationship Id="rId2" Type="http://schemas.openxmlformats.org/officeDocument/2006/relationships/hyperlink" Target="http://www.cursosat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youtube.com/user/cursosdeinglesats?feature=guide" TargetMode="External"/><Relationship Id="rId4" Type="http://schemas.openxmlformats.org/officeDocument/2006/relationships/image" Target="../media/image3.png"/><Relationship Id="rId9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facebook.com/pages/Cursos-de-Ingl%C3%A9s-ATS/182538305161" TargetMode="External"/><Relationship Id="rId7" Type="http://schemas.openxmlformats.org/officeDocument/2006/relationships/hyperlink" Target="https://twitter.com/#!/cursosats" TargetMode="External"/><Relationship Id="rId2" Type="http://schemas.openxmlformats.org/officeDocument/2006/relationships/hyperlink" Target="http://www.cursosat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youtube.com/user/cursosdeinglesats?feature=guide" TargetMode="External"/><Relationship Id="rId4" Type="http://schemas.openxmlformats.org/officeDocument/2006/relationships/image" Target="../media/image3.png"/><Relationship Id="rId9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476673"/>
            <a:ext cx="8568952" cy="1152128"/>
          </a:xfrm>
        </p:spPr>
        <p:txBody>
          <a:bodyPr>
            <a:normAutofit fontScale="90000"/>
          </a:bodyPr>
          <a:lstStyle/>
          <a:p>
            <a:r>
              <a:rPr lang="en-US" dirty="0">
                <a:ln w="19050"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SIMPLE PRESENT VS PRESENT CONTINUOUS</a:t>
            </a:r>
          </a:p>
        </p:txBody>
      </p:sp>
      <p:sp>
        <p:nvSpPr>
          <p:cNvPr id="5" name="Rectangle 4">
            <a:hlinkClick r:id="rId2"/>
          </p:cNvPr>
          <p:cNvSpPr/>
          <p:nvPr/>
        </p:nvSpPr>
        <p:spPr bwMode="auto">
          <a:xfrm>
            <a:off x="1726468" y="1772816"/>
            <a:ext cx="3359205" cy="50370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FFFFFF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 </a:t>
            </a:r>
          </a:p>
        </p:txBody>
      </p:sp>
      <p:sp>
        <p:nvSpPr>
          <p:cNvPr id="10" name="Rectangle 9">
            <a:hlinkClick r:id="" action="ppaction://hlinkshowjump?jump=nextslide"/>
          </p:cNvPr>
          <p:cNvSpPr/>
          <p:nvPr/>
        </p:nvSpPr>
        <p:spPr>
          <a:xfrm>
            <a:off x="0" y="2276872"/>
            <a:ext cx="9144000" cy="4581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PRESENT VS PRESENT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9.</a:t>
            </a:r>
          </a:p>
          <a:p>
            <a:pPr marL="0" indent="0">
              <a:buNone/>
            </a:pPr>
            <a:r>
              <a:rPr lang="en-US" sz="4400" b="1" dirty="0"/>
              <a:t>It’s late. ___ home now.</a:t>
            </a:r>
          </a:p>
        </p:txBody>
      </p:sp>
      <p:sp>
        <p:nvSpPr>
          <p:cNvPr id="4" name="Rectangle 3">
            <a:hlinkClick r:id="rId2"/>
          </p:cNvPr>
          <p:cNvSpPr/>
          <p:nvPr/>
        </p:nvSpPr>
        <p:spPr bwMode="auto">
          <a:xfrm>
            <a:off x="249088" y="6021288"/>
            <a:ext cx="3359205" cy="50370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FFFFFF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Cursos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de </a:t>
            </a:r>
            <a:r>
              <a:rPr lang="en-US" sz="24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Inglés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ATS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 </a:t>
            </a:r>
          </a:p>
        </p:txBody>
      </p:sp>
      <p:pic>
        <p:nvPicPr>
          <p:cNvPr id="5" name="Picture 2" descr="C:\Users\Lucie Arévalo Asmus\Pictures\facebook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2150" y="6094995"/>
            <a:ext cx="480199" cy="43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Lucie Arévalo Asmus\Pictures\youtub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32429" y="6114992"/>
            <a:ext cx="1107723" cy="41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Image Detail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4206" y="6091951"/>
            <a:ext cx="494207" cy="433393"/>
          </a:xfrm>
          <a:prstGeom prst="roundRect">
            <a:avLst/>
          </a:prstGeom>
          <a:noFill/>
        </p:spPr>
      </p:pic>
      <p:sp>
        <p:nvSpPr>
          <p:cNvPr id="8" name="Rounded Rectangle 7">
            <a:hlinkClick r:id="" action="ppaction://hlinkshowjump?jump=nextslide" highlightClick="1">
              <a:snd r:embed="rId9" name="bomb.wav"/>
            </a:hlinkClick>
          </p:cNvPr>
          <p:cNvSpPr/>
          <p:nvPr/>
        </p:nvSpPr>
        <p:spPr>
          <a:xfrm>
            <a:off x="1007604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I go</a:t>
            </a:r>
          </a:p>
        </p:txBody>
      </p:sp>
      <p:sp>
        <p:nvSpPr>
          <p:cNvPr id="9" name="Rounded Rectangle 8">
            <a:hlinkClick r:id="" action="ppaction://noaction" highlightClick="1"/>
          </p:cNvPr>
          <p:cNvSpPr/>
          <p:nvPr/>
        </p:nvSpPr>
        <p:spPr>
          <a:xfrm>
            <a:off x="4752020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I’m going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PRESENT VS PRESENT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10.</a:t>
            </a:r>
          </a:p>
          <a:p>
            <a:pPr marL="0" indent="0">
              <a:buNone/>
            </a:pPr>
            <a:r>
              <a:rPr lang="en-US" sz="3600" b="1" dirty="0"/>
              <a:t>What time ___ work every day?</a:t>
            </a:r>
          </a:p>
        </p:txBody>
      </p:sp>
      <p:sp>
        <p:nvSpPr>
          <p:cNvPr id="4" name="Rectangle 3">
            <a:hlinkClick r:id="rId2"/>
          </p:cNvPr>
          <p:cNvSpPr/>
          <p:nvPr/>
        </p:nvSpPr>
        <p:spPr bwMode="auto">
          <a:xfrm>
            <a:off x="249088" y="6021288"/>
            <a:ext cx="3359205" cy="50370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FFFFFF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Cursos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de </a:t>
            </a:r>
            <a:r>
              <a:rPr lang="en-US" sz="24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Inglés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ATS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 </a:t>
            </a:r>
          </a:p>
        </p:txBody>
      </p:sp>
      <p:pic>
        <p:nvPicPr>
          <p:cNvPr id="5" name="Picture 2" descr="C:\Users\Lucie Arévalo Asmus\Pictures\facebook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2150" y="6094995"/>
            <a:ext cx="480199" cy="43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Lucie Arévalo Asmus\Pictures\youtub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32429" y="6114992"/>
            <a:ext cx="1107723" cy="41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Image Detail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4206" y="6091951"/>
            <a:ext cx="494207" cy="433393"/>
          </a:xfrm>
          <a:prstGeom prst="roundRect">
            <a:avLst/>
          </a:prstGeom>
          <a:noFill/>
        </p:spPr>
      </p:pic>
      <p:sp>
        <p:nvSpPr>
          <p:cNvPr id="8" name="Rounded Rectangle 7">
            <a:hlinkClick r:id="" action="ppaction://noaction" highlightClick="1"/>
          </p:cNvPr>
          <p:cNvSpPr/>
          <p:nvPr/>
        </p:nvSpPr>
        <p:spPr>
          <a:xfrm>
            <a:off x="1007604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does your father finish</a:t>
            </a:r>
          </a:p>
        </p:txBody>
      </p:sp>
      <p:sp>
        <p:nvSpPr>
          <p:cNvPr id="9" name="Rounded Rectangle 8">
            <a:hlinkClick r:id="" action="ppaction://hlinkshowjump?jump=nextslide" highlightClick="1">
              <a:snd r:embed="rId9" name="bomb.wav"/>
            </a:hlinkClick>
          </p:cNvPr>
          <p:cNvSpPr/>
          <p:nvPr/>
        </p:nvSpPr>
        <p:spPr>
          <a:xfrm>
            <a:off x="4752020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is your father finishing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PRESENT VS PRESENT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175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11.</a:t>
            </a:r>
          </a:p>
          <a:p>
            <a:pPr marL="0" indent="0">
              <a:buNone/>
            </a:pPr>
            <a:r>
              <a:rPr lang="en-US" sz="3600" b="1" dirty="0"/>
              <a:t>You can turn off the radio now.  ___ to it.</a:t>
            </a:r>
          </a:p>
        </p:txBody>
      </p:sp>
      <p:sp>
        <p:nvSpPr>
          <p:cNvPr id="4" name="Rectangle 3">
            <a:hlinkClick r:id="rId2"/>
          </p:cNvPr>
          <p:cNvSpPr/>
          <p:nvPr/>
        </p:nvSpPr>
        <p:spPr bwMode="auto">
          <a:xfrm>
            <a:off x="249088" y="6021288"/>
            <a:ext cx="3359205" cy="50370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FFFFFF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Cursos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de </a:t>
            </a:r>
            <a:r>
              <a:rPr lang="en-US" sz="24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Inglés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ATS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 </a:t>
            </a:r>
          </a:p>
        </p:txBody>
      </p:sp>
      <p:pic>
        <p:nvPicPr>
          <p:cNvPr id="5" name="Picture 2" descr="C:\Users\Lucie Arévalo Asmus\Pictures\facebook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2150" y="6094995"/>
            <a:ext cx="480199" cy="43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Lucie Arévalo Asmus\Pictures\youtub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32429" y="6114992"/>
            <a:ext cx="1107723" cy="41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Image Detail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4206" y="6091951"/>
            <a:ext cx="494207" cy="433393"/>
          </a:xfrm>
          <a:prstGeom prst="roundRect">
            <a:avLst/>
          </a:prstGeom>
          <a:noFill/>
        </p:spPr>
      </p:pic>
      <p:sp>
        <p:nvSpPr>
          <p:cNvPr id="8" name="Rounded Rectangle 7">
            <a:hlinkClick r:id="" action="ppaction://hlinkshowjump?jump=nextslide" highlightClick="1">
              <a:snd r:embed="rId9" name="bomb.wav"/>
            </a:hlinkClick>
          </p:cNvPr>
          <p:cNvSpPr/>
          <p:nvPr/>
        </p:nvSpPr>
        <p:spPr>
          <a:xfrm>
            <a:off x="1007604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I don’t listen</a:t>
            </a:r>
          </a:p>
        </p:txBody>
      </p:sp>
      <p:sp>
        <p:nvSpPr>
          <p:cNvPr id="9" name="Rounded Rectangle 8">
            <a:hlinkClick r:id="" action="ppaction://noaction" highlightClick="1"/>
          </p:cNvPr>
          <p:cNvSpPr/>
          <p:nvPr/>
        </p:nvSpPr>
        <p:spPr>
          <a:xfrm>
            <a:off x="4752020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I’m not listening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PRESENT VS PRESENT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12.</a:t>
            </a:r>
          </a:p>
          <a:p>
            <a:pPr marL="0" indent="0">
              <a:buNone/>
            </a:pPr>
            <a:r>
              <a:rPr lang="en-US" sz="2800" b="1" dirty="0"/>
              <a:t>A:  Where’s Paul?</a:t>
            </a:r>
          </a:p>
          <a:p>
            <a:pPr marL="0" indent="0">
              <a:buNone/>
            </a:pPr>
            <a:r>
              <a:rPr lang="en-US" sz="2800" b="1" dirty="0"/>
              <a:t>B:  In the kitchen.  ___ something.</a:t>
            </a:r>
          </a:p>
        </p:txBody>
      </p:sp>
      <p:sp>
        <p:nvSpPr>
          <p:cNvPr id="4" name="Rectangle 3">
            <a:hlinkClick r:id="rId2"/>
          </p:cNvPr>
          <p:cNvSpPr/>
          <p:nvPr/>
        </p:nvSpPr>
        <p:spPr bwMode="auto">
          <a:xfrm>
            <a:off x="249088" y="6021288"/>
            <a:ext cx="3359205" cy="50370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FFFFFF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Cursos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de </a:t>
            </a:r>
            <a:r>
              <a:rPr lang="en-US" sz="24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Inglés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ATS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 </a:t>
            </a:r>
          </a:p>
        </p:txBody>
      </p:sp>
      <p:pic>
        <p:nvPicPr>
          <p:cNvPr id="5" name="Picture 2" descr="C:\Users\Lucie Arévalo Asmus\Pictures\facebook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2150" y="6094995"/>
            <a:ext cx="480199" cy="43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Lucie Arévalo Asmus\Pictures\youtub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32429" y="6114992"/>
            <a:ext cx="1107723" cy="41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Image Detail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4206" y="6091951"/>
            <a:ext cx="494207" cy="433393"/>
          </a:xfrm>
          <a:prstGeom prst="roundRect">
            <a:avLst/>
          </a:prstGeom>
          <a:noFill/>
        </p:spPr>
      </p:pic>
      <p:sp>
        <p:nvSpPr>
          <p:cNvPr id="8" name="Rounded Rectangle 7">
            <a:hlinkClick r:id="" action="ppaction://hlinkshowjump?jump=nextslide" highlightClick="1">
              <a:snd r:embed="rId9" name="bomb.wav"/>
            </a:hlinkClick>
          </p:cNvPr>
          <p:cNvSpPr/>
          <p:nvPr/>
        </p:nvSpPr>
        <p:spPr>
          <a:xfrm>
            <a:off x="1007604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He cooks</a:t>
            </a:r>
          </a:p>
        </p:txBody>
      </p:sp>
      <p:sp>
        <p:nvSpPr>
          <p:cNvPr id="9" name="Rounded Rectangle 8">
            <a:hlinkClick r:id="" action="ppaction://noaction" highlightClick="1"/>
          </p:cNvPr>
          <p:cNvSpPr/>
          <p:nvPr/>
        </p:nvSpPr>
        <p:spPr>
          <a:xfrm>
            <a:off x="4752020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He’s cooking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PRESENT VS PRESENT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13.</a:t>
            </a:r>
          </a:p>
          <a:p>
            <a:pPr marL="0" indent="0">
              <a:buNone/>
            </a:pPr>
            <a:r>
              <a:rPr lang="en-US" sz="4400" b="1" dirty="0"/>
              <a:t>Tony ___ to work.</a:t>
            </a:r>
          </a:p>
        </p:txBody>
      </p:sp>
      <p:sp>
        <p:nvSpPr>
          <p:cNvPr id="4" name="Rectangle 3">
            <a:hlinkClick r:id="rId2"/>
          </p:cNvPr>
          <p:cNvSpPr/>
          <p:nvPr/>
        </p:nvSpPr>
        <p:spPr bwMode="auto">
          <a:xfrm>
            <a:off x="249088" y="6021288"/>
            <a:ext cx="3359205" cy="50370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FFFFFF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Cursos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de </a:t>
            </a:r>
            <a:r>
              <a:rPr lang="en-US" sz="24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Inglés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ATS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 </a:t>
            </a:r>
          </a:p>
        </p:txBody>
      </p:sp>
      <p:pic>
        <p:nvPicPr>
          <p:cNvPr id="5" name="Picture 2" descr="C:\Users\Lucie Arévalo Asmus\Pictures\facebook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2150" y="6094995"/>
            <a:ext cx="480199" cy="43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Lucie Arévalo Asmus\Pictures\youtub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32429" y="6114992"/>
            <a:ext cx="1107723" cy="41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Image Detail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4206" y="6091951"/>
            <a:ext cx="494207" cy="433393"/>
          </a:xfrm>
          <a:prstGeom prst="roundRect">
            <a:avLst/>
          </a:prstGeom>
          <a:noFill/>
        </p:spPr>
      </p:pic>
      <p:sp>
        <p:nvSpPr>
          <p:cNvPr id="8" name="Rounded Rectangle 7">
            <a:hlinkClick r:id="" action="ppaction://noaction" highlightClick="1"/>
          </p:cNvPr>
          <p:cNvSpPr/>
          <p:nvPr/>
        </p:nvSpPr>
        <p:spPr>
          <a:xfrm>
            <a:off x="1007604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doesn’t usually drive</a:t>
            </a:r>
          </a:p>
        </p:txBody>
      </p:sp>
      <p:sp>
        <p:nvSpPr>
          <p:cNvPr id="9" name="Rounded Rectangle 8">
            <a:hlinkClick r:id="" action="ppaction://hlinkshowjump?jump=nextslide" highlightClick="1">
              <a:snd r:embed="rId9" name="bomb.wav"/>
            </a:hlinkClick>
          </p:cNvPr>
          <p:cNvSpPr/>
          <p:nvPr/>
        </p:nvSpPr>
        <p:spPr>
          <a:xfrm>
            <a:off x="4752020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isn’t usually driving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PRESENT VS PRESENT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14.</a:t>
            </a:r>
          </a:p>
          <a:p>
            <a:pPr marL="0" indent="0">
              <a:buNone/>
            </a:pPr>
            <a:r>
              <a:rPr lang="en-US" sz="4400" b="1" dirty="0"/>
              <a:t>Andrea ___ coffee.</a:t>
            </a:r>
          </a:p>
        </p:txBody>
      </p:sp>
      <p:sp>
        <p:nvSpPr>
          <p:cNvPr id="4" name="Rectangle 3">
            <a:hlinkClick r:id="rId2"/>
          </p:cNvPr>
          <p:cNvSpPr/>
          <p:nvPr/>
        </p:nvSpPr>
        <p:spPr bwMode="auto">
          <a:xfrm>
            <a:off x="249088" y="6021288"/>
            <a:ext cx="3359205" cy="50370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FFFFFF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Cursos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de </a:t>
            </a:r>
            <a:r>
              <a:rPr lang="en-US" sz="24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Inglés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ATS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 </a:t>
            </a:r>
          </a:p>
        </p:txBody>
      </p:sp>
      <p:pic>
        <p:nvPicPr>
          <p:cNvPr id="5" name="Picture 2" descr="C:\Users\Lucie Arévalo Asmus\Pictures\facebook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2150" y="6094995"/>
            <a:ext cx="480199" cy="43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Lucie Arévalo Asmus\Pictures\youtub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32429" y="6114992"/>
            <a:ext cx="1107723" cy="41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Image Detail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4206" y="6091951"/>
            <a:ext cx="494207" cy="433393"/>
          </a:xfrm>
          <a:prstGeom prst="roundRect">
            <a:avLst/>
          </a:prstGeom>
          <a:noFill/>
        </p:spPr>
      </p:pic>
      <p:sp>
        <p:nvSpPr>
          <p:cNvPr id="8" name="Rounded Rectangle 7">
            <a:hlinkClick r:id="" action="ppaction://noaction" highlightClick="1"/>
          </p:cNvPr>
          <p:cNvSpPr/>
          <p:nvPr/>
        </p:nvSpPr>
        <p:spPr>
          <a:xfrm>
            <a:off x="1007604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doesn’t like</a:t>
            </a:r>
          </a:p>
        </p:txBody>
      </p:sp>
      <p:sp>
        <p:nvSpPr>
          <p:cNvPr id="9" name="Rounded Rectangle 8">
            <a:hlinkClick r:id="" action="ppaction://hlinkshowjump?jump=nextslide" highlightClick="1">
              <a:snd r:embed="rId9" name="bomb.wav"/>
            </a:hlinkClick>
          </p:cNvPr>
          <p:cNvSpPr/>
          <p:nvPr/>
        </p:nvSpPr>
        <p:spPr>
          <a:xfrm>
            <a:off x="4752020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isn’t liking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568952" cy="1800199"/>
          </a:xfrm>
        </p:spPr>
        <p:txBody>
          <a:bodyPr>
            <a:noAutofit/>
          </a:bodyPr>
          <a:lstStyle/>
          <a:p>
            <a:r>
              <a:rPr lang="en-US" sz="6000" dirty="0">
                <a:ln w="19050"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GREAT!</a:t>
            </a:r>
            <a:br>
              <a:rPr lang="en-US" sz="6000" dirty="0">
                <a:ln w="19050"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</a:br>
            <a:r>
              <a:rPr lang="en-US" sz="6000" dirty="0">
                <a:ln w="19050"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GOOD JOB!</a:t>
            </a:r>
          </a:p>
        </p:txBody>
      </p:sp>
      <p:sp>
        <p:nvSpPr>
          <p:cNvPr id="5" name="Rectangle 4">
            <a:hlinkClick r:id="rId2"/>
          </p:cNvPr>
          <p:cNvSpPr/>
          <p:nvPr/>
        </p:nvSpPr>
        <p:spPr bwMode="auto">
          <a:xfrm>
            <a:off x="1726468" y="2060848"/>
            <a:ext cx="3359205" cy="50370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FFFFFF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Cursos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de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Inglés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ATS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 </a:t>
            </a:r>
          </a:p>
        </p:txBody>
      </p:sp>
      <p:pic>
        <p:nvPicPr>
          <p:cNvPr id="6" name="Picture 2" descr="C:\Users\Lucie Arévalo Asmus\Pictures\facebook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9530" y="2134555"/>
            <a:ext cx="480199" cy="43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Lucie Arévalo Asmus\Pictures\youtub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9809" y="2154552"/>
            <a:ext cx="1107723" cy="41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Image Detail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71586" y="2131511"/>
            <a:ext cx="494207" cy="433393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PRESENT VS PRESENT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1.</a:t>
            </a:r>
          </a:p>
          <a:p>
            <a:pPr marL="0" indent="0">
              <a:buNone/>
            </a:pPr>
            <a:r>
              <a:rPr lang="en-US" sz="4400" b="1" dirty="0"/>
              <a:t>Excuse me, ___ English?</a:t>
            </a:r>
          </a:p>
        </p:txBody>
      </p:sp>
      <p:sp>
        <p:nvSpPr>
          <p:cNvPr id="4" name="Rectangle 3">
            <a:hlinkClick r:id="rId2"/>
          </p:cNvPr>
          <p:cNvSpPr/>
          <p:nvPr/>
        </p:nvSpPr>
        <p:spPr bwMode="auto">
          <a:xfrm>
            <a:off x="249088" y="6021288"/>
            <a:ext cx="3359205" cy="50370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FFFFFF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Cursos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de </a:t>
            </a:r>
            <a:r>
              <a:rPr lang="en-US" sz="24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Inglés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ATS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 </a:t>
            </a:r>
          </a:p>
        </p:txBody>
      </p:sp>
      <p:pic>
        <p:nvPicPr>
          <p:cNvPr id="5" name="Picture 2" descr="C:\Users\Lucie Arévalo Asmus\Pictures\facebook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2150" y="6094995"/>
            <a:ext cx="480199" cy="43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Lucie Arévalo Asmus\Pictures\youtub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32429" y="6114992"/>
            <a:ext cx="1107723" cy="41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Image Detail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4206" y="6091951"/>
            <a:ext cx="494207" cy="433393"/>
          </a:xfrm>
          <a:prstGeom prst="roundRect">
            <a:avLst/>
          </a:prstGeom>
          <a:noFill/>
        </p:spPr>
      </p:pic>
      <p:sp>
        <p:nvSpPr>
          <p:cNvPr id="8" name="Rounded Rectangle 7">
            <a:hlinkClick r:id="rId9" action="ppaction://hlinksldjump" highlightClick="1"/>
          </p:cNvPr>
          <p:cNvSpPr/>
          <p:nvPr/>
        </p:nvSpPr>
        <p:spPr>
          <a:xfrm>
            <a:off x="1007604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do you speak</a:t>
            </a:r>
          </a:p>
        </p:txBody>
      </p:sp>
      <p:sp>
        <p:nvSpPr>
          <p:cNvPr id="9" name="Rounded Rectangle 8">
            <a:hlinkClick r:id="" action="ppaction://hlinkshowjump?jump=nextslide" highlightClick="1">
              <a:snd r:embed="rId10" name="bomb.wav"/>
            </a:hlinkClick>
          </p:cNvPr>
          <p:cNvSpPr/>
          <p:nvPr/>
        </p:nvSpPr>
        <p:spPr>
          <a:xfrm>
            <a:off x="4752020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are you speak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PRESENT VS PRESENT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2.</a:t>
            </a:r>
          </a:p>
          <a:p>
            <a:pPr marL="0" indent="0">
              <a:buNone/>
            </a:pPr>
            <a:r>
              <a:rPr lang="en-US" sz="2800" b="1" dirty="0"/>
              <a:t>A:  Where’s Tom?</a:t>
            </a:r>
          </a:p>
          <a:p>
            <a:pPr marL="0" indent="0">
              <a:buNone/>
            </a:pPr>
            <a:r>
              <a:rPr lang="en-US" sz="2800" b="1" dirty="0"/>
              <a:t>B:  He ___ a shower</a:t>
            </a:r>
          </a:p>
        </p:txBody>
      </p:sp>
      <p:sp>
        <p:nvSpPr>
          <p:cNvPr id="8" name="Rounded Rectangle 7">
            <a:hlinkClick r:id="" action="ppaction://hlinkshowjump?jump=nextslide" highlightClick="1">
              <a:snd r:embed="rId2" name="bomb.wav"/>
            </a:hlinkClick>
          </p:cNvPr>
          <p:cNvSpPr/>
          <p:nvPr/>
        </p:nvSpPr>
        <p:spPr>
          <a:xfrm>
            <a:off x="1007604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takes</a:t>
            </a:r>
          </a:p>
        </p:txBody>
      </p:sp>
      <p:sp>
        <p:nvSpPr>
          <p:cNvPr id="9" name="Rounded Rectangle 8">
            <a:hlinkClick r:id="rId3" action="ppaction://hlinksldjump" highlightClick="1"/>
          </p:cNvPr>
          <p:cNvSpPr/>
          <p:nvPr/>
        </p:nvSpPr>
        <p:spPr>
          <a:xfrm>
            <a:off x="4752020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is taking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PRESENT VS PRESENT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3. </a:t>
            </a:r>
          </a:p>
          <a:p>
            <a:pPr marL="0" indent="0">
              <a:buNone/>
            </a:pPr>
            <a:r>
              <a:rPr lang="en-US" sz="4400" b="1" dirty="0"/>
              <a:t>___ television very often.</a:t>
            </a:r>
          </a:p>
        </p:txBody>
      </p:sp>
      <p:sp>
        <p:nvSpPr>
          <p:cNvPr id="8" name="Rounded Rectangle 7">
            <a:hlinkClick r:id="rId2" action="ppaction://hlinksldjump" highlightClick="1"/>
          </p:cNvPr>
          <p:cNvSpPr/>
          <p:nvPr/>
        </p:nvSpPr>
        <p:spPr>
          <a:xfrm>
            <a:off x="1007604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I don’t watch</a:t>
            </a:r>
          </a:p>
        </p:txBody>
      </p:sp>
      <p:sp>
        <p:nvSpPr>
          <p:cNvPr id="9" name="Rounded Rectangle 8">
            <a:hlinkClick r:id="" action="ppaction://hlinkshowjump?jump=nextslide" highlightClick="1">
              <a:snd r:embed="rId3" name="bomb.wav"/>
            </a:hlinkClick>
          </p:cNvPr>
          <p:cNvSpPr/>
          <p:nvPr/>
        </p:nvSpPr>
        <p:spPr>
          <a:xfrm>
            <a:off x="4752020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I’m not watching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PRESENT VS PRESENT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4.</a:t>
            </a:r>
          </a:p>
          <a:p>
            <a:pPr marL="0" indent="0">
              <a:buNone/>
            </a:pPr>
            <a:r>
              <a:rPr lang="en-US" sz="4400" b="1" dirty="0"/>
              <a:t>Listen! Somebody ___.</a:t>
            </a:r>
          </a:p>
          <a:p>
            <a:pPr marL="0" indent="0">
              <a:buNone/>
            </a:pPr>
            <a:endParaRPr lang="en-US" sz="4400" b="1" dirty="0"/>
          </a:p>
        </p:txBody>
      </p:sp>
      <p:sp>
        <p:nvSpPr>
          <p:cNvPr id="8" name="Rounded Rectangle 7">
            <a:hlinkClick r:id="" action="ppaction://hlinkshowjump?jump=nextslide" highlightClick="1">
              <a:snd r:embed="rId2" name="bomb.wav"/>
            </a:hlinkClick>
          </p:cNvPr>
          <p:cNvSpPr/>
          <p:nvPr/>
        </p:nvSpPr>
        <p:spPr>
          <a:xfrm>
            <a:off x="1007604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sings</a:t>
            </a:r>
          </a:p>
        </p:txBody>
      </p:sp>
      <p:sp>
        <p:nvSpPr>
          <p:cNvPr id="9" name="Rounded Rectangle 8">
            <a:hlinkClick r:id="rId3" action="ppaction://hlinksldjump" highlightClick="1"/>
          </p:cNvPr>
          <p:cNvSpPr/>
          <p:nvPr/>
        </p:nvSpPr>
        <p:spPr>
          <a:xfrm>
            <a:off x="4752020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is singing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PRESENT VS PRESENT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175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5.</a:t>
            </a:r>
          </a:p>
          <a:p>
            <a:pPr marL="0" indent="0">
              <a:buNone/>
            </a:pPr>
            <a:r>
              <a:rPr lang="en-US" sz="3600" b="1" dirty="0"/>
              <a:t>Sandra is tired.  ____ to go home now.</a:t>
            </a:r>
          </a:p>
        </p:txBody>
      </p:sp>
      <p:sp>
        <p:nvSpPr>
          <p:cNvPr id="8" name="Rounded Rectangle 7">
            <a:hlinkClick r:id="rId2" action="ppaction://hlinksldjump" highlightClick="1"/>
          </p:cNvPr>
          <p:cNvSpPr/>
          <p:nvPr/>
        </p:nvSpPr>
        <p:spPr>
          <a:xfrm>
            <a:off x="1007604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She wants</a:t>
            </a:r>
          </a:p>
        </p:txBody>
      </p:sp>
      <p:sp>
        <p:nvSpPr>
          <p:cNvPr id="9" name="Rounded Rectangle 8">
            <a:hlinkClick r:id="" action="ppaction://hlinkshowjump?jump=nextslide" highlightClick="1">
              <a:snd r:embed="rId3" name="bomb.wav"/>
            </a:hlinkClick>
          </p:cNvPr>
          <p:cNvSpPr/>
          <p:nvPr/>
        </p:nvSpPr>
        <p:spPr>
          <a:xfrm>
            <a:off x="4752020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She’s wanting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PRESENT VS PRESENT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6.</a:t>
            </a:r>
          </a:p>
          <a:p>
            <a:pPr marL="0" indent="0">
              <a:buNone/>
            </a:pPr>
            <a:r>
              <a:rPr lang="en-US" sz="4400" b="1" dirty="0"/>
              <a:t>How often ___ a newspaper?</a:t>
            </a:r>
          </a:p>
        </p:txBody>
      </p:sp>
      <p:sp>
        <p:nvSpPr>
          <p:cNvPr id="4" name="Rectangle 3">
            <a:hlinkClick r:id="rId2"/>
          </p:cNvPr>
          <p:cNvSpPr/>
          <p:nvPr/>
        </p:nvSpPr>
        <p:spPr bwMode="auto">
          <a:xfrm>
            <a:off x="249088" y="6021288"/>
            <a:ext cx="3359205" cy="50370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FFFFFF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Cursos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de </a:t>
            </a:r>
            <a:r>
              <a:rPr lang="en-US" sz="24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Inglés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ATS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 </a:t>
            </a:r>
          </a:p>
        </p:txBody>
      </p:sp>
      <p:pic>
        <p:nvPicPr>
          <p:cNvPr id="5" name="Picture 2" descr="C:\Users\Lucie Arévalo Asmus\Pictures\facebook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2150" y="6094995"/>
            <a:ext cx="480199" cy="43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Lucie Arévalo Asmus\Pictures\youtub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32429" y="6114992"/>
            <a:ext cx="1107723" cy="41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Image Detail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4206" y="6091951"/>
            <a:ext cx="494207" cy="433393"/>
          </a:xfrm>
          <a:prstGeom prst="roundRect">
            <a:avLst/>
          </a:prstGeom>
          <a:noFill/>
        </p:spPr>
      </p:pic>
      <p:sp>
        <p:nvSpPr>
          <p:cNvPr id="8" name="Rounded Rectangle 7">
            <a:hlinkClick r:id="" action="ppaction://noaction" highlightClick="1"/>
          </p:cNvPr>
          <p:cNvSpPr/>
          <p:nvPr/>
        </p:nvSpPr>
        <p:spPr>
          <a:xfrm>
            <a:off x="1007604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do you read</a:t>
            </a:r>
          </a:p>
        </p:txBody>
      </p:sp>
      <p:sp>
        <p:nvSpPr>
          <p:cNvPr id="9" name="Rounded Rectangle 8">
            <a:hlinkClick r:id="" action="ppaction://hlinkshowjump?jump=nextslide" highlightClick="1">
              <a:snd r:embed="rId9" name="bomb.wav"/>
            </a:hlinkClick>
          </p:cNvPr>
          <p:cNvSpPr/>
          <p:nvPr/>
        </p:nvSpPr>
        <p:spPr>
          <a:xfrm>
            <a:off x="4752020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are you read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PRESENT VS PRESENT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7.</a:t>
            </a:r>
          </a:p>
          <a:p>
            <a:pPr marL="0" indent="0">
              <a:buNone/>
            </a:pPr>
            <a:r>
              <a:rPr lang="en-US" sz="2800" b="1" dirty="0"/>
              <a:t>A:  Excuse me, but ___ in my place.</a:t>
            </a:r>
          </a:p>
          <a:p>
            <a:pPr marL="0" indent="0">
              <a:buNone/>
            </a:pPr>
            <a:r>
              <a:rPr lang="en-US" sz="2800" b="1" dirty="0"/>
              <a:t>B:  Oh, I’m sorry!</a:t>
            </a:r>
          </a:p>
        </p:txBody>
      </p:sp>
      <p:sp>
        <p:nvSpPr>
          <p:cNvPr id="4" name="Rectangle 3">
            <a:hlinkClick r:id="rId2"/>
          </p:cNvPr>
          <p:cNvSpPr/>
          <p:nvPr/>
        </p:nvSpPr>
        <p:spPr bwMode="auto">
          <a:xfrm>
            <a:off x="249088" y="6021288"/>
            <a:ext cx="3359205" cy="50370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FFFFFF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Cursos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de </a:t>
            </a:r>
            <a:r>
              <a:rPr lang="en-US" sz="24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Inglés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ATS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 </a:t>
            </a:r>
          </a:p>
        </p:txBody>
      </p:sp>
      <p:pic>
        <p:nvPicPr>
          <p:cNvPr id="5" name="Picture 2" descr="C:\Users\Lucie Arévalo Asmus\Pictures\facebook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2150" y="6094995"/>
            <a:ext cx="480199" cy="43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Lucie Arévalo Asmus\Pictures\youtub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32429" y="6114992"/>
            <a:ext cx="1107723" cy="41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Image Detail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4206" y="6091951"/>
            <a:ext cx="494207" cy="433393"/>
          </a:xfrm>
          <a:prstGeom prst="roundRect">
            <a:avLst/>
          </a:prstGeom>
          <a:noFill/>
        </p:spPr>
      </p:pic>
      <p:sp>
        <p:nvSpPr>
          <p:cNvPr id="8" name="Rounded Rectangle 7">
            <a:hlinkClick r:id="" action="ppaction://hlinkshowjump?jump=nextslide" highlightClick="1">
              <a:snd r:embed="rId9" name="bomb.wav"/>
            </a:hlinkClick>
          </p:cNvPr>
          <p:cNvSpPr/>
          <p:nvPr/>
        </p:nvSpPr>
        <p:spPr>
          <a:xfrm>
            <a:off x="1007604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you sit</a:t>
            </a:r>
          </a:p>
        </p:txBody>
      </p:sp>
      <p:sp>
        <p:nvSpPr>
          <p:cNvPr id="9" name="Rounded Rectangle 8">
            <a:hlinkClick r:id="" action="ppaction://noaction" highlightClick="1"/>
          </p:cNvPr>
          <p:cNvSpPr/>
          <p:nvPr/>
        </p:nvSpPr>
        <p:spPr>
          <a:xfrm>
            <a:off x="4752020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you’re sitting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PRESENT VS PRESENT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8.</a:t>
            </a:r>
          </a:p>
          <a:p>
            <a:pPr marL="0" indent="0">
              <a:buNone/>
            </a:pPr>
            <a:r>
              <a:rPr lang="en-US" b="1" dirty="0"/>
              <a:t>I’m sorry, ___.  Can you speak more slowly?</a:t>
            </a:r>
          </a:p>
        </p:txBody>
      </p:sp>
      <p:sp>
        <p:nvSpPr>
          <p:cNvPr id="4" name="Rectangle 3">
            <a:hlinkClick r:id="rId2"/>
          </p:cNvPr>
          <p:cNvSpPr/>
          <p:nvPr/>
        </p:nvSpPr>
        <p:spPr bwMode="auto">
          <a:xfrm>
            <a:off x="249088" y="6021288"/>
            <a:ext cx="3359205" cy="50370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FFFFFF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Cursos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de </a:t>
            </a:r>
            <a:r>
              <a:rPr lang="en-US" sz="2400" b="1" dirty="0" err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Inglés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ATS</a:t>
            </a:r>
            <a:r>
              <a:rPr lang="en-US" sz="28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 </a:t>
            </a:r>
          </a:p>
        </p:txBody>
      </p:sp>
      <p:pic>
        <p:nvPicPr>
          <p:cNvPr id="5" name="Picture 2" descr="C:\Users\Lucie Arévalo Asmus\Pictures\facebook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2150" y="6094995"/>
            <a:ext cx="480199" cy="43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Lucie Arévalo Asmus\Pictures\youtub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32429" y="6114992"/>
            <a:ext cx="1107723" cy="41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Image Detail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4206" y="6091951"/>
            <a:ext cx="494207" cy="433393"/>
          </a:xfrm>
          <a:prstGeom prst="roundRect">
            <a:avLst/>
          </a:prstGeom>
          <a:noFill/>
        </p:spPr>
      </p:pic>
      <p:sp>
        <p:nvSpPr>
          <p:cNvPr id="8" name="Rounded Rectangle 7">
            <a:hlinkClick r:id="" action="ppaction://noaction" highlightClick="1"/>
          </p:cNvPr>
          <p:cNvSpPr/>
          <p:nvPr/>
        </p:nvSpPr>
        <p:spPr>
          <a:xfrm>
            <a:off x="1007604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I don’t understand</a:t>
            </a:r>
          </a:p>
        </p:txBody>
      </p:sp>
      <p:sp>
        <p:nvSpPr>
          <p:cNvPr id="9" name="Rounded Rectangle 8">
            <a:hlinkClick r:id="" action="ppaction://hlinkshowjump?jump=nextslide" highlightClick="1">
              <a:snd r:embed="rId9" name="bomb.wav"/>
            </a:hlinkClick>
          </p:cNvPr>
          <p:cNvSpPr/>
          <p:nvPr/>
        </p:nvSpPr>
        <p:spPr>
          <a:xfrm>
            <a:off x="4752020" y="3573016"/>
            <a:ext cx="3384376" cy="1512168"/>
          </a:xfrm>
          <a:prstGeom prst="roundRect">
            <a:avLst/>
          </a:prstGeom>
          <a:solidFill>
            <a:srgbClr val="00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I’m not understand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sTeam_am_23">
  <a:themeElements>
    <a:clrScheme name="BusTeam_am_23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BusTeam_am_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Team_am_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ColorBook_am_27 PowerPlugs Templates for PowerPoint</Template>
  <TotalTime>88</TotalTime>
  <Words>343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Arial Black</vt:lpstr>
      <vt:lpstr>BusTeam_am_23</vt:lpstr>
      <vt:lpstr>SIMPLE PRESENT VS PRESENT CONTINUOUS</vt:lpstr>
      <vt:lpstr>SIMPLE PRESENT VS PRESENT CONTINUOUS</vt:lpstr>
      <vt:lpstr>SIMPLE PRESENT VS PRESENT CONTINUOUS</vt:lpstr>
      <vt:lpstr>SIMPLE PRESENT VS PRESENT CONTINUOUS</vt:lpstr>
      <vt:lpstr>SIMPLE PRESENT VS PRESENT CONTINUOUS</vt:lpstr>
      <vt:lpstr>SIMPLE PRESENT VS PRESENT CONTINUOUS</vt:lpstr>
      <vt:lpstr>SIMPLE PRESENT VS PRESENT CONTINUOUS</vt:lpstr>
      <vt:lpstr>SIMPLE PRESENT VS PRESENT CONTINUOUS</vt:lpstr>
      <vt:lpstr>SIMPLE PRESENT VS PRESENT CONTINUOUS</vt:lpstr>
      <vt:lpstr>SIMPLE PRESENT VS PRESENT CONTINUOUS</vt:lpstr>
      <vt:lpstr>SIMPLE PRESENT VS PRESENT CONTINUOUS</vt:lpstr>
      <vt:lpstr>SIMPLE PRESENT VS PRESENT CONTINUOUS</vt:lpstr>
      <vt:lpstr>SIMPLE PRESENT VS PRESENT CONTINUOUS</vt:lpstr>
      <vt:lpstr>SIMPLE PRESENT VS PRESENT CONTINUOUS</vt:lpstr>
      <vt:lpstr>SIMPLE PRESENT VS PRESENT CONTINUOUS</vt:lpstr>
      <vt:lpstr>GREAT! GOOD JOB!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Lucie Arévalo Asmus</dc:creator>
  <cp:lastModifiedBy>M.SAHAWNEH</cp:lastModifiedBy>
  <cp:revision>12</cp:revision>
  <dcterms:created xsi:type="dcterms:W3CDTF">2012-03-08T21:58:21Z</dcterms:created>
  <dcterms:modified xsi:type="dcterms:W3CDTF">2020-10-05T08:16:01Z</dcterms:modified>
</cp:coreProperties>
</file>