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3" r:id="rId5"/>
    <p:sldId id="266" r:id="rId6"/>
    <p:sldId id="269" r:id="rId7"/>
    <p:sldId id="272" r:id="rId8"/>
    <p:sldId id="275" r:id="rId9"/>
    <p:sldId id="278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8600"/>
            <a:ext cx="7010400" cy="9175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066800"/>
            <a:ext cx="6400800" cy="533400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324600"/>
            <a:ext cx="2133600" cy="457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0058F5-5190-4A97-99F0-9A05FECE30E6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2133600" cy="4572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09CFC2C-3675-482B-85F3-18FDC5E1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0058F5-5190-4A97-99F0-9A05FECE30E6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CFC2C-3675-482B-85F3-18FDC5E1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72150" y="76200"/>
            <a:ext cx="177165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516255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0058F5-5190-4A97-99F0-9A05FECE30E6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CFC2C-3675-482B-85F3-18FDC5E1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0058F5-5190-4A97-99F0-9A05FECE30E6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CFC2C-3675-482B-85F3-18FDC5E1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0058F5-5190-4A97-99F0-9A05FECE30E6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CFC2C-3675-482B-85F3-18FDC5E1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34671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76700" y="1524000"/>
            <a:ext cx="34671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0058F5-5190-4A97-99F0-9A05FECE30E6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CFC2C-3675-482B-85F3-18FDC5E1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0058F5-5190-4A97-99F0-9A05FECE30E6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CFC2C-3675-482B-85F3-18FDC5E1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0058F5-5190-4A97-99F0-9A05FECE30E6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CFC2C-3675-482B-85F3-18FDC5E1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0058F5-5190-4A97-99F0-9A05FECE30E6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CFC2C-3675-482B-85F3-18FDC5E1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0058F5-5190-4A97-99F0-9A05FECE30E6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CFC2C-3675-482B-85F3-18FDC5E1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0058F5-5190-4A97-99F0-9A05FECE30E6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CFC2C-3675-482B-85F3-18FDC5E1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7086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7086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</a:defRPr>
            </a:lvl1pPr>
          </a:lstStyle>
          <a:p>
            <a:fld id="{1D0058F5-5190-4A97-99F0-9A05FECE30E6}" type="datetimeFigureOut">
              <a:rPr lang="en-US" smtClean="0"/>
              <a:pPr/>
              <a:t>9/24/2022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4008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E09CFC2C-3675-482B-85F3-18FDC5E1B2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pages/Cursos-de-Ingl%C3%A9s-ATS/182538305161" TargetMode="External"/><Relationship Id="rId7" Type="http://schemas.openxmlformats.org/officeDocument/2006/relationships/hyperlink" Target="https://twitter.com/#!/cursosats" TargetMode="External"/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://www.youtube.com/user/cursosdeinglesats?feature=guide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www.facebook.com/pages/Cursos-de-Ingl%C3%A9s-ATS/182538305161" TargetMode="External"/><Relationship Id="rId7" Type="http://schemas.openxmlformats.org/officeDocument/2006/relationships/hyperlink" Target="https://twitter.com/#!/cursosats" TargetMode="External"/><Relationship Id="rId2" Type="http://schemas.openxmlformats.org/officeDocument/2006/relationships/hyperlink" Target="http://www.cursosats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://www.youtube.com/user/cursosdeinglesats?feature=guide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928" y="423193"/>
            <a:ext cx="7010400" cy="917575"/>
          </a:xfrm>
        </p:spPr>
        <p:txBody>
          <a:bodyPr/>
          <a:lstStyle/>
          <a:p>
            <a:r>
              <a:rPr lang="en-US" sz="4000" dirty="0">
                <a:latin typeface="Arial Black" pitchFamily="34" charset="0"/>
              </a:rPr>
              <a:t>SIMPLE PRESENT VS</a:t>
            </a:r>
            <a:br>
              <a:rPr lang="en-US" sz="4000" dirty="0">
                <a:latin typeface="Arial Black" pitchFamily="34" charset="0"/>
              </a:rPr>
            </a:br>
            <a:r>
              <a:rPr lang="en-US" sz="4000" dirty="0" err="1">
                <a:latin typeface="Arial Black" pitchFamily="34" charset="0"/>
              </a:rPr>
              <a:t>PESENT</a:t>
            </a:r>
            <a:r>
              <a:rPr lang="en-US" sz="4000" dirty="0">
                <a:latin typeface="Arial Black" pitchFamily="34" charset="0"/>
              </a:rPr>
              <a:t> CONTINUOUS</a:t>
            </a:r>
          </a:p>
        </p:txBody>
      </p:sp>
      <p:sp>
        <p:nvSpPr>
          <p:cNvPr id="5" name="Rectangle 4">
            <a:hlinkClick r:id="rId2"/>
          </p:cNvPr>
          <p:cNvSpPr/>
          <p:nvPr/>
        </p:nvSpPr>
        <p:spPr bwMode="auto">
          <a:xfrm>
            <a:off x="5674458" y="6237312"/>
            <a:ext cx="3434046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Cursos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de </a:t>
            </a:r>
            <a:r>
              <a:rPr lang="en-US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Inglés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ATS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pic>
        <p:nvPicPr>
          <p:cNvPr id="6" name="Picture 2" descr="C:\Users\Lucie Arévalo Asmus\Pictures\faceboo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8579" y="6300277"/>
            <a:ext cx="455029" cy="40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Lucie Arévalo Asmus\Pictures\youtub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7416" y="6333214"/>
            <a:ext cx="913341" cy="33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Image Detail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5616" y="6323258"/>
            <a:ext cx="421542" cy="369670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928" y="423193"/>
            <a:ext cx="7010400" cy="917575"/>
          </a:xfrm>
        </p:spPr>
        <p:txBody>
          <a:bodyPr/>
          <a:lstStyle/>
          <a:p>
            <a:r>
              <a:rPr lang="en-US" sz="7200" dirty="0">
                <a:latin typeface="Arial Black" pitchFamily="34" charset="0"/>
              </a:rPr>
              <a:t>WELL DONE!</a:t>
            </a:r>
          </a:p>
        </p:txBody>
      </p:sp>
      <p:sp>
        <p:nvSpPr>
          <p:cNvPr id="5" name="Rectangle 4">
            <a:hlinkClick r:id="rId2"/>
          </p:cNvPr>
          <p:cNvSpPr/>
          <p:nvPr/>
        </p:nvSpPr>
        <p:spPr bwMode="auto">
          <a:xfrm>
            <a:off x="5674458" y="6237312"/>
            <a:ext cx="3434046" cy="503709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FFFFFF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Cursos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de </a:t>
            </a:r>
            <a:r>
              <a:rPr lang="en-US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Inglés</a:t>
            </a:r>
            <a:r>
              <a:rPr lang="en-US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ATS</a:t>
            </a:r>
            <a:r>
              <a:rPr lang="en-US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>
                      <a:alpha val="42745"/>
                    </a:srgbClr>
                  </a:outerShdw>
                </a:effectLst>
              </a:rPr>
              <a:t>  </a:t>
            </a:r>
          </a:p>
        </p:txBody>
      </p:sp>
      <p:pic>
        <p:nvPicPr>
          <p:cNvPr id="6" name="Picture 2" descr="C:\Users\Lucie Arévalo Asmus\Pictures\facebook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8579" y="6300277"/>
            <a:ext cx="455029" cy="407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 descr="C:\Users\Lucie Arévalo Asmus\Pictures\youtube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7416" y="6333214"/>
            <a:ext cx="913341" cy="338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Image Detail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5616" y="6323258"/>
            <a:ext cx="421542" cy="369670"/>
          </a:xfrm>
          <a:prstGeom prst="round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SIMPLE PRESENT VS</a:t>
            </a:r>
            <a:br>
              <a:rPr lang="en-US" sz="3600" dirty="0"/>
            </a:br>
            <a:r>
              <a:rPr lang="en-US" sz="3600" dirty="0"/>
              <a:t>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355160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</a:t>
            </a:r>
          </a:p>
          <a:p>
            <a:pPr marL="0" indent="0">
              <a:buNone/>
            </a:pPr>
            <a:r>
              <a:rPr lang="en-US" b="1" dirty="0"/>
              <a:t>Excuse me, ___ you speak English?</a:t>
            </a:r>
          </a:p>
        </p:txBody>
      </p: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3131840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is</a:t>
            </a:r>
          </a:p>
        </p:txBody>
      </p:sp>
      <p:sp>
        <p:nvSpPr>
          <p:cNvPr id="12" name="Rounded Rectangle 11">
            <a:hlinkClick r:id="" action="ppaction://hlinkshowjump?jump=nextslide"/>
          </p:cNvPr>
          <p:cNvSpPr/>
          <p:nvPr/>
        </p:nvSpPr>
        <p:spPr>
          <a:xfrm>
            <a:off x="5004048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are</a:t>
            </a:r>
          </a:p>
        </p:txBody>
      </p:sp>
      <p:sp>
        <p:nvSpPr>
          <p:cNvPr id="13" name="Rounded Rectangle 12">
            <a:hlinkClick r:id="" action="ppaction://hlinkshowjump?jump=nextslide"/>
          </p:cNvPr>
          <p:cNvSpPr/>
          <p:nvPr/>
        </p:nvSpPr>
        <p:spPr>
          <a:xfrm>
            <a:off x="1259632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am</a:t>
            </a:r>
          </a:p>
        </p:txBody>
      </p:sp>
      <p:sp>
        <p:nvSpPr>
          <p:cNvPr id="14" name="Rounded Rectangle 13">
            <a:hlinkClick r:id="rId2" action="ppaction://hlinksldjump"/>
          </p:cNvPr>
          <p:cNvSpPr/>
          <p:nvPr/>
        </p:nvSpPr>
        <p:spPr>
          <a:xfrm>
            <a:off x="323528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</a:t>
            </a:r>
          </a:p>
        </p:txBody>
      </p:sp>
      <p:sp>
        <p:nvSpPr>
          <p:cNvPr id="15" name="Rounded Rectangle 14">
            <a:hlinkClick r:id="" action="ppaction://hlinkshowjump?jump=nextslide"/>
          </p:cNvPr>
          <p:cNvSpPr/>
          <p:nvPr/>
        </p:nvSpPr>
        <p:spPr>
          <a:xfrm>
            <a:off x="2195736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don’t</a:t>
            </a:r>
          </a:p>
        </p:txBody>
      </p:sp>
      <p:sp>
        <p:nvSpPr>
          <p:cNvPr id="16" name="Rounded Rectangle 15">
            <a:hlinkClick r:id="" action="ppaction://hlinkshowjump?jump=nextslide"/>
          </p:cNvPr>
          <p:cNvSpPr/>
          <p:nvPr/>
        </p:nvSpPr>
        <p:spPr>
          <a:xfrm>
            <a:off x="4067944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</a:t>
            </a:r>
          </a:p>
        </p:txBody>
      </p:sp>
      <p:sp>
        <p:nvSpPr>
          <p:cNvPr id="17" name="Rounded Rectangle 16">
            <a:hlinkClick r:id="" action="ppaction://hlinkshowjump?jump=nextslide"/>
          </p:cNvPr>
          <p:cNvSpPr/>
          <p:nvPr/>
        </p:nvSpPr>
        <p:spPr>
          <a:xfrm>
            <a:off x="5940152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doesn’t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SIMPLE PRESENT VS</a:t>
            </a:r>
            <a:br>
              <a:rPr lang="en-US" sz="3600" dirty="0"/>
            </a:br>
            <a:r>
              <a:rPr lang="en-US" sz="3600" dirty="0"/>
              <a:t>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355160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2.</a:t>
            </a:r>
          </a:p>
          <a:p>
            <a:pPr marL="0" indent="0">
              <a:buNone/>
            </a:pPr>
            <a:r>
              <a:rPr lang="en-US" b="1" dirty="0"/>
              <a:t>A:  Where’s Martha?</a:t>
            </a:r>
          </a:p>
          <a:p>
            <a:pPr marL="0" indent="0">
              <a:buNone/>
            </a:pPr>
            <a:r>
              <a:rPr lang="en-US" b="1" dirty="0"/>
              <a:t>B:  I ___ know.</a:t>
            </a:r>
          </a:p>
        </p:txBody>
      </p: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3131840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is</a:t>
            </a:r>
          </a:p>
        </p:txBody>
      </p:sp>
      <p:sp>
        <p:nvSpPr>
          <p:cNvPr id="12" name="Rounded Rectangle 11">
            <a:hlinkClick r:id="" action="ppaction://hlinkshowjump?jump=nextslide"/>
          </p:cNvPr>
          <p:cNvSpPr/>
          <p:nvPr/>
        </p:nvSpPr>
        <p:spPr>
          <a:xfrm>
            <a:off x="5004048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are</a:t>
            </a:r>
          </a:p>
        </p:txBody>
      </p:sp>
      <p:sp>
        <p:nvSpPr>
          <p:cNvPr id="13" name="Rounded Rectangle 12">
            <a:hlinkClick r:id="" action="ppaction://hlinkshowjump?jump=nextslide"/>
          </p:cNvPr>
          <p:cNvSpPr/>
          <p:nvPr/>
        </p:nvSpPr>
        <p:spPr>
          <a:xfrm>
            <a:off x="1259632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am</a:t>
            </a:r>
          </a:p>
        </p:txBody>
      </p:sp>
      <p:sp>
        <p:nvSpPr>
          <p:cNvPr id="14" name="Rounded Rectangle 13">
            <a:hlinkClick r:id="" action="ppaction://hlinkshowjump?jump=nextslide"/>
          </p:cNvPr>
          <p:cNvSpPr/>
          <p:nvPr/>
        </p:nvSpPr>
        <p:spPr>
          <a:xfrm>
            <a:off x="323528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</a:t>
            </a:r>
          </a:p>
        </p:txBody>
      </p:sp>
      <p:sp>
        <p:nvSpPr>
          <p:cNvPr id="15" name="Rounded Rectangle 14">
            <a:hlinkClick r:id="rId2" action="ppaction://hlinksldjump"/>
          </p:cNvPr>
          <p:cNvSpPr/>
          <p:nvPr/>
        </p:nvSpPr>
        <p:spPr>
          <a:xfrm>
            <a:off x="2195736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don’t</a:t>
            </a:r>
          </a:p>
        </p:txBody>
      </p:sp>
      <p:sp>
        <p:nvSpPr>
          <p:cNvPr id="16" name="Rounded Rectangle 15">
            <a:hlinkClick r:id="" action="ppaction://hlinkshowjump?jump=nextslide"/>
          </p:cNvPr>
          <p:cNvSpPr/>
          <p:nvPr/>
        </p:nvSpPr>
        <p:spPr>
          <a:xfrm>
            <a:off x="4067944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</a:t>
            </a:r>
          </a:p>
        </p:txBody>
      </p:sp>
      <p:sp>
        <p:nvSpPr>
          <p:cNvPr id="17" name="Rounded Rectangle 16">
            <a:hlinkClick r:id="" action="ppaction://hlinkshowjump?jump=nextslide"/>
          </p:cNvPr>
          <p:cNvSpPr/>
          <p:nvPr/>
        </p:nvSpPr>
        <p:spPr>
          <a:xfrm>
            <a:off x="5940152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doesn’t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SIMPLE PRESENT VS</a:t>
            </a:r>
            <a:br>
              <a:rPr lang="en-US" sz="3600" dirty="0"/>
            </a:br>
            <a:r>
              <a:rPr lang="en-US" sz="3600" dirty="0"/>
              <a:t>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355160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3. </a:t>
            </a:r>
          </a:p>
          <a:p>
            <a:pPr marL="0" indent="0">
              <a:buNone/>
            </a:pPr>
            <a:r>
              <a:rPr lang="en-US" b="1" dirty="0"/>
              <a:t>What’s so funny?  Why ___ you laughing?</a:t>
            </a:r>
          </a:p>
        </p:txBody>
      </p: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3131840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is</a:t>
            </a:r>
          </a:p>
        </p:txBody>
      </p:sp>
      <p:sp>
        <p:nvSpPr>
          <p:cNvPr id="12" name="Rounded Rectangle 11">
            <a:hlinkClick r:id="rId2" action="ppaction://hlinksldjump"/>
          </p:cNvPr>
          <p:cNvSpPr/>
          <p:nvPr/>
        </p:nvSpPr>
        <p:spPr>
          <a:xfrm>
            <a:off x="5004048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are</a:t>
            </a:r>
          </a:p>
        </p:txBody>
      </p:sp>
      <p:sp>
        <p:nvSpPr>
          <p:cNvPr id="13" name="Rounded Rectangle 12">
            <a:hlinkClick r:id="" action="ppaction://hlinkshowjump?jump=nextslide"/>
          </p:cNvPr>
          <p:cNvSpPr/>
          <p:nvPr/>
        </p:nvSpPr>
        <p:spPr>
          <a:xfrm>
            <a:off x="1259632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am</a:t>
            </a:r>
          </a:p>
        </p:txBody>
      </p:sp>
      <p:sp>
        <p:nvSpPr>
          <p:cNvPr id="14" name="Rounded Rectangle 13">
            <a:hlinkClick r:id="" action="ppaction://hlinkshowjump?jump=nextslide"/>
          </p:cNvPr>
          <p:cNvSpPr/>
          <p:nvPr/>
        </p:nvSpPr>
        <p:spPr>
          <a:xfrm>
            <a:off x="323528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</a:t>
            </a:r>
          </a:p>
        </p:txBody>
      </p:sp>
      <p:sp>
        <p:nvSpPr>
          <p:cNvPr id="15" name="Rounded Rectangle 14">
            <a:hlinkClick r:id="" action="ppaction://hlinkshowjump?jump=nextslide"/>
          </p:cNvPr>
          <p:cNvSpPr/>
          <p:nvPr/>
        </p:nvSpPr>
        <p:spPr>
          <a:xfrm>
            <a:off x="2195736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don’t</a:t>
            </a:r>
          </a:p>
        </p:txBody>
      </p:sp>
      <p:sp>
        <p:nvSpPr>
          <p:cNvPr id="16" name="Rounded Rectangle 15">
            <a:hlinkClick r:id="" action="ppaction://hlinkshowjump?jump=nextslide"/>
          </p:cNvPr>
          <p:cNvSpPr/>
          <p:nvPr/>
        </p:nvSpPr>
        <p:spPr>
          <a:xfrm>
            <a:off x="4067944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</a:t>
            </a:r>
          </a:p>
        </p:txBody>
      </p:sp>
      <p:sp>
        <p:nvSpPr>
          <p:cNvPr id="17" name="Rounded Rectangle 16">
            <a:hlinkClick r:id="" action="ppaction://hlinkshowjump?jump=nextslide"/>
          </p:cNvPr>
          <p:cNvSpPr/>
          <p:nvPr/>
        </p:nvSpPr>
        <p:spPr>
          <a:xfrm>
            <a:off x="5940152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doesn’t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SIMPLE PRESENT VS</a:t>
            </a:r>
            <a:br>
              <a:rPr lang="en-US" sz="3600" dirty="0"/>
            </a:br>
            <a:r>
              <a:rPr lang="en-US" sz="3600" dirty="0"/>
              <a:t>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355160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4. </a:t>
            </a:r>
          </a:p>
          <a:p>
            <a:pPr marL="0" indent="0">
              <a:buNone/>
            </a:pPr>
            <a:r>
              <a:rPr lang="en-US" b="1" dirty="0"/>
              <a:t>A:  What ___ your sister do?</a:t>
            </a:r>
          </a:p>
          <a:p>
            <a:pPr marL="0" indent="0">
              <a:buNone/>
            </a:pPr>
            <a:r>
              <a:rPr lang="en-US" b="1" dirty="0"/>
              <a:t>B:  She’s a dentist.</a:t>
            </a:r>
          </a:p>
        </p:txBody>
      </p: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3131840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is</a:t>
            </a:r>
          </a:p>
        </p:txBody>
      </p:sp>
      <p:sp>
        <p:nvSpPr>
          <p:cNvPr id="12" name="Rounded Rectangle 11">
            <a:hlinkClick r:id="" action="ppaction://hlinkshowjump?jump=nextslide"/>
          </p:cNvPr>
          <p:cNvSpPr/>
          <p:nvPr/>
        </p:nvSpPr>
        <p:spPr>
          <a:xfrm>
            <a:off x="5004048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are</a:t>
            </a:r>
          </a:p>
        </p:txBody>
      </p:sp>
      <p:sp>
        <p:nvSpPr>
          <p:cNvPr id="13" name="Rounded Rectangle 12">
            <a:hlinkClick r:id="" action="ppaction://hlinkshowjump?jump=nextslide"/>
          </p:cNvPr>
          <p:cNvSpPr/>
          <p:nvPr/>
        </p:nvSpPr>
        <p:spPr>
          <a:xfrm>
            <a:off x="1259632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am</a:t>
            </a:r>
          </a:p>
        </p:txBody>
      </p:sp>
      <p:sp>
        <p:nvSpPr>
          <p:cNvPr id="14" name="Rounded Rectangle 13">
            <a:hlinkClick r:id="" action="ppaction://hlinkshowjump?jump=nextslide"/>
          </p:cNvPr>
          <p:cNvSpPr/>
          <p:nvPr/>
        </p:nvSpPr>
        <p:spPr>
          <a:xfrm>
            <a:off x="323528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</a:t>
            </a:r>
          </a:p>
        </p:txBody>
      </p:sp>
      <p:sp>
        <p:nvSpPr>
          <p:cNvPr id="15" name="Rounded Rectangle 14">
            <a:hlinkClick r:id="" action="ppaction://hlinkshowjump?jump=nextslide"/>
          </p:cNvPr>
          <p:cNvSpPr/>
          <p:nvPr/>
        </p:nvSpPr>
        <p:spPr>
          <a:xfrm>
            <a:off x="2195736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don’t</a:t>
            </a:r>
          </a:p>
        </p:txBody>
      </p:sp>
      <p:sp>
        <p:nvSpPr>
          <p:cNvPr id="16" name="Rounded Rectangle 15">
            <a:hlinkClick r:id="rId2" action="ppaction://hlinksldjump"/>
          </p:cNvPr>
          <p:cNvSpPr/>
          <p:nvPr/>
        </p:nvSpPr>
        <p:spPr>
          <a:xfrm>
            <a:off x="4067944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</a:t>
            </a:r>
          </a:p>
        </p:txBody>
      </p:sp>
      <p:sp>
        <p:nvSpPr>
          <p:cNvPr id="17" name="Rounded Rectangle 16">
            <a:hlinkClick r:id="" action="ppaction://hlinkshowjump?jump=nextslide"/>
          </p:cNvPr>
          <p:cNvSpPr/>
          <p:nvPr/>
        </p:nvSpPr>
        <p:spPr>
          <a:xfrm>
            <a:off x="5940152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doesn’t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SIMPLE PRESENT VS</a:t>
            </a:r>
            <a:br>
              <a:rPr lang="en-US" sz="3600" dirty="0"/>
            </a:br>
            <a:r>
              <a:rPr lang="en-US" sz="3600" dirty="0"/>
              <a:t>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355160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5.  </a:t>
            </a:r>
          </a:p>
          <a:p>
            <a:pPr marL="0" indent="0">
              <a:buNone/>
            </a:pPr>
            <a:r>
              <a:rPr lang="en-US" b="1" dirty="0"/>
              <a:t>It’s raining.  I ___ want to go out in the rain.</a:t>
            </a:r>
          </a:p>
        </p:txBody>
      </p: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3131840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is</a:t>
            </a:r>
          </a:p>
        </p:txBody>
      </p:sp>
      <p:sp>
        <p:nvSpPr>
          <p:cNvPr id="12" name="Rounded Rectangle 11">
            <a:hlinkClick r:id="" action="ppaction://hlinkshowjump?jump=nextslide"/>
          </p:cNvPr>
          <p:cNvSpPr/>
          <p:nvPr/>
        </p:nvSpPr>
        <p:spPr>
          <a:xfrm>
            <a:off x="5004048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are</a:t>
            </a:r>
          </a:p>
        </p:txBody>
      </p:sp>
      <p:sp>
        <p:nvSpPr>
          <p:cNvPr id="13" name="Rounded Rectangle 12">
            <a:hlinkClick r:id="" action="ppaction://hlinkshowjump?jump=nextslide"/>
          </p:cNvPr>
          <p:cNvSpPr/>
          <p:nvPr/>
        </p:nvSpPr>
        <p:spPr>
          <a:xfrm>
            <a:off x="1259632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am</a:t>
            </a:r>
          </a:p>
        </p:txBody>
      </p:sp>
      <p:sp>
        <p:nvSpPr>
          <p:cNvPr id="14" name="Rounded Rectangle 13">
            <a:hlinkClick r:id="" action="ppaction://hlinkshowjump?jump=nextslide"/>
          </p:cNvPr>
          <p:cNvSpPr/>
          <p:nvPr/>
        </p:nvSpPr>
        <p:spPr>
          <a:xfrm>
            <a:off x="323528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</a:t>
            </a:r>
          </a:p>
        </p:txBody>
      </p:sp>
      <p:sp>
        <p:nvSpPr>
          <p:cNvPr id="15" name="Rounded Rectangle 14">
            <a:hlinkClick r:id="" action="ppaction://noaction"/>
          </p:cNvPr>
          <p:cNvSpPr/>
          <p:nvPr/>
        </p:nvSpPr>
        <p:spPr>
          <a:xfrm>
            <a:off x="2195736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don’t</a:t>
            </a:r>
          </a:p>
        </p:txBody>
      </p:sp>
      <p:sp>
        <p:nvSpPr>
          <p:cNvPr id="16" name="Rounded Rectangle 15">
            <a:hlinkClick r:id="" action="ppaction://hlinkshowjump?jump=nextslide"/>
          </p:cNvPr>
          <p:cNvSpPr/>
          <p:nvPr/>
        </p:nvSpPr>
        <p:spPr>
          <a:xfrm>
            <a:off x="4067944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</a:t>
            </a:r>
          </a:p>
        </p:txBody>
      </p:sp>
      <p:sp>
        <p:nvSpPr>
          <p:cNvPr id="17" name="Rounded Rectangle 16">
            <a:hlinkClick r:id="" action="ppaction://hlinkshowjump?jump=nextslide"/>
          </p:cNvPr>
          <p:cNvSpPr/>
          <p:nvPr/>
        </p:nvSpPr>
        <p:spPr>
          <a:xfrm>
            <a:off x="5940152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doesn’t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SIMPLE PRESENT VS</a:t>
            </a:r>
            <a:br>
              <a:rPr lang="en-US" sz="3600" dirty="0"/>
            </a:br>
            <a:r>
              <a:rPr lang="en-US" sz="3600" dirty="0"/>
              <a:t>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355160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6.</a:t>
            </a:r>
          </a:p>
          <a:p>
            <a:pPr marL="0" indent="0">
              <a:buNone/>
            </a:pPr>
            <a:r>
              <a:rPr lang="en-US" b="1" dirty="0"/>
              <a:t>A:  Where ___ you come from?</a:t>
            </a:r>
          </a:p>
          <a:p>
            <a:pPr marL="0" indent="0">
              <a:buNone/>
            </a:pPr>
            <a:r>
              <a:rPr lang="en-US" b="1" dirty="0"/>
              <a:t>B:  Canada.</a:t>
            </a:r>
          </a:p>
        </p:txBody>
      </p: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3131840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is</a:t>
            </a:r>
          </a:p>
        </p:txBody>
      </p:sp>
      <p:sp>
        <p:nvSpPr>
          <p:cNvPr id="12" name="Rounded Rectangle 11">
            <a:hlinkClick r:id="" action="ppaction://hlinkshowjump?jump=nextslide"/>
          </p:cNvPr>
          <p:cNvSpPr/>
          <p:nvPr/>
        </p:nvSpPr>
        <p:spPr>
          <a:xfrm>
            <a:off x="5004048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are</a:t>
            </a:r>
          </a:p>
        </p:txBody>
      </p:sp>
      <p:sp>
        <p:nvSpPr>
          <p:cNvPr id="13" name="Rounded Rectangle 12">
            <a:hlinkClick r:id="" action="ppaction://hlinkshowjump?jump=nextslide"/>
          </p:cNvPr>
          <p:cNvSpPr/>
          <p:nvPr/>
        </p:nvSpPr>
        <p:spPr>
          <a:xfrm>
            <a:off x="1259632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am</a:t>
            </a:r>
          </a:p>
        </p:txBody>
      </p:sp>
      <p:sp>
        <p:nvSpPr>
          <p:cNvPr id="14" name="Rounded Rectangle 13">
            <a:hlinkClick r:id="" action="ppaction://noaction"/>
          </p:cNvPr>
          <p:cNvSpPr/>
          <p:nvPr/>
        </p:nvSpPr>
        <p:spPr>
          <a:xfrm>
            <a:off x="323528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</a:t>
            </a:r>
          </a:p>
        </p:txBody>
      </p:sp>
      <p:sp>
        <p:nvSpPr>
          <p:cNvPr id="15" name="Rounded Rectangle 14">
            <a:hlinkClick r:id="" action="ppaction://hlinkshowjump?jump=nextslide"/>
          </p:cNvPr>
          <p:cNvSpPr/>
          <p:nvPr/>
        </p:nvSpPr>
        <p:spPr>
          <a:xfrm>
            <a:off x="2195736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don’t</a:t>
            </a:r>
          </a:p>
        </p:txBody>
      </p:sp>
      <p:sp>
        <p:nvSpPr>
          <p:cNvPr id="16" name="Rounded Rectangle 15">
            <a:hlinkClick r:id="" action="ppaction://hlinkshowjump?jump=nextslide"/>
          </p:cNvPr>
          <p:cNvSpPr/>
          <p:nvPr/>
        </p:nvSpPr>
        <p:spPr>
          <a:xfrm>
            <a:off x="4067944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</a:t>
            </a:r>
          </a:p>
        </p:txBody>
      </p:sp>
      <p:sp>
        <p:nvSpPr>
          <p:cNvPr id="17" name="Rounded Rectangle 16">
            <a:hlinkClick r:id="" action="ppaction://hlinkshowjump?jump=nextslide"/>
          </p:cNvPr>
          <p:cNvSpPr/>
          <p:nvPr/>
        </p:nvSpPr>
        <p:spPr>
          <a:xfrm>
            <a:off x="5940152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doesn’t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SIMPLE PRESENT VS</a:t>
            </a:r>
            <a:br>
              <a:rPr lang="en-US" sz="3600" dirty="0"/>
            </a:br>
            <a:r>
              <a:rPr lang="en-US" sz="3600" dirty="0"/>
              <a:t>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355160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7.</a:t>
            </a:r>
          </a:p>
          <a:p>
            <a:pPr marL="0" indent="0">
              <a:buNone/>
            </a:pPr>
            <a:r>
              <a:rPr lang="en-US" b="1" dirty="0"/>
              <a:t>How much ___ it cost to send a package to Canada?</a:t>
            </a:r>
          </a:p>
        </p:txBody>
      </p: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3131840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is</a:t>
            </a:r>
          </a:p>
        </p:txBody>
      </p:sp>
      <p:sp>
        <p:nvSpPr>
          <p:cNvPr id="12" name="Rounded Rectangle 11">
            <a:hlinkClick r:id="" action="ppaction://hlinkshowjump?jump=nextslide"/>
          </p:cNvPr>
          <p:cNvSpPr/>
          <p:nvPr/>
        </p:nvSpPr>
        <p:spPr>
          <a:xfrm>
            <a:off x="5004048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are</a:t>
            </a:r>
          </a:p>
        </p:txBody>
      </p:sp>
      <p:sp>
        <p:nvSpPr>
          <p:cNvPr id="13" name="Rounded Rectangle 12">
            <a:hlinkClick r:id="" action="ppaction://hlinkshowjump?jump=nextslide"/>
          </p:cNvPr>
          <p:cNvSpPr/>
          <p:nvPr/>
        </p:nvSpPr>
        <p:spPr>
          <a:xfrm>
            <a:off x="1259632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am</a:t>
            </a:r>
          </a:p>
        </p:txBody>
      </p:sp>
      <p:sp>
        <p:nvSpPr>
          <p:cNvPr id="14" name="Rounded Rectangle 13">
            <a:hlinkClick r:id="" action="ppaction://hlinkshowjump?jump=nextslide"/>
          </p:cNvPr>
          <p:cNvSpPr/>
          <p:nvPr/>
        </p:nvSpPr>
        <p:spPr>
          <a:xfrm>
            <a:off x="323528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</a:t>
            </a:r>
          </a:p>
        </p:txBody>
      </p:sp>
      <p:sp>
        <p:nvSpPr>
          <p:cNvPr id="15" name="Rounded Rectangle 14">
            <a:hlinkClick r:id="" action="ppaction://hlinkshowjump?jump=nextslide"/>
          </p:cNvPr>
          <p:cNvSpPr/>
          <p:nvPr/>
        </p:nvSpPr>
        <p:spPr>
          <a:xfrm>
            <a:off x="2195736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don’t</a:t>
            </a:r>
          </a:p>
        </p:txBody>
      </p:sp>
      <p:sp>
        <p:nvSpPr>
          <p:cNvPr id="16" name="Rounded Rectangle 15">
            <a:hlinkClick r:id="" action="ppaction://noaction"/>
          </p:cNvPr>
          <p:cNvSpPr/>
          <p:nvPr/>
        </p:nvSpPr>
        <p:spPr>
          <a:xfrm>
            <a:off x="4067944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</a:t>
            </a:r>
          </a:p>
        </p:txBody>
      </p:sp>
      <p:sp>
        <p:nvSpPr>
          <p:cNvPr id="17" name="Rounded Rectangle 16">
            <a:hlinkClick r:id="" action="ppaction://hlinkshowjump?jump=nextslide"/>
          </p:cNvPr>
          <p:cNvSpPr/>
          <p:nvPr/>
        </p:nvSpPr>
        <p:spPr>
          <a:xfrm>
            <a:off x="5940152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doesn’t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SIMPLE PRESENT VS</a:t>
            </a:r>
            <a:br>
              <a:rPr lang="en-US" sz="3600" dirty="0"/>
            </a:br>
            <a:r>
              <a:rPr lang="en-US" sz="3600" dirty="0"/>
              <a:t>PRESENT CONTINUOUS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355160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8.</a:t>
            </a:r>
          </a:p>
          <a:p>
            <a:pPr marL="0" indent="0">
              <a:buNone/>
            </a:pPr>
            <a:r>
              <a:rPr lang="en-US" b="1" dirty="0"/>
              <a:t>Steve is a good tennis player, but he ___ play very often.</a:t>
            </a:r>
          </a:p>
        </p:txBody>
      </p:sp>
      <p:sp>
        <p:nvSpPr>
          <p:cNvPr id="10" name="Rounded Rectangle 9">
            <a:hlinkClick r:id="" action="ppaction://hlinkshowjump?jump=nextslide"/>
          </p:cNvPr>
          <p:cNvSpPr/>
          <p:nvPr/>
        </p:nvSpPr>
        <p:spPr>
          <a:xfrm>
            <a:off x="3131840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is</a:t>
            </a:r>
          </a:p>
        </p:txBody>
      </p:sp>
      <p:sp>
        <p:nvSpPr>
          <p:cNvPr id="12" name="Rounded Rectangle 11">
            <a:hlinkClick r:id="" action="ppaction://hlinkshowjump?jump=nextslide"/>
          </p:cNvPr>
          <p:cNvSpPr/>
          <p:nvPr/>
        </p:nvSpPr>
        <p:spPr>
          <a:xfrm>
            <a:off x="5004048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are</a:t>
            </a:r>
          </a:p>
        </p:txBody>
      </p:sp>
      <p:sp>
        <p:nvSpPr>
          <p:cNvPr id="13" name="Rounded Rectangle 12">
            <a:hlinkClick r:id="" action="ppaction://hlinkshowjump?jump=nextslide"/>
          </p:cNvPr>
          <p:cNvSpPr/>
          <p:nvPr/>
        </p:nvSpPr>
        <p:spPr>
          <a:xfrm>
            <a:off x="1259632" y="3501008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am</a:t>
            </a:r>
          </a:p>
        </p:txBody>
      </p:sp>
      <p:sp>
        <p:nvSpPr>
          <p:cNvPr id="14" name="Rounded Rectangle 13">
            <a:hlinkClick r:id="" action="ppaction://hlinkshowjump?jump=nextslide"/>
          </p:cNvPr>
          <p:cNvSpPr/>
          <p:nvPr/>
        </p:nvSpPr>
        <p:spPr>
          <a:xfrm>
            <a:off x="323528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</a:t>
            </a:r>
          </a:p>
        </p:txBody>
      </p:sp>
      <p:sp>
        <p:nvSpPr>
          <p:cNvPr id="15" name="Rounded Rectangle 14">
            <a:hlinkClick r:id="" action="ppaction://hlinkshowjump?jump=nextslide"/>
          </p:cNvPr>
          <p:cNvSpPr/>
          <p:nvPr/>
        </p:nvSpPr>
        <p:spPr>
          <a:xfrm>
            <a:off x="2195736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don’t</a:t>
            </a:r>
          </a:p>
        </p:txBody>
      </p:sp>
      <p:sp>
        <p:nvSpPr>
          <p:cNvPr id="16" name="Rounded Rectangle 15">
            <a:hlinkClick r:id="" action="ppaction://hlinkshowjump?jump=nextslide"/>
          </p:cNvPr>
          <p:cNvSpPr/>
          <p:nvPr/>
        </p:nvSpPr>
        <p:spPr>
          <a:xfrm>
            <a:off x="4067944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</a:t>
            </a:r>
          </a:p>
        </p:txBody>
      </p:sp>
      <p:sp>
        <p:nvSpPr>
          <p:cNvPr id="17" name="Rounded Rectangle 16">
            <a:hlinkClick r:id="" action="ppaction://noaction"/>
          </p:cNvPr>
          <p:cNvSpPr/>
          <p:nvPr/>
        </p:nvSpPr>
        <p:spPr>
          <a:xfrm>
            <a:off x="5940152" y="4653136"/>
            <a:ext cx="1728192" cy="936104"/>
          </a:xfrm>
          <a:prstGeom prst="roundRect">
            <a:avLst/>
          </a:prstGeom>
          <a:solidFill>
            <a:srgbClr val="FFFF0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en-US" sz="2800" b="1" dirty="0">
                <a:solidFill>
                  <a:srgbClr val="00B0F0"/>
                </a:solidFill>
              </a:rPr>
              <a:t>doesn’t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Team_am_23">
  <a:themeElements>
    <a:clrScheme name="BusTeam_am_23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BusTeam_am_2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usTeam_am_2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Team_am_2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Team_am_2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AimInTarget_am_33 print PowerPlugs Templates for PowerPoint</Template>
  <TotalTime>107</TotalTime>
  <Words>230</Words>
  <Application>Microsoft Office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Arial Black</vt:lpstr>
      <vt:lpstr>BusTeam_am_23</vt:lpstr>
      <vt:lpstr>SIMPLE PRESENT VS PESENT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SIMPLE PRESENT VS PRESENT CONTINUOUS</vt:lpstr>
      <vt:lpstr>WELL DONE!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Lucie Arévalo Asmus</dc:creator>
  <cp:lastModifiedBy>M.SAHAWNEH</cp:lastModifiedBy>
  <cp:revision>11</cp:revision>
  <dcterms:created xsi:type="dcterms:W3CDTF">2012-03-08T20:12:10Z</dcterms:created>
  <dcterms:modified xsi:type="dcterms:W3CDTF">2022-09-24T06:03:57Z</dcterms:modified>
</cp:coreProperties>
</file>