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62" r:id="rId3"/>
    <p:sldId id="258" r:id="rId4"/>
    <p:sldId id="284" r:id="rId5"/>
    <p:sldId id="285" r:id="rId6"/>
    <p:sldId id="288" r:id="rId7"/>
    <p:sldId id="291" r:id="rId8"/>
    <p:sldId id="294" r:id="rId9"/>
    <p:sldId id="259" r:id="rId10"/>
  </p:sldIdLst>
  <p:sldSz cx="9144000" cy="5143500" type="screen16x9"/>
  <p:notesSz cx="6858000" cy="9144000"/>
  <p:embeddedFontLst>
    <p:embeddedFont>
      <p:font typeface="Amatic SC" panose="020B0604020202020204" charset="-79"/>
      <p:regular r:id="rId12"/>
      <p:bold r:id="rId13"/>
    </p:embeddedFont>
    <p:embeddedFont>
      <p:font typeface="Candara" panose="020E0502030303020204" pitchFamily="34" charset="0"/>
      <p:regular r:id="rId14"/>
      <p:bold r:id="rId15"/>
      <p:italic r:id="rId16"/>
      <p:boldItalic r:id="rId17"/>
    </p:embeddedFont>
    <p:embeddedFont>
      <p:font typeface="Georgia" panose="02040502050405020303" pitchFamily="18" charset="0"/>
      <p:regular r:id="rId18"/>
      <p:bold r:id="rId19"/>
      <p:italic r:id="rId20"/>
      <p:boldItalic r:id="rId21"/>
    </p:embeddedFont>
    <p:embeddedFont>
      <p:font typeface="Quicksand" panose="020B0604020202020204" charset="0"/>
      <p:regular r:id="rId22"/>
      <p:bold r:id="rId23"/>
    </p:embeddedFont>
    <p:embeddedFont>
      <p:font typeface="Short Stack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3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A27E54-48C8-4A00-8E5B-B208DAC5802E}">
  <a:tblStyle styleId="{2DA27E54-48C8-4A00-8E5B-B208DAC580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ubTitle" idx="1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13" name="Google Shape;113;p3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3" name="Google Shape;133;p3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6" name="Google Shape;136;p3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8" name="Google Shape;138;p3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1" name="Google Shape;141;p3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2" name="Google Shape;162;p3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5" name="Google Shape;165;p3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7" name="Google Shape;167;p3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71" name="Google Shape;171;p3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_1_1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8" name="Google Shape;628;p12"/>
          <p:cNvSpPr/>
          <p:nvPr/>
        </p:nvSpPr>
        <p:spPr>
          <a:xfrm>
            <a:off x="3877329" y="86931"/>
            <a:ext cx="499650" cy="704779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73851" y="4335362"/>
            <a:ext cx="601266" cy="549535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36143" y="2216866"/>
            <a:ext cx="321474" cy="709766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073775" y="4082872"/>
            <a:ext cx="252371" cy="554298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4101001" y="4649180"/>
            <a:ext cx="376856" cy="254902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8577162" y="951325"/>
            <a:ext cx="485245" cy="329049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3138581" y="4622816"/>
            <a:ext cx="362909" cy="668479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8529405" y="4231764"/>
            <a:ext cx="623152" cy="166730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3176487" y="433603"/>
            <a:ext cx="199800" cy="513948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6620200" y="37360"/>
            <a:ext cx="248001" cy="649145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5498424" y="4613124"/>
            <a:ext cx="338915" cy="323847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397765" y="122092"/>
            <a:ext cx="557022" cy="619824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1635736" y="4515631"/>
            <a:ext cx="556337" cy="63140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7867083" y="4603094"/>
            <a:ext cx="701993" cy="567693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4798350" y="4216901"/>
            <a:ext cx="616477" cy="671778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954787" y="598452"/>
            <a:ext cx="579203" cy="652168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7934146" y="3052342"/>
            <a:ext cx="716315" cy="573888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8750637" y="1716146"/>
            <a:ext cx="454206" cy="406096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052510" y="-106317"/>
            <a:ext cx="373867" cy="493313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114462" y="4565394"/>
            <a:ext cx="712864" cy="419317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692341" y="1703380"/>
            <a:ext cx="657775" cy="386116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7912035" y="1565241"/>
            <a:ext cx="760522" cy="200454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573535" y="2390406"/>
            <a:ext cx="665135" cy="522113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7931505" y="3919346"/>
            <a:ext cx="396713" cy="40226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6730123" y="371344"/>
            <a:ext cx="453103" cy="51143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7269683" y="4556613"/>
            <a:ext cx="351219" cy="440001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8073205" y="696414"/>
            <a:ext cx="289739" cy="456235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7347687" y="-80809"/>
            <a:ext cx="602898" cy="641121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4940628" y="97286"/>
            <a:ext cx="738779" cy="460515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8307364" y="2023367"/>
            <a:ext cx="363919" cy="537176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40849" y="1398976"/>
            <a:ext cx="410163" cy="515682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2529725" y="4393751"/>
            <a:ext cx="455682" cy="432729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774575" y="1343138"/>
            <a:ext cx="175646" cy="37302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8496852" y="3855727"/>
            <a:ext cx="240787" cy="20305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8204357" y="240186"/>
            <a:ext cx="175884" cy="174728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8748502" y="3358539"/>
            <a:ext cx="236138" cy="229907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3675875" y="4374275"/>
            <a:ext cx="219185" cy="471718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3033704" y="205770"/>
            <a:ext cx="238646" cy="243555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8737650" y="439219"/>
            <a:ext cx="257856" cy="284838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334256" y="146271"/>
            <a:ext cx="223503" cy="2406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7558457" y="3981014"/>
            <a:ext cx="204383" cy="278916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527433" y="3050947"/>
            <a:ext cx="154433" cy="272786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8754662" y="2772177"/>
            <a:ext cx="223822" cy="30798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40852" y="836409"/>
            <a:ext cx="224053" cy="290283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6967170" y="4176956"/>
            <a:ext cx="216066" cy="276377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2318449" y="613815"/>
            <a:ext cx="332332" cy="336908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6021196" y="137179"/>
            <a:ext cx="265484" cy="205157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791252" y="4630083"/>
            <a:ext cx="229693" cy="293080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4708237" y="588128"/>
            <a:ext cx="377232" cy="204888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38492" y="151543"/>
            <a:ext cx="236276" cy="23004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4569091" y="-94554"/>
            <a:ext cx="235935" cy="22971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830946" y="3628653"/>
            <a:ext cx="206347" cy="200902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  <p:sldLayoutId id="2147483658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"/>
          <p:cNvSpPr txBox="1">
            <a:spLocks noGrp="1"/>
          </p:cNvSpPr>
          <p:nvPr>
            <p:ph type="ctrTitle"/>
          </p:nvPr>
        </p:nvSpPr>
        <p:spPr>
          <a:xfrm>
            <a:off x="1969578" y="985322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ndara" panose="020E0502030303020204" pitchFamily="34" charset="0"/>
              </a:rPr>
              <a:t>Hi!</a:t>
            </a:r>
            <a:br>
              <a:rPr lang="en" dirty="0">
                <a:latin typeface="Candara" panose="020E0502030303020204" pitchFamily="34" charset="0"/>
              </a:rPr>
            </a:br>
            <a:r>
              <a:rPr lang="en" dirty="0">
                <a:latin typeface="Candara" panose="020E0502030303020204" pitchFamily="34" charset="0"/>
              </a:rPr>
              <a:t>Let´s practise!</a:t>
            </a:r>
            <a:endParaRPr dirty="0">
              <a:latin typeface="Candara" panose="020E0502030303020204" pitchFamily="34" charset="0"/>
            </a:endParaRPr>
          </a:p>
        </p:txBody>
      </p:sp>
      <p:pic>
        <p:nvPicPr>
          <p:cNvPr id="2" name="Imagen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29817" y="2587335"/>
            <a:ext cx="1189759" cy="118975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6" name="Rectángulo 5"/>
          <p:cNvSpPr/>
          <p:nvPr/>
        </p:nvSpPr>
        <p:spPr>
          <a:xfrm>
            <a:off x="6976533" y="345064"/>
            <a:ext cx="1262598" cy="128051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>
            <a:outerShdw blurRad="76200" dist="12700" dir="2700000" sy="-23000" kx="-800400" algn="bl" rotWithShape="0">
              <a:prstClr val="black">
                <a:alpha val="31000"/>
              </a:prstClr>
            </a:outerShdw>
          </a:effectLst>
          <a:scene3d>
            <a:camera prst="perspectiveContrastingLeftFacing">
              <a:rot lat="600000" lon="1800000" rev="0"/>
            </a:camera>
            <a:lightRig rig="balanced" dir="t"/>
          </a:scene3d>
          <a:sp3d extrusionH="1346200" prstMaterial="soft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9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5" name="Rectángulo 4"/>
          <p:cNvSpPr/>
          <p:nvPr/>
        </p:nvSpPr>
        <p:spPr>
          <a:xfrm>
            <a:off x="353290" y="465180"/>
            <a:ext cx="81672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6000" b="1" dirty="0">
                <a:solidFill>
                  <a:srgbClr val="002060"/>
                </a:solidFill>
                <a:latin typeface="Candara" panose="020E0502030303020204" pitchFamily="34" charset="0"/>
                <a:cs typeface="Amatic SC"/>
                <a:sym typeface="Amatic SC"/>
              </a:rPr>
              <a:t>Present </a:t>
            </a:r>
          </a:p>
          <a:p>
            <a:pPr algn="ctr"/>
            <a:r>
              <a:rPr lang="en" sz="6000" b="1" dirty="0">
                <a:solidFill>
                  <a:srgbClr val="002060"/>
                </a:solidFill>
                <a:latin typeface="Candara" panose="020E0502030303020204" pitchFamily="34" charset="0"/>
                <a:cs typeface="Amatic SC"/>
                <a:sym typeface="Amatic SC"/>
              </a:rPr>
              <a:t>Simple </a:t>
            </a:r>
          </a:p>
          <a:p>
            <a:pPr algn="ctr"/>
            <a:r>
              <a:rPr lang="en" sz="6000" b="1" dirty="0">
                <a:solidFill>
                  <a:srgbClr val="002060"/>
                </a:solidFill>
                <a:latin typeface="Candara" panose="020E0502030303020204" pitchFamily="34" charset="0"/>
                <a:cs typeface="Amatic SC"/>
                <a:sym typeface="Amatic SC"/>
              </a:rPr>
              <a:t>and </a:t>
            </a:r>
          </a:p>
          <a:p>
            <a:pPr algn="ctr"/>
            <a:r>
              <a:rPr lang="en" sz="6000" b="1" dirty="0">
                <a:solidFill>
                  <a:srgbClr val="002060"/>
                </a:solidFill>
                <a:latin typeface="Candara" panose="020E0502030303020204" pitchFamily="34" charset="0"/>
                <a:cs typeface="Amatic SC"/>
                <a:sym typeface="Amatic SC"/>
              </a:rPr>
              <a:t>Continuous</a:t>
            </a:r>
            <a:endParaRPr lang="es-AR" dirty="0">
              <a:solidFill>
                <a:srgbClr val="002060"/>
              </a:solidFill>
            </a:endParaRPr>
          </a:p>
        </p:txBody>
      </p:sp>
      <p:sp>
        <p:nvSpPr>
          <p:cNvPr id="17" name="Google Shape;933;p38"/>
          <p:cNvSpPr/>
          <p:nvPr/>
        </p:nvSpPr>
        <p:spPr>
          <a:xfrm rot="20279545">
            <a:off x="891029" y="1455444"/>
            <a:ext cx="1659799" cy="1634092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030A0"/>
              </a:solidFill>
            </a:endParaRPr>
          </a:p>
        </p:txBody>
      </p:sp>
      <p:pic>
        <p:nvPicPr>
          <p:cNvPr id="6" name="Imagen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1722" y="3477831"/>
            <a:ext cx="1188823" cy="1194920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353290" y="475571"/>
            <a:ext cx="8167255" cy="3785652"/>
            <a:chOff x="353290" y="475571"/>
            <a:chExt cx="8167255" cy="3785652"/>
          </a:xfrm>
        </p:grpSpPr>
        <p:sp>
          <p:nvSpPr>
            <p:cNvPr id="19" name="Google Shape;955;p38"/>
            <p:cNvSpPr/>
            <p:nvPr/>
          </p:nvSpPr>
          <p:spPr>
            <a:xfrm>
              <a:off x="6422977" y="1258381"/>
              <a:ext cx="1671541" cy="1295347"/>
            </a:xfrm>
            <a:custGeom>
              <a:avLst/>
              <a:gdLst/>
              <a:ahLst/>
              <a:cxnLst/>
              <a:rect l="l" t="t" r="r" b="b"/>
              <a:pathLst>
                <a:path w="17228" h="17399" extrusionOk="0">
                  <a:moveTo>
                    <a:pt x="14162" y="439"/>
                  </a:moveTo>
                  <a:lnTo>
                    <a:pt x="14478" y="512"/>
                  </a:lnTo>
                  <a:lnTo>
                    <a:pt x="14794" y="609"/>
                  </a:lnTo>
                  <a:lnTo>
                    <a:pt x="15111" y="755"/>
                  </a:lnTo>
                  <a:lnTo>
                    <a:pt x="15403" y="925"/>
                  </a:lnTo>
                  <a:lnTo>
                    <a:pt x="15670" y="1120"/>
                  </a:lnTo>
                  <a:lnTo>
                    <a:pt x="15914" y="1315"/>
                  </a:lnTo>
                  <a:lnTo>
                    <a:pt x="16108" y="1534"/>
                  </a:lnTo>
                  <a:lnTo>
                    <a:pt x="15987" y="1558"/>
                  </a:lnTo>
                  <a:lnTo>
                    <a:pt x="15889" y="1607"/>
                  </a:lnTo>
                  <a:lnTo>
                    <a:pt x="15816" y="1655"/>
                  </a:lnTo>
                  <a:lnTo>
                    <a:pt x="15792" y="1680"/>
                  </a:lnTo>
                  <a:lnTo>
                    <a:pt x="15768" y="1728"/>
                  </a:lnTo>
                  <a:lnTo>
                    <a:pt x="15768" y="1777"/>
                  </a:lnTo>
                  <a:lnTo>
                    <a:pt x="15792" y="1826"/>
                  </a:lnTo>
                  <a:lnTo>
                    <a:pt x="15865" y="1850"/>
                  </a:lnTo>
                  <a:lnTo>
                    <a:pt x="15938" y="1874"/>
                  </a:lnTo>
                  <a:lnTo>
                    <a:pt x="16230" y="1874"/>
                  </a:lnTo>
                  <a:lnTo>
                    <a:pt x="16352" y="1850"/>
                  </a:lnTo>
                  <a:lnTo>
                    <a:pt x="16546" y="2166"/>
                  </a:lnTo>
                  <a:lnTo>
                    <a:pt x="16254" y="2142"/>
                  </a:lnTo>
                  <a:lnTo>
                    <a:pt x="16011" y="2142"/>
                  </a:lnTo>
                  <a:lnTo>
                    <a:pt x="15987" y="2166"/>
                  </a:lnTo>
                  <a:lnTo>
                    <a:pt x="15987" y="2191"/>
                  </a:lnTo>
                  <a:lnTo>
                    <a:pt x="16133" y="2312"/>
                  </a:lnTo>
                  <a:lnTo>
                    <a:pt x="16303" y="2410"/>
                  </a:lnTo>
                  <a:lnTo>
                    <a:pt x="16473" y="2458"/>
                  </a:lnTo>
                  <a:lnTo>
                    <a:pt x="16668" y="2507"/>
                  </a:lnTo>
                  <a:lnTo>
                    <a:pt x="16717" y="2750"/>
                  </a:lnTo>
                  <a:lnTo>
                    <a:pt x="16741" y="2994"/>
                  </a:lnTo>
                  <a:lnTo>
                    <a:pt x="16522" y="2872"/>
                  </a:lnTo>
                  <a:lnTo>
                    <a:pt x="16352" y="2799"/>
                  </a:lnTo>
                  <a:lnTo>
                    <a:pt x="16181" y="2702"/>
                  </a:lnTo>
                  <a:lnTo>
                    <a:pt x="16011" y="2653"/>
                  </a:lnTo>
                  <a:lnTo>
                    <a:pt x="15792" y="2653"/>
                  </a:lnTo>
                  <a:lnTo>
                    <a:pt x="15768" y="2677"/>
                  </a:lnTo>
                  <a:lnTo>
                    <a:pt x="15768" y="2702"/>
                  </a:lnTo>
                  <a:lnTo>
                    <a:pt x="15768" y="2726"/>
                  </a:lnTo>
                  <a:lnTo>
                    <a:pt x="15889" y="2872"/>
                  </a:lnTo>
                  <a:lnTo>
                    <a:pt x="16035" y="2994"/>
                  </a:lnTo>
                  <a:lnTo>
                    <a:pt x="16327" y="3213"/>
                  </a:lnTo>
                  <a:lnTo>
                    <a:pt x="16522" y="3334"/>
                  </a:lnTo>
                  <a:lnTo>
                    <a:pt x="16619" y="3407"/>
                  </a:lnTo>
                  <a:lnTo>
                    <a:pt x="16717" y="3456"/>
                  </a:lnTo>
                  <a:lnTo>
                    <a:pt x="16692" y="3651"/>
                  </a:lnTo>
                  <a:lnTo>
                    <a:pt x="16619" y="3845"/>
                  </a:lnTo>
                  <a:lnTo>
                    <a:pt x="16400" y="3602"/>
                  </a:lnTo>
                  <a:lnTo>
                    <a:pt x="16133" y="3407"/>
                  </a:lnTo>
                  <a:lnTo>
                    <a:pt x="15987" y="3310"/>
                  </a:lnTo>
                  <a:lnTo>
                    <a:pt x="15841" y="3237"/>
                  </a:lnTo>
                  <a:lnTo>
                    <a:pt x="15695" y="3188"/>
                  </a:lnTo>
                  <a:lnTo>
                    <a:pt x="15524" y="3164"/>
                  </a:lnTo>
                  <a:lnTo>
                    <a:pt x="15476" y="3188"/>
                  </a:lnTo>
                  <a:lnTo>
                    <a:pt x="15476" y="3213"/>
                  </a:lnTo>
                  <a:lnTo>
                    <a:pt x="15476" y="3237"/>
                  </a:lnTo>
                  <a:lnTo>
                    <a:pt x="15500" y="3261"/>
                  </a:lnTo>
                  <a:lnTo>
                    <a:pt x="15597" y="3359"/>
                  </a:lnTo>
                  <a:lnTo>
                    <a:pt x="15695" y="3432"/>
                  </a:lnTo>
                  <a:lnTo>
                    <a:pt x="15987" y="3699"/>
                  </a:lnTo>
                  <a:lnTo>
                    <a:pt x="16230" y="3918"/>
                  </a:lnTo>
                  <a:lnTo>
                    <a:pt x="16449" y="4162"/>
                  </a:lnTo>
                  <a:lnTo>
                    <a:pt x="16473" y="4186"/>
                  </a:lnTo>
                  <a:lnTo>
                    <a:pt x="16254" y="4526"/>
                  </a:lnTo>
                  <a:lnTo>
                    <a:pt x="16206" y="4453"/>
                  </a:lnTo>
                  <a:lnTo>
                    <a:pt x="16133" y="4380"/>
                  </a:lnTo>
                  <a:lnTo>
                    <a:pt x="15962" y="4259"/>
                  </a:lnTo>
                  <a:lnTo>
                    <a:pt x="15646" y="4040"/>
                  </a:lnTo>
                  <a:lnTo>
                    <a:pt x="15403" y="3821"/>
                  </a:lnTo>
                  <a:lnTo>
                    <a:pt x="15159" y="3626"/>
                  </a:lnTo>
                  <a:lnTo>
                    <a:pt x="15111" y="3626"/>
                  </a:lnTo>
                  <a:lnTo>
                    <a:pt x="15062" y="3651"/>
                  </a:lnTo>
                  <a:lnTo>
                    <a:pt x="15013" y="3724"/>
                  </a:lnTo>
                  <a:lnTo>
                    <a:pt x="15013" y="3821"/>
                  </a:lnTo>
                  <a:lnTo>
                    <a:pt x="15013" y="3894"/>
                  </a:lnTo>
                  <a:lnTo>
                    <a:pt x="15038" y="3991"/>
                  </a:lnTo>
                  <a:lnTo>
                    <a:pt x="15135" y="4137"/>
                  </a:lnTo>
                  <a:lnTo>
                    <a:pt x="15257" y="4283"/>
                  </a:lnTo>
                  <a:lnTo>
                    <a:pt x="15427" y="4453"/>
                  </a:lnTo>
                  <a:lnTo>
                    <a:pt x="15622" y="4599"/>
                  </a:lnTo>
                  <a:lnTo>
                    <a:pt x="15816" y="4745"/>
                  </a:lnTo>
                  <a:lnTo>
                    <a:pt x="15914" y="4818"/>
                  </a:lnTo>
                  <a:lnTo>
                    <a:pt x="16011" y="4843"/>
                  </a:lnTo>
                  <a:lnTo>
                    <a:pt x="15792" y="5135"/>
                  </a:lnTo>
                  <a:lnTo>
                    <a:pt x="14867" y="4162"/>
                  </a:lnTo>
                  <a:lnTo>
                    <a:pt x="13967" y="3213"/>
                  </a:lnTo>
                  <a:lnTo>
                    <a:pt x="13505" y="2750"/>
                  </a:lnTo>
                  <a:lnTo>
                    <a:pt x="13018" y="2288"/>
                  </a:lnTo>
                  <a:lnTo>
                    <a:pt x="12531" y="1850"/>
                  </a:lnTo>
                  <a:lnTo>
                    <a:pt x="12021" y="1461"/>
                  </a:lnTo>
                  <a:lnTo>
                    <a:pt x="12021" y="1388"/>
                  </a:lnTo>
                  <a:lnTo>
                    <a:pt x="12118" y="1315"/>
                  </a:lnTo>
                  <a:lnTo>
                    <a:pt x="12215" y="1242"/>
                  </a:lnTo>
                  <a:lnTo>
                    <a:pt x="12385" y="1047"/>
                  </a:lnTo>
                  <a:lnTo>
                    <a:pt x="12629" y="852"/>
                  </a:lnTo>
                  <a:lnTo>
                    <a:pt x="12921" y="682"/>
                  </a:lnTo>
                  <a:lnTo>
                    <a:pt x="13213" y="560"/>
                  </a:lnTo>
                  <a:lnTo>
                    <a:pt x="13505" y="463"/>
                  </a:lnTo>
                  <a:lnTo>
                    <a:pt x="13675" y="439"/>
                  </a:lnTo>
                  <a:close/>
                  <a:moveTo>
                    <a:pt x="11753" y="1704"/>
                  </a:moveTo>
                  <a:lnTo>
                    <a:pt x="11826" y="1850"/>
                  </a:lnTo>
                  <a:lnTo>
                    <a:pt x="11948" y="1972"/>
                  </a:lnTo>
                  <a:lnTo>
                    <a:pt x="12093" y="2069"/>
                  </a:lnTo>
                  <a:lnTo>
                    <a:pt x="12385" y="2288"/>
                  </a:lnTo>
                  <a:lnTo>
                    <a:pt x="12677" y="2531"/>
                  </a:lnTo>
                  <a:lnTo>
                    <a:pt x="12945" y="2823"/>
                  </a:lnTo>
                  <a:lnTo>
                    <a:pt x="13480" y="3383"/>
                  </a:lnTo>
                  <a:lnTo>
                    <a:pt x="14478" y="4453"/>
                  </a:lnTo>
                  <a:lnTo>
                    <a:pt x="15500" y="5500"/>
                  </a:lnTo>
                  <a:lnTo>
                    <a:pt x="15111" y="5962"/>
                  </a:lnTo>
                  <a:lnTo>
                    <a:pt x="14600" y="5500"/>
                  </a:lnTo>
                  <a:lnTo>
                    <a:pt x="14113" y="5013"/>
                  </a:lnTo>
                  <a:lnTo>
                    <a:pt x="13213" y="4016"/>
                  </a:lnTo>
                  <a:lnTo>
                    <a:pt x="12750" y="3529"/>
                  </a:lnTo>
                  <a:lnTo>
                    <a:pt x="12264" y="3018"/>
                  </a:lnTo>
                  <a:lnTo>
                    <a:pt x="11777" y="2556"/>
                  </a:lnTo>
                  <a:lnTo>
                    <a:pt x="11266" y="2093"/>
                  </a:lnTo>
                  <a:lnTo>
                    <a:pt x="11753" y="1704"/>
                  </a:lnTo>
                  <a:close/>
                  <a:moveTo>
                    <a:pt x="13724" y="5232"/>
                  </a:moveTo>
                  <a:lnTo>
                    <a:pt x="14235" y="5767"/>
                  </a:lnTo>
                  <a:lnTo>
                    <a:pt x="14794" y="6278"/>
                  </a:lnTo>
                  <a:lnTo>
                    <a:pt x="14575" y="6497"/>
                  </a:lnTo>
                  <a:lnTo>
                    <a:pt x="14259" y="6278"/>
                  </a:lnTo>
                  <a:lnTo>
                    <a:pt x="13967" y="6035"/>
                  </a:lnTo>
                  <a:lnTo>
                    <a:pt x="13699" y="5792"/>
                  </a:lnTo>
                  <a:lnTo>
                    <a:pt x="13432" y="5573"/>
                  </a:lnTo>
                  <a:lnTo>
                    <a:pt x="13724" y="5232"/>
                  </a:lnTo>
                  <a:close/>
                  <a:moveTo>
                    <a:pt x="13261" y="5767"/>
                  </a:moveTo>
                  <a:lnTo>
                    <a:pt x="13359" y="5913"/>
                  </a:lnTo>
                  <a:lnTo>
                    <a:pt x="13456" y="6059"/>
                  </a:lnTo>
                  <a:lnTo>
                    <a:pt x="13724" y="6303"/>
                  </a:lnTo>
                  <a:lnTo>
                    <a:pt x="13991" y="6546"/>
                  </a:lnTo>
                  <a:lnTo>
                    <a:pt x="14137" y="6668"/>
                  </a:lnTo>
                  <a:lnTo>
                    <a:pt x="14308" y="6765"/>
                  </a:lnTo>
                  <a:lnTo>
                    <a:pt x="14235" y="6814"/>
                  </a:lnTo>
                  <a:lnTo>
                    <a:pt x="14137" y="6692"/>
                  </a:lnTo>
                  <a:lnTo>
                    <a:pt x="13991" y="6595"/>
                  </a:lnTo>
                  <a:lnTo>
                    <a:pt x="13699" y="6400"/>
                  </a:lnTo>
                  <a:lnTo>
                    <a:pt x="13359" y="6230"/>
                  </a:lnTo>
                  <a:lnTo>
                    <a:pt x="13188" y="6132"/>
                  </a:lnTo>
                  <a:lnTo>
                    <a:pt x="13042" y="6011"/>
                  </a:lnTo>
                  <a:lnTo>
                    <a:pt x="13261" y="5767"/>
                  </a:lnTo>
                  <a:close/>
                  <a:moveTo>
                    <a:pt x="13018" y="6059"/>
                  </a:moveTo>
                  <a:lnTo>
                    <a:pt x="13188" y="6303"/>
                  </a:lnTo>
                  <a:lnTo>
                    <a:pt x="13286" y="6424"/>
                  </a:lnTo>
                  <a:lnTo>
                    <a:pt x="13407" y="6522"/>
                  </a:lnTo>
                  <a:lnTo>
                    <a:pt x="14040" y="7008"/>
                  </a:lnTo>
                  <a:lnTo>
                    <a:pt x="13699" y="7349"/>
                  </a:lnTo>
                  <a:lnTo>
                    <a:pt x="13675" y="7325"/>
                  </a:lnTo>
                  <a:lnTo>
                    <a:pt x="13505" y="7227"/>
                  </a:lnTo>
                  <a:lnTo>
                    <a:pt x="13334" y="7106"/>
                  </a:lnTo>
                  <a:lnTo>
                    <a:pt x="13018" y="6838"/>
                  </a:lnTo>
                  <a:lnTo>
                    <a:pt x="12799" y="6668"/>
                  </a:lnTo>
                  <a:lnTo>
                    <a:pt x="12702" y="6595"/>
                  </a:lnTo>
                  <a:lnTo>
                    <a:pt x="12580" y="6546"/>
                  </a:lnTo>
                  <a:lnTo>
                    <a:pt x="12799" y="6303"/>
                  </a:lnTo>
                  <a:lnTo>
                    <a:pt x="13018" y="6059"/>
                  </a:lnTo>
                  <a:close/>
                  <a:moveTo>
                    <a:pt x="12385" y="6716"/>
                  </a:moveTo>
                  <a:lnTo>
                    <a:pt x="12483" y="6838"/>
                  </a:lnTo>
                  <a:lnTo>
                    <a:pt x="12580" y="6935"/>
                  </a:lnTo>
                  <a:lnTo>
                    <a:pt x="12799" y="7130"/>
                  </a:lnTo>
                  <a:lnTo>
                    <a:pt x="13091" y="7398"/>
                  </a:lnTo>
                  <a:lnTo>
                    <a:pt x="13407" y="7617"/>
                  </a:lnTo>
                  <a:lnTo>
                    <a:pt x="13018" y="8006"/>
                  </a:lnTo>
                  <a:lnTo>
                    <a:pt x="12921" y="8079"/>
                  </a:lnTo>
                  <a:lnTo>
                    <a:pt x="12823" y="7909"/>
                  </a:lnTo>
                  <a:lnTo>
                    <a:pt x="12653" y="7763"/>
                  </a:lnTo>
                  <a:lnTo>
                    <a:pt x="12312" y="7495"/>
                  </a:lnTo>
                  <a:lnTo>
                    <a:pt x="12093" y="7325"/>
                  </a:lnTo>
                  <a:lnTo>
                    <a:pt x="11972" y="7252"/>
                  </a:lnTo>
                  <a:lnTo>
                    <a:pt x="11850" y="7179"/>
                  </a:lnTo>
                  <a:lnTo>
                    <a:pt x="12385" y="6716"/>
                  </a:lnTo>
                  <a:close/>
                  <a:moveTo>
                    <a:pt x="11631" y="7373"/>
                  </a:moveTo>
                  <a:lnTo>
                    <a:pt x="11729" y="7471"/>
                  </a:lnTo>
                  <a:lnTo>
                    <a:pt x="11850" y="7568"/>
                  </a:lnTo>
                  <a:lnTo>
                    <a:pt x="12093" y="7738"/>
                  </a:lnTo>
                  <a:lnTo>
                    <a:pt x="12434" y="8055"/>
                  </a:lnTo>
                  <a:lnTo>
                    <a:pt x="12556" y="8201"/>
                  </a:lnTo>
                  <a:lnTo>
                    <a:pt x="12702" y="8322"/>
                  </a:lnTo>
                  <a:lnTo>
                    <a:pt x="11948" y="9150"/>
                  </a:lnTo>
                  <a:lnTo>
                    <a:pt x="11680" y="8906"/>
                  </a:lnTo>
                  <a:lnTo>
                    <a:pt x="11364" y="8687"/>
                  </a:lnTo>
                  <a:lnTo>
                    <a:pt x="11072" y="8444"/>
                  </a:lnTo>
                  <a:lnTo>
                    <a:pt x="10780" y="8201"/>
                  </a:lnTo>
                  <a:lnTo>
                    <a:pt x="11096" y="7860"/>
                  </a:lnTo>
                  <a:lnTo>
                    <a:pt x="11193" y="7957"/>
                  </a:lnTo>
                  <a:lnTo>
                    <a:pt x="11291" y="8030"/>
                  </a:lnTo>
                  <a:lnTo>
                    <a:pt x="11461" y="8176"/>
                  </a:lnTo>
                  <a:lnTo>
                    <a:pt x="11777" y="8493"/>
                  </a:lnTo>
                  <a:lnTo>
                    <a:pt x="11972" y="8614"/>
                  </a:lnTo>
                  <a:lnTo>
                    <a:pt x="12166" y="8736"/>
                  </a:lnTo>
                  <a:lnTo>
                    <a:pt x="12288" y="8736"/>
                  </a:lnTo>
                  <a:lnTo>
                    <a:pt x="12337" y="8712"/>
                  </a:lnTo>
                  <a:lnTo>
                    <a:pt x="12361" y="8639"/>
                  </a:lnTo>
                  <a:lnTo>
                    <a:pt x="12361" y="8566"/>
                  </a:lnTo>
                  <a:lnTo>
                    <a:pt x="12337" y="8493"/>
                  </a:lnTo>
                  <a:lnTo>
                    <a:pt x="12118" y="8322"/>
                  </a:lnTo>
                  <a:lnTo>
                    <a:pt x="11899" y="8152"/>
                  </a:lnTo>
                  <a:lnTo>
                    <a:pt x="11461" y="7811"/>
                  </a:lnTo>
                  <a:lnTo>
                    <a:pt x="11291" y="7690"/>
                  </a:lnTo>
                  <a:lnTo>
                    <a:pt x="11631" y="7373"/>
                  </a:lnTo>
                  <a:close/>
                  <a:moveTo>
                    <a:pt x="10634" y="8371"/>
                  </a:moveTo>
                  <a:lnTo>
                    <a:pt x="10731" y="8541"/>
                  </a:lnTo>
                  <a:lnTo>
                    <a:pt x="10853" y="8687"/>
                  </a:lnTo>
                  <a:lnTo>
                    <a:pt x="10974" y="8809"/>
                  </a:lnTo>
                  <a:lnTo>
                    <a:pt x="11145" y="8931"/>
                  </a:lnTo>
                  <a:lnTo>
                    <a:pt x="11461" y="9150"/>
                  </a:lnTo>
                  <a:lnTo>
                    <a:pt x="11753" y="9369"/>
                  </a:lnTo>
                  <a:lnTo>
                    <a:pt x="11461" y="9685"/>
                  </a:lnTo>
                  <a:lnTo>
                    <a:pt x="11145" y="9442"/>
                  </a:lnTo>
                  <a:lnTo>
                    <a:pt x="10828" y="9198"/>
                  </a:lnTo>
                  <a:lnTo>
                    <a:pt x="10585" y="8955"/>
                  </a:lnTo>
                  <a:lnTo>
                    <a:pt x="10463" y="8833"/>
                  </a:lnTo>
                  <a:lnTo>
                    <a:pt x="10317" y="8736"/>
                  </a:lnTo>
                  <a:lnTo>
                    <a:pt x="10634" y="8371"/>
                  </a:lnTo>
                  <a:close/>
                  <a:moveTo>
                    <a:pt x="10196" y="8931"/>
                  </a:moveTo>
                  <a:lnTo>
                    <a:pt x="10269" y="9052"/>
                  </a:lnTo>
                  <a:lnTo>
                    <a:pt x="10366" y="9198"/>
                  </a:lnTo>
                  <a:lnTo>
                    <a:pt x="10609" y="9417"/>
                  </a:lnTo>
                  <a:lnTo>
                    <a:pt x="10901" y="9709"/>
                  </a:lnTo>
                  <a:lnTo>
                    <a:pt x="11072" y="9831"/>
                  </a:lnTo>
                  <a:lnTo>
                    <a:pt x="11242" y="9953"/>
                  </a:lnTo>
                  <a:lnTo>
                    <a:pt x="10415" y="10853"/>
                  </a:lnTo>
                  <a:lnTo>
                    <a:pt x="10317" y="10707"/>
                  </a:lnTo>
                  <a:lnTo>
                    <a:pt x="10196" y="10585"/>
                  </a:lnTo>
                  <a:lnTo>
                    <a:pt x="9904" y="10366"/>
                  </a:lnTo>
                  <a:lnTo>
                    <a:pt x="9636" y="10172"/>
                  </a:lnTo>
                  <a:lnTo>
                    <a:pt x="9466" y="10074"/>
                  </a:lnTo>
                  <a:lnTo>
                    <a:pt x="9320" y="10001"/>
                  </a:lnTo>
                  <a:lnTo>
                    <a:pt x="9563" y="9709"/>
                  </a:lnTo>
                  <a:lnTo>
                    <a:pt x="9782" y="9880"/>
                  </a:lnTo>
                  <a:lnTo>
                    <a:pt x="10001" y="10026"/>
                  </a:lnTo>
                  <a:lnTo>
                    <a:pt x="10244" y="10245"/>
                  </a:lnTo>
                  <a:lnTo>
                    <a:pt x="10390" y="10366"/>
                  </a:lnTo>
                  <a:lnTo>
                    <a:pt x="10536" y="10464"/>
                  </a:lnTo>
                  <a:lnTo>
                    <a:pt x="10609" y="10488"/>
                  </a:lnTo>
                  <a:lnTo>
                    <a:pt x="10658" y="10464"/>
                  </a:lnTo>
                  <a:lnTo>
                    <a:pt x="10731" y="10439"/>
                  </a:lnTo>
                  <a:lnTo>
                    <a:pt x="10780" y="10391"/>
                  </a:lnTo>
                  <a:lnTo>
                    <a:pt x="10804" y="10342"/>
                  </a:lnTo>
                  <a:lnTo>
                    <a:pt x="10828" y="10269"/>
                  </a:lnTo>
                  <a:lnTo>
                    <a:pt x="10804" y="10220"/>
                  </a:lnTo>
                  <a:lnTo>
                    <a:pt x="10755" y="10147"/>
                  </a:lnTo>
                  <a:lnTo>
                    <a:pt x="10220" y="9734"/>
                  </a:lnTo>
                  <a:lnTo>
                    <a:pt x="10001" y="9563"/>
                  </a:lnTo>
                  <a:lnTo>
                    <a:pt x="9904" y="9490"/>
                  </a:lnTo>
                  <a:lnTo>
                    <a:pt x="9782" y="9442"/>
                  </a:lnTo>
                  <a:lnTo>
                    <a:pt x="10196" y="8931"/>
                  </a:lnTo>
                  <a:close/>
                  <a:moveTo>
                    <a:pt x="9125" y="10245"/>
                  </a:moveTo>
                  <a:lnTo>
                    <a:pt x="9247" y="10342"/>
                  </a:lnTo>
                  <a:lnTo>
                    <a:pt x="9368" y="10415"/>
                  </a:lnTo>
                  <a:lnTo>
                    <a:pt x="9612" y="10585"/>
                  </a:lnTo>
                  <a:lnTo>
                    <a:pt x="9904" y="10829"/>
                  </a:lnTo>
                  <a:lnTo>
                    <a:pt x="10050" y="10950"/>
                  </a:lnTo>
                  <a:lnTo>
                    <a:pt x="10220" y="11048"/>
                  </a:lnTo>
                  <a:lnTo>
                    <a:pt x="9685" y="11583"/>
                  </a:lnTo>
                  <a:lnTo>
                    <a:pt x="9685" y="11534"/>
                  </a:lnTo>
                  <a:lnTo>
                    <a:pt x="9660" y="11437"/>
                  </a:lnTo>
                  <a:lnTo>
                    <a:pt x="9587" y="11364"/>
                  </a:lnTo>
                  <a:lnTo>
                    <a:pt x="9417" y="11218"/>
                  </a:lnTo>
                  <a:lnTo>
                    <a:pt x="9222" y="11023"/>
                  </a:lnTo>
                  <a:lnTo>
                    <a:pt x="9028" y="10853"/>
                  </a:lnTo>
                  <a:lnTo>
                    <a:pt x="8906" y="10756"/>
                  </a:lnTo>
                  <a:lnTo>
                    <a:pt x="8736" y="10683"/>
                  </a:lnTo>
                  <a:lnTo>
                    <a:pt x="8833" y="10585"/>
                  </a:lnTo>
                  <a:lnTo>
                    <a:pt x="9125" y="10245"/>
                  </a:lnTo>
                  <a:close/>
                  <a:moveTo>
                    <a:pt x="8468" y="10926"/>
                  </a:moveTo>
                  <a:lnTo>
                    <a:pt x="8687" y="11096"/>
                  </a:lnTo>
                  <a:lnTo>
                    <a:pt x="8930" y="11291"/>
                  </a:lnTo>
                  <a:lnTo>
                    <a:pt x="9052" y="11437"/>
                  </a:lnTo>
                  <a:lnTo>
                    <a:pt x="9198" y="11583"/>
                  </a:lnTo>
                  <a:lnTo>
                    <a:pt x="9271" y="11656"/>
                  </a:lnTo>
                  <a:lnTo>
                    <a:pt x="9344" y="11705"/>
                  </a:lnTo>
                  <a:lnTo>
                    <a:pt x="9441" y="11753"/>
                  </a:lnTo>
                  <a:lnTo>
                    <a:pt x="9539" y="11753"/>
                  </a:lnTo>
                  <a:lnTo>
                    <a:pt x="8468" y="12824"/>
                  </a:lnTo>
                  <a:lnTo>
                    <a:pt x="8152" y="12532"/>
                  </a:lnTo>
                  <a:lnTo>
                    <a:pt x="7811" y="12240"/>
                  </a:lnTo>
                  <a:lnTo>
                    <a:pt x="7470" y="11899"/>
                  </a:lnTo>
                  <a:lnTo>
                    <a:pt x="7349" y="11826"/>
                  </a:lnTo>
                  <a:lnTo>
                    <a:pt x="7738" y="11534"/>
                  </a:lnTo>
                  <a:lnTo>
                    <a:pt x="7860" y="11705"/>
                  </a:lnTo>
                  <a:lnTo>
                    <a:pt x="8006" y="11875"/>
                  </a:lnTo>
                  <a:lnTo>
                    <a:pt x="8371" y="12264"/>
                  </a:lnTo>
                  <a:lnTo>
                    <a:pt x="8517" y="12434"/>
                  </a:lnTo>
                  <a:lnTo>
                    <a:pt x="8590" y="12483"/>
                  </a:lnTo>
                  <a:lnTo>
                    <a:pt x="8687" y="12507"/>
                  </a:lnTo>
                  <a:lnTo>
                    <a:pt x="8736" y="12507"/>
                  </a:lnTo>
                  <a:lnTo>
                    <a:pt x="8809" y="12483"/>
                  </a:lnTo>
                  <a:lnTo>
                    <a:pt x="8833" y="12434"/>
                  </a:lnTo>
                  <a:lnTo>
                    <a:pt x="8857" y="12386"/>
                  </a:lnTo>
                  <a:lnTo>
                    <a:pt x="8857" y="12289"/>
                  </a:lnTo>
                  <a:lnTo>
                    <a:pt x="8809" y="12191"/>
                  </a:lnTo>
                  <a:lnTo>
                    <a:pt x="8760" y="12094"/>
                  </a:lnTo>
                  <a:lnTo>
                    <a:pt x="8663" y="11997"/>
                  </a:lnTo>
                  <a:lnTo>
                    <a:pt x="8492" y="11826"/>
                  </a:lnTo>
                  <a:lnTo>
                    <a:pt x="8322" y="11680"/>
                  </a:lnTo>
                  <a:lnTo>
                    <a:pt x="8152" y="11510"/>
                  </a:lnTo>
                  <a:lnTo>
                    <a:pt x="7957" y="11364"/>
                  </a:lnTo>
                  <a:lnTo>
                    <a:pt x="8468" y="10926"/>
                  </a:lnTo>
                  <a:close/>
                  <a:moveTo>
                    <a:pt x="11047" y="2312"/>
                  </a:moveTo>
                  <a:lnTo>
                    <a:pt x="11120" y="2434"/>
                  </a:lnTo>
                  <a:lnTo>
                    <a:pt x="11218" y="2531"/>
                  </a:lnTo>
                  <a:lnTo>
                    <a:pt x="11437" y="2750"/>
                  </a:lnTo>
                  <a:lnTo>
                    <a:pt x="11850" y="3213"/>
                  </a:lnTo>
                  <a:lnTo>
                    <a:pt x="11826" y="3213"/>
                  </a:lnTo>
                  <a:lnTo>
                    <a:pt x="11193" y="3748"/>
                  </a:lnTo>
                  <a:lnTo>
                    <a:pt x="10609" y="4283"/>
                  </a:lnTo>
                  <a:lnTo>
                    <a:pt x="10025" y="4867"/>
                  </a:lnTo>
                  <a:lnTo>
                    <a:pt x="9490" y="5500"/>
                  </a:lnTo>
                  <a:lnTo>
                    <a:pt x="9174" y="5865"/>
                  </a:lnTo>
                  <a:lnTo>
                    <a:pt x="8857" y="6254"/>
                  </a:lnTo>
                  <a:lnTo>
                    <a:pt x="8517" y="6595"/>
                  </a:lnTo>
                  <a:lnTo>
                    <a:pt x="8176" y="6935"/>
                  </a:lnTo>
                  <a:lnTo>
                    <a:pt x="7373" y="7617"/>
                  </a:lnTo>
                  <a:lnTo>
                    <a:pt x="6984" y="7933"/>
                  </a:lnTo>
                  <a:lnTo>
                    <a:pt x="6594" y="8274"/>
                  </a:lnTo>
                  <a:lnTo>
                    <a:pt x="6229" y="8639"/>
                  </a:lnTo>
                  <a:lnTo>
                    <a:pt x="5864" y="9004"/>
                  </a:lnTo>
                  <a:lnTo>
                    <a:pt x="5183" y="9782"/>
                  </a:lnTo>
                  <a:lnTo>
                    <a:pt x="4502" y="10537"/>
                  </a:lnTo>
                  <a:lnTo>
                    <a:pt x="4137" y="10902"/>
                  </a:lnTo>
                  <a:lnTo>
                    <a:pt x="3772" y="11242"/>
                  </a:lnTo>
                  <a:lnTo>
                    <a:pt x="3115" y="11802"/>
                  </a:lnTo>
                  <a:lnTo>
                    <a:pt x="2799" y="12118"/>
                  </a:lnTo>
                  <a:lnTo>
                    <a:pt x="2507" y="12434"/>
                  </a:lnTo>
                  <a:lnTo>
                    <a:pt x="2263" y="12702"/>
                  </a:lnTo>
                  <a:lnTo>
                    <a:pt x="2166" y="12848"/>
                  </a:lnTo>
                  <a:lnTo>
                    <a:pt x="2069" y="13018"/>
                  </a:lnTo>
                  <a:lnTo>
                    <a:pt x="1850" y="12824"/>
                  </a:lnTo>
                  <a:lnTo>
                    <a:pt x="1460" y="12459"/>
                  </a:lnTo>
                  <a:lnTo>
                    <a:pt x="1266" y="12264"/>
                  </a:lnTo>
                  <a:lnTo>
                    <a:pt x="1047" y="12118"/>
                  </a:lnTo>
                  <a:lnTo>
                    <a:pt x="1047" y="12070"/>
                  </a:lnTo>
                  <a:lnTo>
                    <a:pt x="1193" y="11997"/>
                  </a:lnTo>
                  <a:lnTo>
                    <a:pt x="1339" y="11924"/>
                  </a:lnTo>
                  <a:lnTo>
                    <a:pt x="1460" y="11826"/>
                  </a:lnTo>
                  <a:lnTo>
                    <a:pt x="1582" y="11705"/>
                  </a:lnTo>
                  <a:lnTo>
                    <a:pt x="2020" y="11218"/>
                  </a:lnTo>
                  <a:lnTo>
                    <a:pt x="2385" y="10853"/>
                  </a:lnTo>
                  <a:lnTo>
                    <a:pt x="2774" y="10537"/>
                  </a:lnTo>
                  <a:lnTo>
                    <a:pt x="3577" y="9880"/>
                  </a:lnTo>
                  <a:lnTo>
                    <a:pt x="3942" y="9539"/>
                  </a:lnTo>
                  <a:lnTo>
                    <a:pt x="4307" y="9198"/>
                  </a:lnTo>
                  <a:lnTo>
                    <a:pt x="5037" y="8468"/>
                  </a:lnTo>
                  <a:lnTo>
                    <a:pt x="5718" y="7738"/>
                  </a:lnTo>
                  <a:lnTo>
                    <a:pt x="6400" y="7008"/>
                  </a:lnTo>
                  <a:lnTo>
                    <a:pt x="7081" y="6303"/>
                  </a:lnTo>
                  <a:lnTo>
                    <a:pt x="7787" y="5621"/>
                  </a:lnTo>
                  <a:lnTo>
                    <a:pt x="8468" y="4940"/>
                  </a:lnTo>
                  <a:lnTo>
                    <a:pt x="9149" y="4259"/>
                  </a:lnTo>
                  <a:lnTo>
                    <a:pt x="10074" y="3261"/>
                  </a:lnTo>
                  <a:lnTo>
                    <a:pt x="10561" y="2775"/>
                  </a:lnTo>
                  <a:lnTo>
                    <a:pt x="11047" y="2312"/>
                  </a:lnTo>
                  <a:close/>
                  <a:moveTo>
                    <a:pt x="7154" y="11997"/>
                  </a:moveTo>
                  <a:lnTo>
                    <a:pt x="7203" y="12094"/>
                  </a:lnTo>
                  <a:lnTo>
                    <a:pt x="7251" y="12167"/>
                  </a:lnTo>
                  <a:lnTo>
                    <a:pt x="7422" y="12386"/>
                  </a:lnTo>
                  <a:lnTo>
                    <a:pt x="7592" y="12580"/>
                  </a:lnTo>
                  <a:lnTo>
                    <a:pt x="7884" y="12872"/>
                  </a:lnTo>
                  <a:lnTo>
                    <a:pt x="8030" y="12994"/>
                  </a:lnTo>
                  <a:lnTo>
                    <a:pt x="8200" y="13091"/>
                  </a:lnTo>
                  <a:lnTo>
                    <a:pt x="7835" y="13481"/>
                  </a:lnTo>
                  <a:lnTo>
                    <a:pt x="7811" y="13432"/>
                  </a:lnTo>
                  <a:lnTo>
                    <a:pt x="7787" y="13408"/>
                  </a:lnTo>
                  <a:lnTo>
                    <a:pt x="7616" y="13262"/>
                  </a:lnTo>
                  <a:lnTo>
                    <a:pt x="7446" y="13140"/>
                  </a:lnTo>
                  <a:lnTo>
                    <a:pt x="7251" y="13018"/>
                  </a:lnTo>
                  <a:lnTo>
                    <a:pt x="7057" y="12872"/>
                  </a:lnTo>
                  <a:lnTo>
                    <a:pt x="6716" y="12580"/>
                  </a:lnTo>
                  <a:lnTo>
                    <a:pt x="6643" y="12532"/>
                  </a:lnTo>
                  <a:lnTo>
                    <a:pt x="6594" y="12507"/>
                  </a:lnTo>
                  <a:lnTo>
                    <a:pt x="6862" y="12240"/>
                  </a:lnTo>
                  <a:lnTo>
                    <a:pt x="7154" y="11997"/>
                  </a:lnTo>
                  <a:close/>
                  <a:moveTo>
                    <a:pt x="6424" y="12702"/>
                  </a:moveTo>
                  <a:lnTo>
                    <a:pt x="6448" y="12775"/>
                  </a:lnTo>
                  <a:lnTo>
                    <a:pt x="6473" y="12848"/>
                  </a:lnTo>
                  <a:lnTo>
                    <a:pt x="6667" y="13043"/>
                  </a:lnTo>
                  <a:lnTo>
                    <a:pt x="6862" y="13213"/>
                  </a:lnTo>
                  <a:lnTo>
                    <a:pt x="7032" y="13359"/>
                  </a:lnTo>
                  <a:lnTo>
                    <a:pt x="7227" y="13481"/>
                  </a:lnTo>
                  <a:lnTo>
                    <a:pt x="7446" y="13602"/>
                  </a:lnTo>
                  <a:lnTo>
                    <a:pt x="7568" y="13627"/>
                  </a:lnTo>
                  <a:lnTo>
                    <a:pt x="7689" y="13627"/>
                  </a:lnTo>
                  <a:lnTo>
                    <a:pt x="7470" y="13846"/>
                  </a:lnTo>
                  <a:lnTo>
                    <a:pt x="7300" y="14040"/>
                  </a:lnTo>
                  <a:lnTo>
                    <a:pt x="7276" y="14016"/>
                  </a:lnTo>
                  <a:lnTo>
                    <a:pt x="6911" y="13797"/>
                  </a:lnTo>
                  <a:lnTo>
                    <a:pt x="6570" y="13554"/>
                  </a:lnTo>
                  <a:lnTo>
                    <a:pt x="6302" y="13335"/>
                  </a:lnTo>
                  <a:lnTo>
                    <a:pt x="6035" y="13164"/>
                  </a:lnTo>
                  <a:lnTo>
                    <a:pt x="6108" y="13043"/>
                  </a:lnTo>
                  <a:lnTo>
                    <a:pt x="6424" y="12702"/>
                  </a:lnTo>
                  <a:close/>
                  <a:moveTo>
                    <a:pt x="5889" y="13335"/>
                  </a:moveTo>
                  <a:lnTo>
                    <a:pt x="5962" y="13456"/>
                  </a:lnTo>
                  <a:lnTo>
                    <a:pt x="6059" y="13578"/>
                  </a:lnTo>
                  <a:lnTo>
                    <a:pt x="6278" y="13797"/>
                  </a:lnTo>
                  <a:lnTo>
                    <a:pt x="6643" y="14089"/>
                  </a:lnTo>
                  <a:lnTo>
                    <a:pt x="6813" y="14211"/>
                  </a:lnTo>
                  <a:lnTo>
                    <a:pt x="7032" y="14308"/>
                  </a:lnTo>
                  <a:lnTo>
                    <a:pt x="6692" y="14673"/>
                  </a:lnTo>
                  <a:lnTo>
                    <a:pt x="6619" y="14624"/>
                  </a:lnTo>
                  <a:lnTo>
                    <a:pt x="6497" y="14600"/>
                  </a:lnTo>
                  <a:lnTo>
                    <a:pt x="6375" y="14527"/>
                  </a:lnTo>
                  <a:lnTo>
                    <a:pt x="6254" y="14454"/>
                  </a:lnTo>
                  <a:lnTo>
                    <a:pt x="6132" y="14381"/>
                  </a:lnTo>
                  <a:lnTo>
                    <a:pt x="5913" y="14186"/>
                  </a:lnTo>
                  <a:lnTo>
                    <a:pt x="5718" y="14016"/>
                  </a:lnTo>
                  <a:lnTo>
                    <a:pt x="5597" y="13943"/>
                  </a:lnTo>
                  <a:lnTo>
                    <a:pt x="5451" y="13846"/>
                  </a:lnTo>
                  <a:lnTo>
                    <a:pt x="5889" y="13335"/>
                  </a:lnTo>
                  <a:close/>
                  <a:moveTo>
                    <a:pt x="12191" y="3553"/>
                  </a:moveTo>
                  <a:lnTo>
                    <a:pt x="12653" y="4040"/>
                  </a:lnTo>
                  <a:lnTo>
                    <a:pt x="13432" y="4916"/>
                  </a:lnTo>
                  <a:lnTo>
                    <a:pt x="13164" y="5208"/>
                  </a:lnTo>
                  <a:lnTo>
                    <a:pt x="12896" y="5500"/>
                  </a:lnTo>
                  <a:lnTo>
                    <a:pt x="12361" y="6108"/>
                  </a:lnTo>
                  <a:lnTo>
                    <a:pt x="12045" y="6424"/>
                  </a:lnTo>
                  <a:lnTo>
                    <a:pt x="11729" y="6716"/>
                  </a:lnTo>
                  <a:lnTo>
                    <a:pt x="11388" y="7008"/>
                  </a:lnTo>
                  <a:lnTo>
                    <a:pt x="11047" y="7300"/>
                  </a:lnTo>
                  <a:lnTo>
                    <a:pt x="10731" y="7617"/>
                  </a:lnTo>
                  <a:lnTo>
                    <a:pt x="10415" y="7957"/>
                  </a:lnTo>
                  <a:lnTo>
                    <a:pt x="9806" y="8687"/>
                  </a:lnTo>
                  <a:lnTo>
                    <a:pt x="9247" y="9417"/>
                  </a:lnTo>
                  <a:lnTo>
                    <a:pt x="8638" y="10147"/>
                  </a:lnTo>
                  <a:lnTo>
                    <a:pt x="8346" y="10464"/>
                  </a:lnTo>
                  <a:lnTo>
                    <a:pt x="8006" y="10756"/>
                  </a:lnTo>
                  <a:lnTo>
                    <a:pt x="7324" y="11340"/>
                  </a:lnTo>
                  <a:lnTo>
                    <a:pt x="6643" y="11899"/>
                  </a:lnTo>
                  <a:lnTo>
                    <a:pt x="6302" y="12191"/>
                  </a:lnTo>
                  <a:lnTo>
                    <a:pt x="6010" y="12532"/>
                  </a:lnTo>
                  <a:lnTo>
                    <a:pt x="5475" y="13164"/>
                  </a:lnTo>
                  <a:lnTo>
                    <a:pt x="4940" y="13773"/>
                  </a:lnTo>
                  <a:lnTo>
                    <a:pt x="4672" y="14016"/>
                  </a:lnTo>
                  <a:lnTo>
                    <a:pt x="4404" y="14235"/>
                  </a:lnTo>
                  <a:lnTo>
                    <a:pt x="4137" y="14454"/>
                  </a:lnTo>
                  <a:lnTo>
                    <a:pt x="4015" y="14600"/>
                  </a:lnTo>
                  <a:lnTo>
                    <a:pt x="3918" y="14722"/>
                  </a:lnTo>
                  <a:lnTo>
                    <a:pt x="3480" y="14284"/>
                  </a:lnTo>
                  <a:lnTo>
                    <a:pt x="3042" y="13846"/>
                  </a:lnTo>
                  <a:lnTo>
                    <a:pt x="2361" y="13262"/>
                  </a:lnTo>
                  <a:lnTo>
                    <a:pt x="2482" y="13164"/>
                  </a:lnTo>
                  <a:lnTo>
                    <a:pt x="2604" y="13043"/>
                  </a:lnTo>
                  <a:lnTo>
                    <a:pt x="2774" y="12799"/>
                  </a:lnTo>
                  <a:lnTo>
                    <a:pt x="3066" y="12507"/>
                  </a:lnTo>
                  <a:lnTo>
                    <a:pt x="3358" y="12216"/>
                  </a:lnTo>
                  <a:lnTo>
                    <a:pt x="3967" y="11680"/>
                  </a:lnTo>
                  <a:lnTo>
                    <a:pt x="4380" y="11315"/>
                  </a:lnTo>
                  <a:lnTo>
                    <a:pt x="4745" y="10950"/>
                  </a:lnTo>
                  <a:lnTo>
                    <a:pt x="5475" y="10172"/>
                  </a:lnTo>
                  <a:lnTo>
                    <a:pt x="6181" y="9393"/>
                  </a:lnTo>
                  <a:lnTo>
                    <a:pt x="6546" y="9004"/>
                  </a:lnTo>
                  <a:lnTo>
                    <a:pt x="6935" y="8614"/>
                  </a:lnTo>
                  <a:lnTo>
                    <a:pt x="7324" y="8274"/>
                  </a:lnTo>
                  <a:lnTo>
                    <a:pt x="7714" y="7933"/>
                  </a:lnTo>
                  <a:lnTo>
                    <a:pt x="8517" y="7276"/>
                  </a:lnTo>
                  <a:lnTo>
                    <a:pt x="8857" y="6935"/>
                  </a:lnTo>
                  <a:lnTo>
                    <a:pt x="9198" y="6595"/>
                  </a:lnTo>
                  <a:lnTo>
                    <a:pt x="9514" y="6205"/>
                  </a:lnTo>
                  <a:lnTo>
                    <a:pt x="9831" y="5840"/>
                  </a:lnTo>
                  <a:lnTo>
                    <a:pt x="10171" y="5427"/>
                  </a:lnTo>
                  <a:lnTo>
                    <a:pt x="10488" y="5062"/>
                  </a:lnTo>
                  <a:lnTo>
                    <a:pt x="10853" y="4697"/>
                  </a:lnTo>
                  <a:lnTo>
                    <a:pt x="11242" y="4356"/>
                  </a:lnTo>
                  <a:lnTo>
                    <a:pt x="11729" y="3967"/>
                  </a:lnTo>
                  <a:lnTo>
                    <a:pt x="11972" y="3772"/>
                  </a:lnTo>
                  <a:lnTo>
                    <a:pt x="12191" y="3553"/>
                  </a:lnTo>
                  <a:close/>
                  <a:moveTo>
                    <a:pt x="5232" y="14065"/>
                  </a:moveTo>
                  <a:lnTo>
                    <a:pt x="5353" y="14186"/>
                  </a:lnTo>
                  <a:lnTo>
                    <a:pt x="5451" y="14308"/>
                  </a:lnTo>
                  <a:lnTo>
                    <a:pt x="5645" y="14454"/>
                  </a:lnTo>
                  <a:lnTo>
                    <a:pt x="5816" y="14624"/>
                  </a:lnTo>
                  <a:lnTo>
                    <a:pt x="5986" y="14770"/>
                  </a:lnTo>
                  <a:lnTo>
                    <a:pt x="6181" y="14892"/>
                  </a:lnTo>
                  <a:lnTo>
                    <a:pt x="6375" y="14989"/>
                  </a:lnTo>
                  <a:lnTo>
                    <a:pt x="6108" y="15281"/>
                  </a:lnTo>
                  <a:lnTo>
                    <a:pt x="5937" y="15452"/>
                  </a:lnTo>
                  <a:lnTo>
                    <a:pt x="5937" y="15403"/>
                  </a:lnTo>
                  <a:lnTo>
                    <a:pt x="5889" y="15354"/>
                  </a:lnTo>
                  <a:lnTo>
                    <a:pt x="5597" y="15038"/>
                  </a:lnTo>
                  <a:lnTo>
                    <a:pt x="5280" y="14746"/>
                  </a:lnTo>
                  <a:lnTo>
                    <a:pt x="5086" y="14576"/>
                  </a:lnTo>
                  <a:lnTo>
                    <a:pt x="4964" y="14503"/>
                  </a:lnTo>
                  <a:lnTo>
                    <a:pt x="4867" y="14430"/>
                  </a:lnTo>
                  <a:lnTo>
                    <a:pt x="5037" y="14284"/>
                  </a:lnTo>
                  <a:lnTo>
                    <a:pt x="5232" y="14065"/>
                  </a:lnTo>
                  <a:close/>
                  <a:moveTo>
                    <a:pt x="852" y="15476"/>
                  </a:moveTo>
                  <a:lnTo>
                    <a:pt x="974" y="15598"/>
                  </a:lnTo>
                  <a:lnTo>
                    <a:pt x="1412" y="16036"/>
                  </a:lnTo>
                  <a:lnTo>
                    <a:pt x="1363" y="16011"/>
                  </a:lnTo>
                  <a:lnTo>
                    <a:pt x="1290" y="15987"/>
                  </a:lnTo>
                  <a:lnTo>
                    <a:pt x="852" y="15476"/>
                  </a:lnTo>
                  <a:close/>
                  <a:moveTo>
                    <a:pt x="4575" y="14673"/>
                  </a:moveTo>
                  <a:lnTo>
                    <a:pt x="4696" y="14795"/>
                  </a:lnTo>
                  <a:lnTo>
                    <a:pt x="4818" y="14892"/>
                  </a:lnTo>
                  <a:lnTo>
                    <a:pt x="5037" y="15087"/>
                  </a:lnTo>
                  <a:lnTo>
                    <a:pt x="5329" y="15354"/>
                  </a:lnTo>
                  <a:lnTo>
                    <a:pt x="5597" y="15622"/>
                  </a:lnTo>
                  <a:lnTo>
                    <a:pt x="5670" y="15671"/>
                  </a:lnTo>
                  <a:lnTo>
                    <a:pt x="5718" y="15671"/>
                  </a:lnTo>
                  <a:lnTo>
                    <a:pt x="5378" y="15987"/>
                  </a:lnTo>
                  <a:lnTo>
                    <a:pt x="5232" y="16109"/>
                  </a:lnTo>
                  <a:lnTo>
                    <a:pt x="5183" y="16060"/>
                  </a:lnTo>
                  <a:lnTo>
                    <a:pt x="5110" y="16036"/>
                  </a:lnTo>
                  <a:lnTo>
                    <a:pt x="4088" y="14916"/>
                  </a:lnTo>
                  <a:lnTo>
                    <a:pt x="4210" y="14868"/>
                  </a:lnTo>
                  <a:lnTo>
                    <a:pt x="4331" y="14819"/>
                  </a:lnTo>
                  <a:lnTo>
                    <a:pt x="4453" y="14746"/>
                  </a:lnTo>
                  <a:lnTo>
                    <a:pt x="4575" y="14673"/>
                  </a:lnTo>
                  <a:close/>
                  <a:moveTo>
                    <a:pt x="755" y="16230"/>
                  </a:moveTo>
                  <a:lnTo>
                    <a:pt x="1071" y="16498"/>
                  </a:lnTo>
                  <a:lnTo>
                    <a:pt x="1071" y="16522"/>
                  </a:lnTo>
                  <a:lnTo>
                    <a:pt x="998" y="16474"/>
                  </a:lnTo>
                  <a:lnTo>
                    <a:pt x="925" y="16449"/>
                  </a:lnTo>
                  <a:lnTo>
                    <a:pt x="852" y="16376"/>
                  </a:lnTo>
                  <a:lnTo>
                    <a:pt x="755" y="16230"/>
                  </a:lnTo>
                  <a:close/>
                  <a:moveTo>
                    <a:pt x="1047" y="12532"/>
                  </a:moveTo>
                  <a:lnTo>
                    <a:pt x="1168" y="12678"/>
                  </a:lnTo>
                  <a:lnTo>
                    <a:pt x="1314" y="12824"/>
                  </a:lnTo>
                  <a:lnTo>
                    <a:pt x="1582" y="13067"/>
                  </a:lnTo>
                  <a:lnTo>
                    <a:pt x="2166" y="13602"/>
                  </a:lnTo>
                  <a:lnTo>
                    <a:pt x="2750" y="14113"/>
                  </a:lnTo>
                  <a:lnTo>
                    <a:pt x="3018" y="14357"/>
                  </a:lnTo>
                  <a:lnTo>
                    <a:pt x="3261" y="14600"/>
                  </a:lnTo>
                  <a:lnTo>
                    <a:pt x="3723" y="15135"/>
                  </a:lnTo>
                  <a:lnTo>
                    <a:pt x="4185" y="15646"/>
                  </a:lnTo>
                  <a:lnTo>
                    <a:pt x="4672" y="16157"/>
                  </a:lnTo>
                  <a:lnTo>
                    <a:pt x="4404" y="16230"/>
                  </a:lnTo>
                  <a:lnTo>
                    <a:pt x="4112" y="16303"/>
                  </a:lnTo>
                  <a:lnTo>
                    <a:pt x="3553" y="16376"/>
                  </a:lnTo>
                  <a:lnTo>
                    <a:pt x="2969" y="16425"/>
                  </a:lnTo>
                  <a:lnTo>
                    <a:pt x="2409" y="16498"/>
                  </a:lnTo>
                  <a:lnTo>
                    <a:pt x="2288" y="16522"/>
                  </a:lnTo>
                  <a:lnTo>
                    <a:pt x="2263" y="16474"/>
                  </a:lnTo>
                  <a:lnTo>
                    <a:pt x="2142" y="16230"/>
                  </a:lnTo>
                  <a:lnTo>
                    <a:pt x="1996" y="16011"/>
                  </a:lnTo>
                  <a:lnTo>
                    <a:pt x="1801" y="15792"/>
                  </a:lnTo>
                  <a:lnTo>
                    <a:pt x="1606" y="15598"/>
                  </a:lnTo>
                  <a:lnTo>
                    <a:pt x="1168" y="15233"/>
                  </a:lnTo>
                  <a:lnTo>
                    <a:pt x="730" y="14892"/>
                  </a:lnTo>
                  <a:lnTo>
                    <a:pt x="779" y="14600"/>
                  </a:lnTo>
                  <a:lnTo>
                    <a:pt x="925" y="13262"/>
                  </a:lnTo>
                  <a:lnTo>
                    <a:pt x="1047" y="12532"/>
                  </a:lnTo>
                  <a:close/>
                  <a:moveTo>
                    <a:pt x="1436" y="16644"/>
                  </a:moveTo>
                  <a:lnTo>
                    <a:pt x="1533" y="16717"/>
                  </a:lnTo>
                  <a:lnTo>
                    <a:pt x="1387" y="16741"/>
                  </a:lnTo>
                  <a:lnTo>
                    <a:pt x="1436" y="16644"/>
                  </a:lnTo>
                  <a:close/>
                  <a:moveTo>
                    <a:pt x="536" y="16741"/>
                  </a:moveTo>
                  <a:lnTo>
                    <a:pt x="584" y="16766"/>
                  </a:lnTo>
                  <a:lnTo>
                    <a:pt x="609" y="16766"/>
                  </a:lnTo>
                  <a:lnTo>
                    <a:pt x="682" y="16814"/>
                  </a:lnTo>
                  <a:lnTo>
                    <a:pt x="779" y="16839"/>
                  </a:lnTo>
                  <a:lnTo>
                    <a:pt x="876" y="16839"/>
                  </a:lnTo>
                  <a:lnTo>
                    <a:pt x="974" y="16814"/>
                  </a:lnTo>
                  <a:lnTo>
                    <a:pt x="974" y="16839"/>
                  </a:lnTo>
                  <a:lnTo>
                    <a:pt x="755" y="16887"/>
                  </a:lnTo>
                  <a:lnTo>
                    <a:pt x="511" y="16936"/>
                  </a:lnTo>
                  <a:lnTo>
                    <a:pt x="536" y="16741"/>
                  </a:lnTo>
                  <a:close/>
                  <a:moveTo>
                    <a:pt x="13967" y="1"/>
                  </a:moveTo>
                  <a:lnTo>
                    <a:pt x="13602" y="25"/>
                  </a:lnTo>
                  <a:lnTo>
                    <a:pt x="13261" y="74"/>
                  </a:lnTo>
                  <a:lnTo>
                    <a:pt x="12945" y="195"/>
                  </a:lnTo>
                  <a:lnTo>
                    <a:pt x="12629" y="341"/>
                  </a:lnTo>
                  <a:lnTo>
                    <a:pt x="12337" y="560"/>
                  </a:lnTo>
                  <a:lnTo>
                    <a:pt x="12021" y="828"/>
                  </a:lnTo>
                  <a:lnTo>
                    <a:pt x="11875" y="974"/>
                  </a:lnTo>
                  <a:lnTo>
                    <a:pt x="11826" y="1071"/>
                  </a:lnTo>
                  <a:lnTo>
                    <a:pt x="11777" y="1169"/>
                  </a:lnTo>
                  <a:lnTo>
                    <a:pt x="11704" y="1193"/>
                  </a:lnTo>
                  <a:lnTo>
                    <a:pt x="11339" y="1485"/>
                  </a:lnTo>
                  <a:lnTo>
                    <a:pt x="10999" y="1777"/>
                  </a:lnTo>
                  <a:lnTo>
                    <a:pt x="10317" y="2385"/>
                  </a:lnTo>
                  <a:lnTo>
                    <a:pt x="9685" y="3042"/>
                  </a:lnTo>
                  <a:lnTo>
                    <a:pt x="9052" y="3699"/>
                  </a:lnTo>
                  <a:lnTo>
                    <a:pt x="8395" y="4405"/>
                  </a:lnTo>
                  <a:lnTo>
                    <a:pt x="7714" y="5086"/>
                  </a:lnTo>
                  <a:lnTo>
                    <a:pt x="7032" y="5743"/>
                  </a:lnTo>
                  <a:lnTo>
                    <a:pt x="6351" y="6449"/>
                  </a:lnTo>
                  <a:lnTo>
                    <a:pt x="4964" y="7933"/>
                  </a:lnTo>
                  <a:lnTo>
                    <a:pt x="4258" y="8663"/>
                  </a:lnTo>
                  <a:lnTo>
                    <a:pt x="3894" y="9004"/>
                  </a:lnTo>
                  <a:lnTo>
                    <a:pt x="3529" y="9344"/>
                  </a:lnTo>
                  <a:lnTo>
                    <a:pt x="2190" y="10537"/>
                  </a:lnTo>
                  <a:lnTo>
                    <a:pt x="1558" y="11145"/>
                  </a:lnTo>
                  <a:lnTo>
                    <a:pt x="925" y="11778"/>
                  </a:lnTo>
                  <a:lnTo>
                    <a:pt x="876" y="11753"/>
                  </a:lnTo>
                  <a:lnTo>
                    <a:pt x="803" y="11778"/>
                  </a:lnTo>
                  <a:lnTo>
                    <a:pt x="755" y="11802"/>
                  </a:lnTo>
                  <a:lnTo>
                    <a:pt x="706" y="11851"/>
                  </a:lnTo>
                  <a:lnTo>
                    <a:pt x="609" y="12118"/>
                  </a:lnTo>
                  <a:lnTo>
                    <a:pt x="511" y="12386"/>
                  </a:lnTo>
                  <a:lnTo>
                    <a:pt x="463" y="12702"/>
                  </a:lnTo>
                  <a:lnTo>
                    <a:pt x="414" y="12994"/>
                  </a:lnTo>
                  <a:lnTo>
                    <a:pt x="365" y="13627"/>
                  </a:lnTo>
                  <a:lnTo>
                    <a:pt x="292" y="14211"/>
                  </a:lnTo>
                  <a:lnTo>
                    <a:pt x="98" y="15646"/>
                  </a:lnTo>
                  <a:lnTo>
                    <a:pt x="25" y="16376"/>
                  </a:lnTo>
                  <a:lnTo>
                    <a:pt x="0" y="16717"/>
                  </a:lnTo>
                  <a:lnTo>
                    <a:pt x="0" y="17082"/>
                  </a:lnTo>
                  <a:lnTo>
                    <a:pt x="0" y="17155"/>
                  </a:lnTo>
                  <a:lnTo>
                    <a:pt x="25" y="17204"/>
                  </a:lnTo>
                  <a:lnTo>
                    <a:pt x="122" y="17277"/>
                  </a:lnTo>
                  <a:lnTo>
                    <a:pt x="219" y="17325"/>
                  </a:lnTo>
                  <a:lnTo>
                    <a:pt x="341" y="17325"/>
                  </a:lnTo>
                  <a:lnTo>
                    <a:pt x="438" y="17350"/>
                  </a:lnTo>
                  <a:lnTo>
                    <a:pt x="560" y="17374"/>
                  </a:lnTo>
                  <a:lnTo>
                    <a:pt x="803" y="17398"/>
                  </a:lnTo>
                  <a:lnTo>
                    <a:pt x="1047" y="17350"/>
                  </a:lnTo>
                  <a:lnTo>
                    <a:pt x="1339" y="17301"/>
                  </a:lnTo>
                  <a:lnTo>
                    <a:pt x="1874" y="17131"/>
                  </a:lnTo>
                  <a:lnTo>
                    <a:pt x="2312" y="17009"/>
                  </a:lnTo>
                  <a:lnTo>
                    <a:pt x="2677" y="16936"/>
                  </a:lnTo>
                  <a:lnTo>
                    <a:pt x="3018" y="16887"/>
                  </a:lnTo>
                  <a:lnTo>
                    <a:pt x="3723" y="16839"/>
                  </a:lnTo>
                  <a:lnTo>
                    <a:pt x="4088" y="16790"/>
                  </a:lnTo>
                  <a:lnTo>
                    <a:pt x="4429" y="16741"/>
                  </a:lnTo>
                  <a:lnTo>
                    <a:pt x="4769" y="16644"/>
                  </a:lnTo>
                  <a:lnTo>
                    <a:pt x="5110" y="16522"/>
                  </a:lnTo>
                  <a:lnTo>
                    <a:pt x="5159" y="16498"/>
                  </a:lnTo>
                  <a:lnTo>
                    <a:pt x="5207" y="16449"/>
                  </a:lnTo>
                  <a:lnTo>
                    <a:pt x="5353" y="16401"/>
                  </a:lnTo>
                  <a:lnTo>
                    <a:pt x="5499" y="16328"/>
                  </a:lnTo>
                  <a:lnTo>
                    <a:pt x="5645" y="16255"/>
                  </a:lnTo>
                  <a:lnTo>
                    <a:pt x="5791" y="16133"/>
                  </a:lnTo>
                  <a:lnTo>
                    <a:pt x="6035" y="15890"/>
                  </a:lnTo>
                  <a:lnTo>
                    <a:pt x="6254" y="15671"/>
                  </a:lnTo>
                  <a:lnTo>
                    <a:pt x="6959" y="14965"/>
                  </a:lnTo>
                  <a:lnTo>
                    <a:pt x="7641" y="14284"/>
                  </a:lnTo>
                  <a:lnTo>
                    <a:pt x="9101" y="12824"/>
                  </a:lnTo>
                  <a:lnTo>
                    <a:pt x="10536" y="11364"/>
                  </a:lnTo>
                  <a:lnTo>
                    <a:pt x="11218" y="10658"/>
                  </a:lnTo>
                  <a:lnTo>
                    <a:pt x="11875" y="9904"/>
                  </a:lnTo>
                  <a:lnTo>
                    <a:pt x="12531" y="9174"/>
                  </a:lnTo>
                  <a:lnTo>
                    <a:pt x="13213" y="8444"/>
                  </a:lnTo>
                  <a:lnTo>
                    <a:pt x="13870" y="7811"/>
                  </a:lnTo>
                  <a:lnTo>
                    <a:pt x="14527" y="7179"/>
                  </a:lnTo>
                  <a:lnTo>
                    <a:pt x="15184" y="6522"/>
                  </a:lnTo>
                  <a:lnTo>
                    <a:pt x="15500" y="6205"/>
                  </a:lnTo>
                  <a:lnTo>
                    <a:pt x="15816" y="5840"/>
                  </a:lnTo>
                  <a:lnTo>
                    <a:pt x="15889" y="5792"/>
                  </a:lnTo>
                  <a:lnTo>
                    <a:pt x="15987" y="5767"/>
                  </a:lnTo>
                  <a:lnTo>
                    <a:pt x="16060" y="5694"/>
                  </a:lnTo>
                  <a:lnTo>
                    <a:pt x="16108" y="5621"/>
                  </a:lnTo>
                  <a:lnTo>
                    <a:pt x="16133" y="5524"/>
                  </a:lnTo>
                  <a:lnTo>
                    <a:pt x="16376" y="5208"/>
                  </a:lnTo>
                  <a:lnTo>
                    <a:pt x="16595" y="4891"/>
                  </a:lnTo>
                  <a:lnTo>
                    <a:pt x="16814" y="4551"/>
                  </a:lnTo>
                  <a:lnTo>
                    <a:pt x="16984" y="4210"/>
                  </a:lnTo>
                  <a:lnTo>
                    <a:pt x="17106" y="3845"/>
                  </a:lnTo>
                  <a:lnTo>
                    <a:pt x="17203" y="3480"/>
                  </a:lnTo>
                  <a:lnTo>
                    <a:pt x="17228" y="3140"/>
                  </a:lnTo>
                  <a:lnTo>
                    <a:pt x="17203" y="2799"/>
                  </a:lnTo>
                  <a:lnTo>
                    <a:pt x="17130" y="2458"/>
                  </a:lnTo>
                  <a:lnTo>
                    <a:pt x="17009" y="2142"/>
                  </a:lnTo>
                  <a:lnTo>
                    <a:pt x="16863" y="1826"/>
                  </a:lnTo>
                  <a:lnTo>
                    <a:pt x="16668" y="1534"/>
                  </a:lnTo>
                  <a:lnTo>
                    <a:pt x="16449" y="1266"/>
                  </a:lnTo>
                  <a:lnTo>
                    <a:pt x="16230" y="998"/>
                  </a:lnTo>
                  <a:lnTo>
                    <a:pt x="15962" y="779"/>
                  </a:lnTo>
                  <a:lnTo>
                    <a:pt x="15670" y="560"/>
                  </a:lnTo>
                  <a:lnTo>
                    <a:pt x="15354" y="390"/>
                  </a:lnTo>
                  <a:lnTo>
                    <a:pt x="15013" y="244"/>
                  </a:lnTo>
                  <a:lnTo>
                    <a:pt x="14673" y="122"/>
                  </a:lnTo>
                  <a:lnTo>
                    <a:pt x="14332" y="49"/>
                  </a:lnTo>
                  <a:lnTo>
                    <a:pt x="139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030A0"/>
                </a:solidFill>
              </a:endParaRP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353290" y="475571"/>
              <a:ext cx="8167255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" sz="6000" b="1" dirty="0">
                  <a:solidFill>
                    <a:srgbClr val="002060"/>
                  </a:solidFill>
                  <a:latin typeface="Candara" panose="020E0502030303020204" pitchFamily="34" charset="0"/>
                  <a:cs typeface="Amatic SC"/>
                  <a:sym typeface="Amatic SC"/>
                </a:rPr>
                <a:t>Present </a:t>
              </a:r>
            </a:p>
            <a:p>
              <a:pPr algn="ctr"/>
              <a:r>
                <a:rPr lang="en" sz="6000" b="1" dirty="0">
                  <a:solidFill>
                    <a:srgbClr val="002060"/>
                  </a:solidFill>
                  <a:latin typeface="Candara" panose="020E0502030303020204" pitchFamily="34" charset="0"/>
                  <a:cs typeface="Amatic SC"/>
                  <a:sym typeface="Amatic SC"/>
                </a:rPr>
                <a:t>Simple </a:t>
              </a:r>
            </a:p>
            <a:p>
              <a:pPr algn="ctr"/>
              <a:r>
                <a:rPr lang="en" sz="6000" b="1" dirty="0">
                  <a:solidFill>
                    <a:srgbClr val="002060"/>
                  </a:solidFill>
                  <a:latin typeface="Candara" panose="020E0502030303020204" pitchFamily="34" charset="0"/>
                  <a:cs typeface="Amatic SC"/>
                  <a:sym typeface="Amatic SC"/>
                </a:rPr>
                <a:t>and </a:t>
              </a:r>
            </a:p>
            <a:p>
              <a:pPr algn="ctr"/>
              <a:r>
                <a:rPr lang="en" sz="6000" b="1" dirty="0">
                  <a:solidFill>
                    <a:srgbClr val="002060"/>
                  </a:solidFill>
                  <a:latin typeface="Candara" panose="020E0502030303020204" pitchFamily="34" charset="0"/>
                  <a:cs typeface="Amatic SC"/>
                  <a:sym typeface="Amatic SC"/>
                </a:rPr>
                <a:t>Continuous</a:t>
              </a:r>
              <a:endParaRPr lang="es-AR" dirty="0">
                <a:solidFill>
                  <a:srgbClr val="002060"/>
                </a:solidFill>
              </a:endParaRPr>
            </a:p>
          </p:txBody>
        </p:sp>
        <p:sp>
          <p:nvSpPr>
            <p:cNvPr id="8" name="Google Shape;933;p38"/>
            <p:cNvSpPr/>
            <p:nvPr/>
          </p:nvSpPr>
          <p:spPr>
            <a:xfrm rot="20279545">
              <a:off x="891029" y="1465835"/>
              <a:ext cx="1659799" cy="1634092"/>
            </a:xfrm>
            <a:custGeom>
              <a:avLst/>
              <a:gdLst/>
              <a:ahLst/>
              <a:cxnLst/>
              <a:rect l="l" t="t" r="r" b="b"/>
              <a:pathLst>
                <a:path w="17107" h="21949" extrusionOk="0">
                  <a:moveTo>
                    <a:pt x="9198" y="1679"/>
                  </a:moveTo>
                  <a:lnTo>
                    <a:pt x="9198" y="1947"/>
                  </a:lnTo>
                  <a:lnTo>
                    <a:pt x="9247" y="2190"/>
                  </a:lnTo>
                  <a:lnTo>
                    <a:pt x="9296" y="2385"/>
                  </a:lnTo>
                  <a:lnTo>
                    <a:pt x="9344" y="2482"/>
                  </a:lnTo>
                  <a:lnTo>
                    <a:pt x="9417" y="2531"/>
                  </a:lnTo>
                  <a:lnTo>
                    <a:pt x="9515" y="2604"/>
                  </a:lnTo>
                  <a:lnTo>
                    <a:pt x="9612" y="2604"/>
                  </a:lnTo>
                  <a:lnTo>
                    <a:pt x="9709" y="2580"/>
                  </a:lnTo>
                  <a:lnTo>
                    <a:pt x="9758" y="2531"/>
                  </a:lnTo>
                  <a:lnTo>
                    <a:pt x="9782" y="2482"/>
                  </a:lnTo>
                  <a:lnTo>
                    <a:pt x="9831" y="2385"/>
                  </a:lnTo>
                  <a:lnTo>
                    <a:pt x="9855" y="2263"/>
                  </a:lnTo>
                  <a:lnTo>
                    <a:pt x="9831" y="2409"/>
                  </a:lnTo>
                  <a:lnTo>
                    <a:pt x="9806" y="2555"/>
                  </a:lnTo>
                  <a:lnTo>
                    <a:pt x="9758" y="2677"/>
                  </a:lnTo>
                  <a:lnTo>
                    <a:pt x="9661" y="2799"/>
                  </a:lnTo>
                  <a:lnTo>
                    <a:pt x="9563" y="2847"/>
                  </a:lnTo>
                  <a:lnTo>
                    <a:pt x="9466" y="2872"/>
                  </a:lnTo>
                  <a:lnTo>
                    <a:pt x="9320" y="2847"/>
                  </a:lnTo>
                  <a:lnTo>
                    <a:pt x="9198" y="2774"/>
                  </a:lnTo>
                  <a:lnTo>
                    <a:pt x="9077" y="2701"/>
                  </a:lnTo>
                  <a:lnTo>
                    <a:pt x="8979" y="2628"/>
                  </a:lnTo>
                  <a:lnTo>
                    <a:pt x="8906" y="2531"/>
                  </a:lnTo>
                  <a:lnTo>
                    <a:pt x="8858" y="2434"/>
                  </a:lnTo>
                  <a:lnTo>
                    <a:pt x="8809" y="2312"/>
                  </a:lnTo>
                  <a:lnTo>
                    <a:pt x="8809" y="2190"/>
                  </a:lnTo>
                  <a:lnTo>
                    <a:pt x="8833" y="2093"/>
                  </a:lnTo>
                  <a:lnTo>
                    <a:pt x="8858" y="1971"/>
                  </a:lnTo>
                  <a:lnTo>
                    <a:pt x="8931" y="1898"/>
                  </a:lnTo>
                  <a:lnTo>
                    <a:pt x="9004" y="1801"/>
                  </a:lnTo>
                  <a:lnTo>
                    <a:pt x="9101" y="1728"/>
                  </a:lnTo>
                  <a:lnTo>
                    <a:pt x="9198" y="1679"/>
                  </a:lnTo>
                  <a:close/>
                  <a:moveTo>
                    <a:pt x="12483" y="1850"/>
                  </a:moveTo>
                  <a:lnTo>
                    <a:pt x="12507" y="2142"/>
                  </a:lnTo>
                  <a:lnTo>
                    <a:pt x="12556" y="2288"/>
                  </a:lnTo>
                  <a:lnTo>
                    <a:pt x="12605" y="2409"/>
                  </a:lnTo>
                  <a:lnTo>
                    <a:pt x="12629" y="2434"/>
                  </a:lnTo>
                  <a:lnTo>
                    <a:pt x="12653" y="2482"/>
                  </a:lnTo>
                  <a:lnTo>
                    <a:pt x="12751" y="2482"/>
                  </a:lnTo>
                  <a:lnTo>
                    <a:pt x="12848" y="2458"/>
                  </a:lnTo>
                  <a:lnTo>
                    <a:pt x="12921" y="2409"/>
                  </a:lnTo>
                  <a:lnTo>
                    <a:pt x="12970" y="2288"/>
                  </a:lnTo>
                  <a:lnTo>
                    <a:pt x="13018" y="2190"/>
                  </a:lnTo>
                  <a:lnTo>
                    <a:pt x="13043" y="2069"/>
                  </a:lnTo>
                  <a:lnTo>
                    <a:pt x="13043" y="1947"/>
                  </a:lnTo>
                  <a:lnTo>
                    <a:pt x="13140" y="1971"/>
                  </a:lnTo>
                  <a:lnTo>
                    <a:pt x="13213" y="2020"/>
                  </a:lnTo>
                  <a:lnTo>
                    <a:pt x="13286" y="2093"/>
                  </a:lnTo>
                  <a:lnTo>
                    <a:pt x="13359" y="2190"/>
                  </a:lnTo>
                  <a:lnTo>
                    <a:pt x="13432" y="2312"/>
                  </a:lnTo>
                  <a:lnTo>
                    <a:pt x="13456" y="2434"/>
                  </a:lnTo>
                  <a:lnTo>
                    <a:pt x="13432" y="2580"/>
                  </a:lnTo>
                  <a:lnTo>
                    <a:pt x="13408" y="2628"/>
                  </a:lnTo>
                  <a:lnTo>
                    <a:pt x="13383" y="2701"/>
                  </a:lnTo>
                  <a:lnTo>
                    <a:pt x="13286" y="2774"/>
                  </a:lnTo>
                  <a:lnTo>
                    <a:pt x="13164" y="2847"/>
                  </a:lnTo>
                  <a:lnTo>
                    <a:pt x="13043" y="2872"/>
                  </a:lnTo>
                  <a:lnTo>
                    <a:pt x="12921" y="2896"/>
                  </a:lnTo>
                  <a:lnTo>
                    <a:pt x="12629" y="2896"/>
                  </a:lnTo>
                  <a:lnTo>
                    <a:pt x="12386" y="2872"/>
                  </a:lnTo>
                  <a:lnTo>
                    <a:pt x="12264" y="2799"/>
                  </a:lnTo>
                  <a:lnTo>
                    <a:pt x="12167" y="2726"/>
                  </a:lnTo>
                  <a:lnTo>
                    <a:pt x="12094" y="2628"/>
                  </a:lnTo>
                  <a:lnTo>
                    <a:pt x="12069" y="2507"/>
                  </a:lnTo>
                  <a:lnTo>
                    <a:pt x="12094" y="2385"/>
                  </a:lnTo>
                  <a:lnTo>
                    <a:pt x="12118" y="2263"/>
                  </a:lnTo>
                  <a:lnTo>
                    <a:pt x="12167" y="2166"/>
                  </a:lnTo>
                  <a:lnTo>
                    <a:pt x="12240" y="2044"/>
                  </a:lnTo>
                  <a:lnTo>
                    <a:pt x="12361" y="1923"/>
                  </a:lnTo>
                  <a:lnTo>
                    <a:pt x="12483" y="1850"/>
                  </a:lnTo>
                  <a:close/>
                  <a:moveTo>
                    <a:pt x="5865" y="1825"/>
                  </a:moveTo>
                  <a:lnTo>
                    <a:pt x="5840" y="1874"/>
                  </a:lnTo>
                  <a:lnTo>
                    <a:pt x="5840" y="2069"/>
                  </a:lnTo>
                  <a:lnTo>
                    <a:pt x="5840" y="2288"/>
                  </a:lnTo>
                  <a:lnTo>
                    <a:pt x="5865" y="2385"/>
                  </a:lnTo>
                  <a:lnTo>
                    <a:pt x="5889" y="2482"/>
                  </a:lnTo>
                  <a:lnTo>
                    <a:pt x="5938" y="2580"/>
                  </a:lnTo>
                  <a:lnTo>
                    <a:pt x="6011" y="2628"/>
                  </a:lnTo>
                  <a:lnTo>
                    <a:pt x="6132" y="2677"/>
                  </a:lnTo>
                  <a:lnTo>
                    <a:pt x="6230" y="2653"/>
                  </a:lnTo>
                  <a:lnTo>
                    <a:pt x="6327" y="2604"/>
                  </a:lnTo>
                  <a:lnTo>
                    <a:pt x="6376" y="2531"/>
                  </a:lnTo>
                  <a:lnTo>
                    <a:pt x="6400" y="2531"/>
                  </a:lnTo>
                  <a:lnTo>
                    <a:pt x="6424" y="2409"/>
                  </a:lnTo>
                  <a:lnTo>
                    <a:pt x="6449" y="2288"/>
                  </a:lnTo>
                  <a:lnTo>
                    <a:pt x="6449" y="1996"/>
                  </a:lnTo>
                  <a:lnTo>
                    <a:pt x="6522" y="2020"/>
                  </a:lnTo>
                  <a:lnTo>
                    <a:pt x="6595" y="2117"/>
                  </a:lnTo>
                  <a:lnTo>
                    <a:pt x="6643" y="2215"/>
                  </a:lnTo>
                  <a:lnTo>
                    <a:pt x="6643" y="2312"/>
                  </a:lnTo>
                  <a:lnTo>
                    <a:pt x="6643" y="2531"/>
                  </a:lnTo>
                  <a:lnTo>
                    <a:pt x="6595" y="2677"/>
                  </a:lnTo>
                  <a:lnTo>
                    <a:pt x="6522" y="2774"/>
                  </a:lnTo>
                  <a:lnTo>
                    <a:pt x="6424" y="2872"/>
                  </a:lnTo>
                  <a:lnTo>
                    <a:pt x="6303" y="2920"/>
                  </a:lnTo>
                  <a:lnTo>
                    <a:pt x="6181" y="2969"/>
                  </a:lnTo>
                  <a:lnTo>
                    <a:pt x="6059" y="2993"/>
                  </a:lnTo>
                  <a:lnTo>
                    <a:pt x="5913" y="2993"/>
                  </a:lnTo>
                  <a:lnTo>
                    <a:pt x="5792" y="2969"/>
                  </a:lnTo>
                  <a:lnTo>
                    <a:pt x="5646" y="2896"/>
                  </a:lnTo>
                  <a:lnTo>
                    <a:pt x="5548" y="2799"/>
                  </a:lnTo>
                  <a:lnTo>
                    <a:pt x="5475" y="2701"/>
                  </a:lnTo>
                  <a:lnTo>
                    <a:pt x="5427" y="2580"/>
                  </a:lnTo>
                  <a:lnTo>
                    <a:pt x="5427" y="2458"/>
                  </a:lnTo>
                  <a:lnTo>
                    <a:pt x="5451" y="2312"/>
                  </a:lnTo>
                  <a:lnTo>
                    <a:pt x="5475" y="2190"/>
                  </a:lnTo>
                  <a:lnTo>
                    <a:pt x="5548" y="2069"/>
                  </a:lnTo>
                  <a:lnTo>
                    <a:pt x="5694" y="1923"/>
                  </a:lnTo>
                  <a:lnTo>
                    <a:pt x="5865" y="1825"/>
                  </a:lnTo>
                  <a:close/>
                  <a:moveTo>
                    <a:pt x="2531" y="1825"/>
                  </a:moveTo>
                  <a:lnTo>
                    <a:pt x="2580" y="2288"/>
                  </a:lnTo>
                  <a:lnTo>
                    <a:pt x="2604" y="2385"/>
                  </a:lnTo>
                  <a:lnTo>
                    <a:pt x="2653" y="2458"/>
                  </a:lnTo>
                  <a:lnTo>
                    <a:pt x="2750" y="2507"/>
                  </a:lnTo>
                  <a:lnTo>
                    <a:pt x="2847" y="2531"/>
                  </a:lnTo>
                  <a:lnTo>
                    <a:pt x="2945" y="2507"/>
                  </a:lnTo>
                  <a:lnTo>
                    <a:pt x="3018" y="2458"/>
                  </a:lnTo>
                  <a:lnTo>
                    <a:pt x="3066" y="2385"/>
                  </a:lnTo>
                  <a:lnTo>
                    <a:pt x="3091" y="2288"/>
                  </a:lnTo>
                  <a:lnTo>
                    <a:pt x="3066" y="1947"/>
                  </a:lnTo>
                  <a:lnTo>
                    <a:pt x="3115" y="1996"/>
                  </a:lnTo>
                  <a:lnTo>
                    <a:pt x="3188" y="2044"/>
                  </a:lnTo>
                  <a:lnTo>
                    <a:pt x="3212" y="2117"/>
                  </a:lnTo>
                  <a:lnTo>
                    <a:pt x="3237" y="2166"/>
                  </a:lnTo>
                  <a:lnTo>
                    <a:pt x="3237" y="2336"/>
                  </a:lnTo>
                  <a:lnTo>
                    <a:pt x="3212" y="2507"/>
                  </a:lnTo>
                  <a:lnTo>
                    <a:pt x="3139" y="2677"/>
                  </a:lnTo>
                  <a:lnTo>
                    <a:pt x="3042" y="2823"/>
                  </a:lnTo>
                  <a:lnTo>
                    <a:pt x="2920" y="2945"/>
                  </a:lnTo>
                  <a:lnTo>
                    <a:pt x="2774" y="3018"/>
                  </a:lnTo>
                  <a:lnTo>
                    <a:pt x="2653" y="3066"/>
                  </a:lnTo>
                  <a:lnTo>
                    <a:pt x="2531" y="3042"/>
                  </a:lnTo>
                  <a:lnTo>
                    <a:pt x="2409" y="3018"/>
                  </a:lnTo>
                  <a:lnTo>
                    <a:pt x="2312" y="2945"/>
                  </a:lnTo>
                  <a:lnTo>
                    <a:pt x="2215" y="2847"/>
                  </a:lnTo>
                  <a:lnTo>
                    <a:pt x="2142" y="2750"/>
                  </a:lnTo>
                  <a:lnTo>
                    <a:pt x="2093" y="2653"/>
                  </a:lnTo>
                  <a:lnTo>
                    <a:pt x="2044" y="2531"/>
                  </a:lnTo>
                  <a:lnTo>
                    <a:pt x="2044" y="2434"/>
                  </a:lnTo>
                  <a:lnTo>
                    <a:pt x="2044" y="2361"/>
                  </a:lnTo>
                  <a:lnTo>
                    <a:pt x="2117" y="2215"/>
                  </a:lnTo>
                  <a:lnTo>
                    <a:pt x="2190" y="2069"/>
                  </a:lnTo>
                  <a:lnTo>
                    <a:pt x="2312" y="1947"/>
                  </a:lnTo>
                  <a:lnTo>
                    <a:pt x="2409" y="1874"/>
                  </a:lnTo>
                  <a:lnTo>
                    <a:pt x="2531" y="1825"/>
                  </a:lnTo>
                  <a:close/>
                  <a:moveTo>
                    <a:pt x="15598" y="3285"/>
                  </a:moveTo>
                  <a:lnTo>
                    <a:pt x="15768" y="3310"/>
                  </a:lnTo>
                  <a:lnTo>
                    <a:pt x="15598" y="3553"/>
                  </a:lnTo>
                  <a:lnTo>
                    <a:pt x="15598" y="3285"/>
                  </a:lnTo>
                  <a:close/>
                  <a:moveTo>
                    <a:pt x="16328" y="3310"/>
                  </a:moveTo>
                  <a:lnTo>
                    <a:pt x="16328" y="3577"/>
                  </a:lnTo>
                  <a:lnTo>
                    <a:pt x="16352" y="3869"/>
                  </a:lnTo>
                  <a:lnTo>
                    <a:pt x="16011" y="4234"/>
                  </a:lnTo>
                  <a:lnTo>
                    <a:pt x="15695" y="4623"/>
                  </a:lnTo>
                  <a:lnTo>
                    <a:pt x="15549" y="4794"/>
                  </a:lnTo>
                  <a:lnTo>
                    <a:pt x="15573" y="4526"/>
                  </a:lnTo>
                  <a:lnTo>
                    <a:pt x="15598" y="4404"/>
                  </a:lnTo>
                  <a:lnTo>
                    <a:pt x="15695" y="4161"/>
                  </a:lnTo>
                  <a:lnTo>
                    <a:pt x="15817" y="3918"/>
                  </a:lnTo>
                  <a:lnTo>
                    <a:pt x="15963" y="3626"/>
                  </a:lnTo>
                  <a:lnTo>
                    <a:pt x="16133" y="3310"/>
                  </a:lnTo>
                  <a:close/>
                  <a:moveTo>
                    <a:pt x="16425" y="4331"/>
                  </a:moveTo>
                  <a:lnTo>
                    <a:pt x="16547" y="4940"/>
                  </a:lnTo>
                  <a:lnTo>
                    <a:pt x="16425" y="4988"/>
                  </a:lnTo>
                  <a:lnTo>
                    <a:pt x="16328" y="5086"/>
                  </a:lnTo>
                  <a:lnTo>
                    <a:pt x="16133" y="5280"/>
                  </a:lnTo>
                  <a:lnTo>
                    <a:pt x="15938" y="5499"/>
                  </a:lnTo>
                  <a:lnTo>
                    <a:pt x="15817" y="5670"/>
                  </a:lnTo>
                  <a:lnTo>
                    <a:pt x="15549" y="5986"/>
                  </a:lnTo>
                  <a:lnTo>
                    <a:pt x="15549" y="5864"/>
                  </a:lnTo>
                  <a:lnTo>
                    <a:pt x="15598" y="5840"/>
                  </a:lnTo>
                  <a:lnTo>
                    <a:pt x="15646" y="5791"/>
                  </a:lnTo>
                  <a:lnTo>
                    <a:pt x="15671" y="5718"/>
                  </a:lnTo>
                  <a:lnTo>
                    <a:pt x="15671" y="5645"/>
                  </a:lnTo>
                  <a:lnTo>
                    <a:pt x="15671" y="5475"/>
                  </a:lnTo>
                  <a:lnTo>
                    <a:pt x="15719" y="5305"/>
                  </a:lnTo>
                  <a:lnTo>
                    <a:pt x="15792" y="5159"/>
                  </a:lnTo>
                  <a:lnTo>
                    <a:pt x="15890" y="4988"/>
                  </a:lnTo>
                  <a:lnTo>
                    <a:pt x="16133" y="4696"/>
                  </a:lnTo>
                  <a:lnTo>
                    <a:pt x="16352" y="4453"/>
                  </a:lnTo>
                  <a:lnTo>
                    <a:pt x="16425" y="4331"/>
                  </a:lnTo>
                  <a:close/>
                  <a:moveTo>
                    <a:pt x="16571" y="5280"/>
                  </a:moveTo>
                  <a:lnTo>
                    <a:pt x="16595" y="5621"/>
                  </a:lnTo>
                  <a:lnTo>
                    <a:pt x="16595" y="6010"/>
                  </a:lnTo>
                  <a:lnTo>
                    <a:pt x="16401" y="6108"/>
                  </a:lnTo>
                  <a:lnTo>
                    <a:pt x="16230" y="6254"/>
                  </a:lnTo>
                  <a:lnTo>
                    <a:pt x="15914" y="6546"/>
                  </a:lnTo>
                  <a:lnTo>
                    <a:pt x="15719" y="6740"/>
                  </a:lnTo>
                  <a:lnTo>
                    <a:pt x="15549" y="6959"/>
                  </a:lnTo>
                  <a:lnTo>
                    <a:pt x="15549" y="6765"/>
                  </a:lnTo>
                  <a:lnTo>
                    <a:pt x="15622" y="6619"/>
                  </a:lnTo>
                  <a:lnTo>
                    <a:pt x="15695" y="6497"/>
                  </a:lnTo>
                  <a:lnTo>
                    <a:pt x="15841" y="6229"/>
                  </a:lnTo>
                  <a:lnTo>
                    <a:pt x="16036" y="5962"/>
                  </a:lnTo>
                  <a:lnTo>
                    <a:pt x="16230" y="5670"/>
                  </a:lnTo>
                  <a:lnTo>
                    <a:pt x="16449" y="5402"/>
                  </a:lnTo>
                  <a:lnTo>
                    <a:pt x="16571" y="5280"/>
                  </a:lnTo>
                  <a:close/>
                  <a:moveTo>
                    <a:pt x="5743" y="6716"/>
                  </a:moveTo>
                  <a:lnTo>
                    <a:pt x="5694" y="6740"/>
                  </a:lnTo>
                  <a:lnTo>
                    <a:pt x="5621" y="6789"/>
                  </a:lnTo>
                  <a:lnTo>
                    <a:pt x="5475" y="6935"/>
                  </a:lnTo>
                  <a:lnTo>
                    <a:pt x="5305" y="7105"/>
                  </a:lnTo>
                  <a:lnTo>
                    <a:pt x="5086" y="7251"/>
                  </a:lnTo>
                  <a:lnTo>
                    <a:pt x="4867" y="7373"/>
                  </a:lnTo>
                  <a:lnTo>
                    <a:pt x="4745" y="7422"/>
                  </a:lnTo>
                  <a:lnTo>
                    <a:pt x="4648" y="7446"/>
                  </a:lnTo>
                  <a:lnTo>
                    <a:pt x="4429" y="7446"/>
                  </a:lnTo>
                  <a:lnTo>
                    <a:pt x="4332" y="7397"/>
                  </a:lnTo>
                  <a:lnTo>
                    <a:pt x="4259" y="7349"/>
                  </a:lnTo>
                  <a:lnTo>
                    <a:pt x="4186" y="7251"/>
                  </a:lnTo>
                  <a:lnTo>
                    <a:pt x="4113" y="7130"/>
                  </a:lnTo>
                  <a:lnTo>
                    <a:pt x="4064" y="7057"/>
                  </a:lnTo>
                  <a:lnTo>
                    <a:pt x="3991" y="7032"/>
                  </a:lnTo>
                  <a:lnTo>
                    <a:pt x="3894" y="7032"/>
                  </a:lnTo>
                  <a:lnTo>
                    <a:pt x="3821" y="7057"/>
                  </a:lnTo>
                  <a:lnTo>
                    <a:pt x="3553" y="7227"/>
                  </a:lnTo>
                  <a:lnTo>
                    <a:pt x="3358" y="7324"/>
                  </a:lnTo>
                  <a:lnTo>
                    <a:pt x="3188" y="7422"/>
                  </a:lnTo>
                  <a:lnTo>
                    <a:pt x="3042" y="7470"/>
                  </a:lnTo>
                  <a:lnTo>
                    <a:pt x="2969" y="7470"/>
                  </a:lnTo>
                  <a:lnTo>
                    <a:pt x="2896" y="7446"/>
                  </a:lnTo>
                  <a:lnTo>
                    <a:pt x="2847" y="7422"/>
                  </a:lnTo>
                  <a:lnTo>
                    <a:pt x="2823" y="7349"/>
                  </a:lnTo>
                  <a:lnTo>
                    <a:pt x="2799" y="7276"/>
                  </a:lnTo>
                  <a:lnTo>
                    <a:pt x="2799" y="7178"/>
                  </a:lnTo>
                  <a:lnTo>
                    <a:pt x="2799" y="7130"/>
                  </a:lnTo>
                  <a:lnTo>
                    <a:pt x="2774" y="7105"/>
                  </a:lnTo>
                  <a:lnTo>
                    <a:pt x="2726" y="7081"/>
                  </a:lnTo>
                  <a:lnTo>
                    <a:pt x="2653" y="7081"/>
                  </a:lnTo>
                  <a:lnTo>
                    <a:pt x="2604" y="7154"/>
                  </a:lnTo>
                  <a:lnTo>
                    <a:pt x="2555" y="7373"/>
                  </a:lnTo>
                  <a:lnTo>
                    <a:pt x="2531" y="7470"/>
                  </a:lnTo>
                  <a:lnTo>
                    <a:pt x="2531" y="7568"/>
                  </a:lnTo>
                  <a:lnTo>
                    <a:pt x="2555" y="7665"/>
                  </a:lnTo>
                  <a:lnTo>
                    <a:pt x="2628" y="7762"/>
                  </a:lnTo>
                  <a:lnTo>
                    <a:pt x="2701" y="7811"/>
                  </a:lnTo>
                  <a:lnTo>
                    <a:pt x="2823" y="7860"/>
                  </a:lnTo>
                  <a:lnTo>
                    <a:pt x="2945" y="7884"/>
                  </a:lnTo>
                  <a:lnTo>
                    <a:pt x="3091" y="7860"/>
                  </a:lnTo>
                  <a:lnTo>
                    <a:pt x="3212" y="7835"/>
                  </a:lnTo>
                  <a:lnTo>
                    <a:pt x="3358" y="7787"/>
                  </a:lnTo>
                  <a:lnTo>
                    <a:pt x="3602" y="7665"/>
                  </a:lnTo>
                  <a:lnTo>
                    <a:pt x="3845" y="7519"/>
                  </a:lnTo>
                  <a:lnTo>
                    <a:pt x="3942" y="7641"/>
                  </a:lnTo>
                  <a:lnTo>
                    <a:pt x="4040" y="7714"/>
                  </a:lnTo>
                  <a:lnTo>
                    <a:pt x="4137" y="7787"/>
                  </a:lnTo>
                  <a:lnTo>
                    <a:pt x="4259" y="7835"/>
                  </a:lnTo>
                  <a:lnTo>
                    <a:pt x="4356" y="7860"/>
                  </a:lnTo>
                  <a:lnTo>
                    <a:pt x="4478" y="7860"/>
                  </a:lnTo>
                  <a:lnTo>
                    <a:pt x="4745" y="7835"/>
                  </a:lnTo>
                  <a:lnTo>
                    <a:pt x="4989" y="7762"/>
                  </a:lnTo>
                  <a:lnTo>
                    <a:pt x="5232" y="7641"/>
                  </a:lnTo>
                  <a:lnTo>
                    <a:pt x="5475" y="7495"/>
                  </a:lnTo>
                  <a:lnTo>
                    <a:pt x="5694" y="7324"/>
                  </a:lnTo>
                  <a:lnTo>
                    <a:pt x="5816" y="7470"/>
                  </a:lnTo>
                  <a:lnTo>
                    <a:pt x="5962" y="7592"/>
                  </a:lnTo>
                  <a:lnTo>
                    <a:pt x="6132" y="7665"/>
                  </a:lnTo>
                  <a:lnTo>
                    <a:pt x="6327" y="7738"/>
                  </a:lnTo>
                  <a:lnTo>
                    <a:pt x="6741" y="7738"/>
                  </a:lnTo>
                  <a:lnTo>
                    <a:pt x="6862" y="7689"/>
                  </a:lnTo>
                  <a:lnTo>
                    <a:pt x="6984" y="7641"/>
                  </a:lnTo>
                  <a:lnTo>
                    <a:pt x="7106" y="7592"/>
                  </a:lnTo>
                  <a:lnTo>
                    <a:pt x="7300" y="7422"/>
                  </a:lnTo>
                  <a:lnTo>
                    <a:pt x="7422" y="7568"/>
                  </a:lnTo>
                  <a:lnTo>
                    <a:pt x="7592" y="7665"/>
                  </a:lnTo>
                  <a:lnTo>
                    <a:pt x="7787" y="7714"/>
                  </a:lnTo>
                  <a:lnTo>
                    <a:pt x="7982" y="7738"/>
                  </a:lnTo>
                  <a:lnTo>
                    <a:pt x="8201" y="7714"/>
                  </a:lnTo>
                  <a:lnTo>
                    <a:pt x="8395" y="7665"/>
                  </a:lnTo>
                  <a:lnTo>
                    <a:pt x="8590" y="7568"/>
                  </a:lnTo>
                  <a:lnTo>
                    <a:pt x="8785" y="7446"/>
                  </a:lnTo>
                  <a:lnTo>
                    <a:pt x="8931" y="7568"/>
                  </a:lnTo>
                  <a:lnTo>
                    <a:pt x="9101" y="7665"/>
                  </a:lnTo>
                  <a:lnTo>
                    <a:pt x="9271" y="7738"/>
                  </a:lnTo>
                  <a:lnTo>
                    <a:pt x="9466" y="7787"/>
                  </a:lnTo>
                  <a:lnTo>
                    <a:pt x="9636" y="7787"/>
                  </a:lnTo>
                  <a:lnTo>
                    <a:pt x="9806" y="7762"/>
                  </a:lnTo>
                  <a:lnTo>
                    <a:pt x="9977" y="7714"/>
                  </a:lnTo>
                  <a:lnTo>
                    <a:pt x="10098" y="7616"/>
                  </a:lnTo>
                  <a:lnTo>
                    <a:pt x="10196" y="7714"/>
                  </a:lnTo>
                  <a:lnTo>
                    <a:pt x="10293" y="7787"/>
                  </a:lnTo>
                  <a:lnTo>
                    <a:pt x="10415" y="7860"/>
                  </a:lnTo>
                  <a:lnTo>
                    <a:pt x="10536" y="7908"/>
                  </a:lnTo>
                  <a:lnTo>
                    <a:pt x="10658" y="7957"/>
                  </a:lnTo>
                  <a:lnTo>
                    <a:pt x="10780" y="7957"/>
                  </a:lnTo>
                  <a:lnTo>
                    <a:pt x="10901" y="7908"/>
                  </a:lnTo>
                  <a:lnTo>
                    <a:pt x="10999" y="7860"/>
                  </a:lnTo>
                  <a:lnTo>
                    <a:pt x="11120" y="7811"/>
                  </a:lnTo>
                  <a:lnTo>
                    <a:pt x="11193" y="7714"/>
                  </a:lnTo>
                  <a:lnTo>
                    <a:pt x="11364" y="7543"/>
                  </a:lnTo>
                  <a:lnTo>
                    <a:pt x="11607" y="7689"/>
                  </a:lnTo>
                  <a:lnTo>
                    <a:pt x="11729" y="7762"/>
                  </a:lnTo>
                  <a:lnTo>
                    <a:pt x="11850" y="7811"/>
                  </a:lnTo>
                  <a:lnTo>
                    <a:pt x="11972" y="7835"/>
                  </a:lnTo>
                  <a:lnTo>
                    <a:pt x="12094" y="7835"/>
                  </a:lnTo>
                  <a:lnTo>
                    <a:pt x="12191" y="7811"/>
                  </a:lnTo>
                  <a:lnTo>
                    <a:pt x="12288" y="7738"/>
                  </a:lnTo>
                  <a:lnTo>
                    <a:pt x="12410" y="7835"/>
                  </a:lnTo>
                  <a:lnTo>
                    <a:pt x="12556" y="7884"/>
                  </a:lnTo>
                  <a:lnTo>
                    <a:pt x="12726" y="7908"/>
                  </a:lnTo>
                  <a:lnTo>
                    <a:pt x="12872" y="7884"/>
                  </a:lnTo>
                  <a:lnTo>
                    <a:pt x="13018" y="7860"/>
                  </a:lnTo>
                  <a:lnTo>
                    <a:pt x="13164" y="7762"/>
                  </a:lnTo>
                  <a:lnTo>
                    <a:pt x="13262" y="7665"/>
                  </a:lnTo>
                  <a:lnTo>
                    <a:pt x="13335" y="7519"/>
                  </a:lnTo>
                  <a:lnTo>
                    <a:pt x="13335" y="7470"/>
                  </a:lnTo>
                  <a:lnTo>
                    <a:pt x="13335" y="7446"/>
                  </a:lnTo>
                  <a:lnTo>
                    <a:pt x="13286" y="7422"/>
                  </a:lnTo>
                  <a:lnTo>
                    <a:pt x="13262" y="7422"/>
                  </a:lnTo>
                  <a:lnTo>
                    <a:pt x="13043" y="7470"/>
                  </a:lnTo>
                  <a:lnTo>
                    <a:pt x="12775" y="7543"/>
                  </a:lnTo>
                  <a:lnTo>
                    <a:pt x="12653" y="7543"/>
                  </a:lnTo>
                  <a:lnTo>
                    <a:pt x="12532" y="7519"/>
                  </a:lnTo>
                  <a:lnTo>
                    <a:pt x="12459" y="7470"/>
                  </a:lnTo>
                  <a:lnTo>
                    <a:pt x="12434" y="7422"/>
                  </a:lnTo>
                  <a:lnTo>
                    <a:pt x="12410" y="7373"/>
                  </a:lnTo>
                  <a:lnTo>
                    <a:pt x="12386" y="7300"/>
                  </a:lnTo>
                  <a:lnTo>
                    <a:pt x="12337" y="7251"/>
                  </a:lnTo>
                  <a:lnTo>
                    <a:pt x="12288" y="7203"/>
                  </a:lnTo>
                  <a:lnTo>
                    <a:pt x="12167" y="7203"/>
                  </a:lnTo>
                  <a:lnTo>
                    <a:pt x="12118" y="7251"/>
                  </a:lnTo>
                  <a:lnTo>
                    <a:pt x="12094" y="7300"/>
                  </a:lnTo>
                  <a:lnTo>
                    <a:pt x="12069" y="7373"/>
                  </a:lnTo>
                  <a:lnTo>
                    <a:pt x="12069" y="7422"/>
                  </a:lnTo>
                  <a:lnTo>
                    <a:pt x="12045" y="7470"/>
                  </a:lnTo>
                  <a:lnTo>
                    <a:pt x="12021" y="7495"/>
                  </a:lnTo>
                  <a:lnTo>
                    <a:pt x="11899" y="7495"/>
                  </a:lnTo>
                  <a:lnTo>
                    <a:pt x="11777" y="7446"/>
                  </a:lnTo>
                  <a:lnTo>
                    <a:pt x="11583" y="7300"/>
                  </a:lnTo>
                  <a:lnTo>
                    <a:pt x="11461" y="7178"/>
                  </a:lnTo>
                  <a:lnTo>
                    <a:pt x="11388" y="7154"/>
                  </a:lnTo>
                  <a:lnTo>
                    <a:pt x="11339" y="7130"/>
                  </a:lnTo>
                  <a:lnTo>
                    <a:pt x="11266" y="7154"/>
                  </a:lnTo>
                  <a:lnTo>
                    <a:pt x="11218" y="7178"/>
                  </a:lnTo>
                  <a:lnTo>
                    <a:pt x="11047" y="7397"/>
                  </a:lnTo>
                  <a:lnTo>
                    <a:pt x="10926" y="7495"/>
                  </a:lnTo>
                  <a:lnTo>
                    <a:pt x="10804" y="7543"/>
                  </a:lnTo>
                  <a:lnTo>
                    <a:pt x="10707" y="7568"/>
                  </a:lnTo>
                  <a:lnTo>
                    <a:pt x="10609" y="7568"/>
                  </a:lnTo>
                  <a:lnTo>
                    <a:pt x="10536" y="7519"/>
                  </a:lnTo>
                  <a:lnTo>
                    <a:pt x="10463" y="7422"/>
                  </a:lnTo>
                  <a:lnTo>
                    <a:pt x="10390" y="7324"/>
                  </a:lnTo>
                  <a:lnTo>
                    <a:pt x="10342" y="7178"/>
                  </a:lnTo>
                  <a:lnTo>
                    <a:pt x="10342" y="7105"/>
                  </a:lnTo>
                  <a:lnTo>
                    <a:pt x="10293" y="7032"/>
                  </a:lnTo>
                  <a:lnTo>
                    <a:pt x="10244" y="7008"/>
                  </a:lnTo>
                  <a:lnTo>
                    <a:pt x="10196" y="6984"/>
                  </a:lnTo>
                  <a:lnTo>
                    <a:pt x="10123" y="6984"/>
                  </a:lnTo>
                  <a:lnTo>
                    <a:pt x="10074" y="7008"/>
                  </a:lnTo>
                  <a:lnTo>
                    <a:pt x="10025" y="7057"/>
                  </a:lnTo>
                  <a:lnTo>
                    <a:pt x="9977" y="7130"/>
                  </a:lnTo>
                  <a:lnTo>
                    <a:pt x="9952" y="7227"/>
                  </a:lnTo>
                  <a:lnTo>
                    <a:pt x="9904" y="7300"/>
                  </a:lnTo>
                  <a:lnTo>
                    <a:pt x="9831" y="7349"/>
                  </a:lnTo>
                  <a:lnTo>
                    <a:pt x="9782" y="7397"/>
                  </a:lnTo>
                  <a:lnTo>
                    <a:pt x="9709" y="7422"/>
                  </a:lnTo>
                  <a:lnTo>
                    <a:pt x="9636" y="7422"/>
                  </a:lnTo>
                  <a:lnTo>
                    <a:pt x="9466" y="7397"/>
                  </a:lnTo>
                  <a:lnTo>
                    <a:pt x="9320" y="7349"/>
                  </a:lnTo>
                  <a:lnTo>
                    <a:pt x="9174" y="7251"/>
                  </a:lnTo>
                  <a:lnTo>
                    <a:pt x="9028" y="7154"/>
                  </a:lnTo>
                  <a:lnTo>
                    <a:pt x="8906" y="7032"/>
                  </a:lnTo>
                  <a:lnTo>
                    <a:pt x="8858" y="6984"/>
                  </a:lnTo>
                  <a:lnTo>
                    <a:pt x="8687" y="6984"/>
                  </a:lnTo>
                  <a:lnTo>
                    <a:pt x="8639" y="7032"/>
                  </a:lnTo>
                  <a:lnTo>
                    <a:pt x="8517" y="7130"/>
                  </a:lnTo>
                  <a:lnTo>
                    <a:pt x="8371" y="7227"/>
                  </a:lnTo>
                  <a:lnTo>
                    <a:pt x="8201" y="7300"/>
                  </a:lnTo>
                  <a:lnTo>
                    <a:pt x="8030" y="7349"/>
                  </a:lnTo>
                  <a:lnTo>
                    <a:pt x="7860" y="7349"/>
                  </a:lnTo>
                  <a:lnTo>
                    <a:pt x="7787" y="7324"/>
                  </a:lnTo>
                  <a:lnTo>
                    <a:pt x="7738" y="7300"/>
                  </a:lnTo>
                  <a:lnTo>
                    <a:pt x="7665" y="7251"/>
                  </a:lnTo>
                  <a:lnTo>
                    <a:pt x="7641" y="7178"/>
                  </a:lnTo>
                  <a:lnTo>
                    <a:pt x="7592" y="7105"/>
                  </a:lnTo>
                  <a:lnTo>
                    <a:pt x="7592" y="7008"/>
                  </a:lnTo>
                  <a:lnTo>
                    <a:pt x="7568" y="6935"/>
                  </a:lnTo>
                  <a:lnTo>
                    <a:pt x="7544" y="6886"/>
                  </a:lnTo>
                  <a:lnTo>
                    <a:pt x="7495" y="6838"/>
                  </a:lnTo>
                  <a:lnTo>
                    <a:pt x="7446" y="6813"/>
                  </a:lnTo>
                  <a:lnTo>
                    <a:pt x="7398" y="6789"/>
                  </a:lnTo>
                  <a:lnTo>
                    <a:pt x="7325" y="6789"/>
                  </a:lnTo>
                  <a:lnTo>
                    <a:pt x="7276" y="6813"/>
                  </a:lnTo>
                  <a:lnTo>
                    <a:pt x="7227" y="6862"/>
                  </a:lnTo>
                  <a:lnTo>
                    <a:pt x="7057" y="7057"/>
                  </a:lnTo>
                  <a:lnTo>
                    <a:pt x="6960" y="7154"/>
                  </a:lnTo>
                  <a:lnTo>
                    <a:pt x="6862" y="7251"/>
                  </a:lnTo>
                  <a:lnTo>
                    <a:pt x="6741" y="7300"/>
                  </a:lnTo>
                  <a:lnTo>
                    <a:pt x="6619" y="7324"/>
                  </a:lnTo>
                  <a:lnTo>
                    <a:pt x="6473" y="7324"/>
                  </a:lnTo>
                  <a:lnTo>
                    <a:pt x="6351" y="7300"/>
                  </a:lnTo>
                  <a:lnTo>
                    <a:pt x="6230" y="7251"/>
                  </a:lnTo>
                  <a:lnTo>
                    <a:pt x="6108" y="7178"/>
                  </a:lnTo>
                  <a:lnTo>
                    <a:pt x="6035" y="7057"/>
                  </a:lnTo>
                  <a:lnTo>
                    <a:pt x="5986" y="6935"/>
                  </a:lnTo>
                  <a:lnTo>
                    <a:pt x="5986" y="6886"/>
                  </a:lnTo>
                  <a:lnTo>
                    <a:pt x="5962" y="6838"/>
                  </a:lnTo>
                  <a:lnTo>
                    <a:pt x="5913" y="6789"/>
                  </a:lnTo>
                  <a:lnTo>
                    <a:pt x="5865" y="6740"/>
                  </a:lnTo>
                  <a:lnTo>
                    <a:pt x="5792" y="6716"/>
                  </a:lnTo>
                  <a:close/>
                  <a:moveTo>
                    <a:pt x="16595" y="6302"/>
                  </a:moveTo>
                  <a:lnTo>
                    <a:pt x="16547" y="7081"/>
                  </a:lnTo>
                  <a:lnTo>
                    <a:pt x="16401" y="7203"/>
                  </a:lnTo>
                  <a:lnTo>
                    <a:pt x="16279" y="7349"/>
                  </a:lnTo>
                  <a:lnTo>
                    <a:pt x="16011" y="7665"/>
                  </a:lnTo>
                  <a:lnTo>
                    <a:pt x="15792" y="7908"/>
                  </a:lnTo>
                  <a:lnTo>
                    <a:pt x="15573" y="8200"/>
                  </a:lnTo>
                  <a:lnTo>
                    <a:pt x="15573" y="7689"/>
                  </a:lnTo>
                  <a:lnTo>
                    <a:pt x="15573" y="7665"/>
                  </a:lnTo>
                  <a:lnTo>
                    <a:pt x="15671" y="7470"/>
                  </a:lnTo>
                  <a:lnTo>
                    <a:pt x="15768" y="7276"/>
                  </a:lnTo>
                  <a:lnTo>
                    <a:pt x="16011" y="6935"/>
                  </a:lnTo>
                  <a:lnTo>
                    <a:pt x="16303" y="6619"/>
                  </a:lnTo>
                  <a:lnTo>
                    <a:pt x="16595" y="6302"/>
                  </a:lnTo>
                  <a:close/>
                  <a:moveTo>
                    <a:pt x="16547" y="7592"/>
                  </a:moveTo>
                  <a:lnTo>
                    <a:pt x="16522" y="8663"/>
                  </a:lnTo>
                  <a:lnTo>
                    <a:pt x="16425" y="8711"/>
                  </a:lnTo>
                  <a:lnTo>
                    <a:pt x="16328" y="8760"/>
                  </a:lnTo>
                  <a:lnTo>
                    <a:pt x="16157" y="8930"/>
                  </a:lnTo>
                  <a:lnTo>
                    <a:pt x="15841" y="9271"/>
                  </a:lnTo>
                  <a:lnTo>
                    <a:pt x="15719" y="9417"/>
                  </a:lnTo>
                  <a:lnTo>
                    <a:pt x="15573" y="9612"/>
                  </a:lnTo>
                  <a:lnTo>
                    <a:pt x="15573" y="8882"/>
                  </a:lnTo>
                  <a:lnTo>
                    <a:pt x="15671" y="8857"/>
                  </a:lnTo>
                  <a:lnTo>
                    <a:pt x="15744" y="8784"/>
                  </a:lnTo>
                  <a:lnTo>
                    <a:pt x="15890" y="8517"/>
                  </a:lnTo>
                  <a:lnTo>
                    <a:pt x="16060" y="8273"/>
                  </a:lnTo>
                  <a:lnTo>
                    <a:pt x="16401" y="7811"/>
                  </a:lnTo>
                  <a:lnTo>
                    <a:pt x="16547" y="7592"/>
                  </a:lnTo>
                  <a:close/>
                  <a:moveTo>
                    <a:pt x="9734" y="9149"/>
                  </a:moveTo>
                  <a:lnTo>
                    <a:pt x="9661" y="9174"/>
                  </a:lnTo>
                  <a:lnTo>
                    <a:pt x="9588" y="9198"/>
                  </a:lnTo>
                  <a:lnTo>
                    <a:pt x="9539" y="9247"/>
                  </a:lnTo>
                  <a:lnTo>
                    <a:pt x="9466" y="9368"/>
                  </a:lnTo>
                  <a:lnTo>
                    <a:pt x="9442" y="9490"/>
                  </a:lnTo>
                  <a:lnTo>
                    <a:pt x="9320" y="9587"/>
                  </a:lnTo>
                  <a:lnTo>
                    <a:pt x="9174" y="9660"/>
                  </a:lnTo>
                  <a:lnTo>
                    <a:pt x="9052" y="9685"/>
                  </a:lnTo>
                  <a:lnTo>
                    <a:pt x="8882" y="9685"/>
                  </a:lnTo>
                  <a:lnTo>
                    <a:pt x="8785" y="9660"/>
                  </a:lnTo>
                  <a:lnTo>
                    <a:pt x="8736" y="9636"/>
                  </a:lnTo>
                  <a:lnTo>
                    <a:pt x="8687" y="9587"/>
                  </a:lnTo>
                  <a:lnTo>
                    <a:pt x="8663" y="9539"/>
                  </a:lnTo>
                  <a:lnTo>
                    <a:pt x="8663" y="9441"/>
                  </a:lnTo>
                  <a:lnTo>
                    <a:pt x="8639" y="9368"/>
                  </a:lnTo>
                  <a:lnTo>
                    <a:pt x="8590" y="9320"/>
                  </a:lnTo>
                  <a:lnTo>
                    <a:pt x="8517" y="9295"/>
                  </a:lnTo>
                  <a:lnTo>
                    <a:pt x="8444" y="9271"/>
                  </a:lnTo>
                  <a:lnTo>
                    <a:pt x="8395" y="9295"/>
                  </a:lnTo>
                  <a:lnTo>
                    <a:pt x="8322" y="9344"/>
                  </a:lnTo>
                  <a:lnTo>
                    <a:pt x="8274" y="9417"/>
                  </a:lnTo>
                  <a:lnTo>
                    <a:pt x="8249" y="9466"/>
                  </a:lnTo>
                  <a:lnTo>
                    <a:pt x="8201" y="9514"/>
                  </a:lnTo>
                  <a:lnTo>
                    <a:pt x="8079" y="9587"/>
                  </a:lnTo>
                  <a:lnTo>
                    <a:pt x="7933" y="9612"/>
                  </a:lnTo>
                  <a:lnTo>
                    <a:pt x="7738" y="9636"/>
                  </a:lnTo>
                  <a:lnTo>
                    <a:pt x="7568" y="9636"/>
                  </a:lnTo>
                  <a:lnTo>
                    <a:pt x="7422" y="9587"/>
                  </a:lnTo>
                  <a:lnTo>
                    <a:pt x="7325" y="9514"/>
                  </a:lnTo>
                  <a:lnTo>
                    <a:pt x="7276" y="9466"/>
                  </a:lnTo>
                  <a:lnTo>
                    <a:pt x="7252" y="9417"/>
                  </a:lnTo>
                  <a:lnTo>
                    <a:pt x="7252" y="9344"/>
                  </a:lnTo>
                  <a:lnTo>
                    <a:pt x="7227" y="9295"/>
                  </a:lnTo>
                  <a:lnTo>
                    <a:pt x="7179" y="9247"/>
                  </a:lnTo>
                  <a:lnTo>
                    <a:pt x="7130" y="9222"/>
                  </a:lnTo>
                  <a:lnTo>
                    <a:pt x="7081" y="9198"/>
                  </a:lnTo>
                  <a:lnTo>
                    <a:pt x="7008" y="9198"/>
                  </a:lnTo>
                  <a:lnTo>
                    <a:pt x="6960" y="9222"/>
                  </a:lnTo>
                  <a:lnTo>
                    <a:pt x="6887" y="9247"/>
                  </a:lnTo>
                  <a:lnTo>
                    <a:pt x="6765" y="9417"/>
                  </a:lnTo>
                  <a:lnTo>
                    <a:pt x="6643" y="9563"/>
                  </a:lnTo>
                  <a:lnTo>
                    <a:pt x="6570" y="9636"/>
                  </a:lnTo>
                  <a:lnTo>
                    <a:pt x="6449" y="9685"/>
                  </a:lnTo>
                  <a:lnTo>
                    <a:pt x="6327" y="9733"/>
                  </a:lnTo>
                  <a:lnTo>
                    <a:pt x="6205" y="9758"/>
                  </a:lnTo>
                  <a:lnTo>
                    <a:pt x="6084" y="9758"/>
                  </a:lnTo>
                  <a:lnTo>
                    <a:pt x="6035" y="9733"/>
                  </a:lnTo>
                  <a:lnTo>
                    <a:pt x="5986" y="9709"/>
                  </a:lnTo>
                  <a:lnTo>
                    <a:pt x="5962" y="9660"/>
                  </a:lnTo>
                  <a:lnTo>
                    <a:pt x="5938" y="9612"/>
                  </a:lnTo>
                  <a:lnTo>
                    <a:pt x="5938" y="9514"/>
                  </a:lnTo>
                  <a:lnTo>
                    <a:pt x="5962" y="9441"/>
                  </a:lnTo>
                  <a:lnTo>
                    <a:pt x="5962" y="9344"/>
                  </a:lnTo>
                  <a:lnTo>
                    <a:pt x="5938" y="9271"/>
                  </a:lnTo>
                  <a:lnTo>
                    <a:pt x="5865" y="9198"/>
                  </a:lnTo>
                  <a:lnTo>
                    <a:pt x="5792" y="9174"/>
                  </a:lnTo>
                  <a:lnTo>
                    <a:pt x="5646" y="9174"/>
                  </a:lnTo>
                  <a:lnTo>
                    <a:pt x="5573" y="9247"/>
                  </a:lnTo>
                  <a:lnTo>
                    <a:pt x="5548" y="9320"/>
                  </a:lnTo>
                  <a:lnTo>
                    <a:pt x="5500" y="9417"/>
                  </a:lnTo>
                  <a:lnTo>
                    <a:pt x="5451" y="9490"/>
                  </a:lnTo>
                  <a:lnTo>
                    <a:pt x="5378" y="9587"/>
                  </a:lnTo>
                  <a:lnTo>
                    <a:pt x="5305" y="9636"/>
                  </a:lnTo>
                  <a:lnTo>
                    <a:pt x="5183" y="9685"/>
                  </a:lnTo>
                  <a:lnTo>
                    <a:pt x="5086" y="9733"/>
                  </a:lnTo>
                  <a:lnTo>
                    <a:pt x="4843" y="9782"/>
                  </a:lnTo>
                  <a:lnTo>
                    <a:pt x="4624" y="9782"/>
                  </a:lnTo>
                  <a:lnTo>
                    <a:pt x="4502" y="9733"/>
                  </a:lnTo>
                  <a:lnTo>
                    <a:pt x="4405" y="9709"/>
                  </a:lnTo>
                  <a:lnTo>
                    <a:pt x="4332" y="9636"/>
                  </a:lnTo>
                  <a:lnTo>
                    <a:pt x="4259" y="9587"/>
                  </a:lnTo>
                  <a:lnTo>
                    <a:pt x="4210" y="9490"/>
                  </a:lnTo>
                  <a:lnTo>
                    <a:pt x="4161" y="9393"/>
                  </a:lnTo>
                  <a:lnTo>
                    <a:pt x="4161" y="9344"/>
                  </a:lnTo>
                  <a:lnTo>
                    <a:pt x="4137" y="9295"/>
                  </a:lnTo>
                  <a:lnTo>
                    <a:pt x="4040" y="9247"/>
                  </a:lnTo>
                  <a:lnTo>
                    <a:pt x="3942" y="9222"/>
                  </a:lnTo>
                  <a:lnTo>
                    <a:pt x="3869" y="9247"/>
                  </a:lnTo>
                  <a:lnTo>
                    <a:pt x="3602" y="9417"/>
                  </a:lnTo>
                  <a:lnTo>
                    <a:pt x="3407" y="9539"/>
                  </a:lnTo>
                  <a:lnTo>
                    <a:pt x="3212" y="9660"/>
                  </a:lnTo>
                  <a:lnTo>
                    <a:pt x="3018" y="9733"/>
                  </a:lnTo>
                  <a:lnTo>
                    <a:pt x="2872" y="9733"/>
                  </a:lnTo>
                  <a:lnTo>
                    <a:pt x="2823" y="9709"/>
                  </a:lnTo>
                  <a:lnTo>
                    <a:pt x="2774" y="9660"/>
                  </a:lnTo>
                  <a:lnTo>
                    <a:pt x="2774" y="9587"/>
                  </a:lnTo>
                  <a:lnTo>
                    <a:pt x="2774" y="9490"/>
                  </a:lnTo>
                  <a:lnTo>
                    <a:pt x="2774" y="9417"/>
                  </a:lnTo>
                  <a:lnTo>
                    <a:pt x="2750" y="9368"/>
                  </a:lnTo>
                  <a:lnTo>
                    <a:pt x="2726" y="9344"/>
                  </a:lnTo>
                  <a:lnTo>
                    <a:pt x="2677" y="9320"/>
                  </a:lnTo>
                  <a:lnTo>
                    <a:pt x="2653" y="9295"/>
                  </a:lnTo>
                  <a:lnTo>
                    <a:pt x="2604" y="9320"/>
                  </a:lnTo>
                  <a:lnTo>
                    <a:pt x="2555" y="9320"/>
                  </a:lnTo>
                  <a:lnTo>
                    <a:pt x="2507" y="9368"/>
                  </a:lnTo>
                  <a:lnTo>
                    <a:pt x="2458" y="9490"/>
                  </a:lnTo>
                  <a:lnTo>
                    <a:pt x="2434" y="9612"/>
                  </a:lnTo>
                  <a:lnTo>
                    <a:pt x="2434" y="9733"/>
                  </a:lnTo>
                  <a:lnTo>
                    <a:pt x="2458" y="9831"/>
                  </a:lnTo>
                  <a:lnTo>
                    <a:pt x="2531" y="9928"/>
                  </a:lnTo>
                  <a:lnTo>
                    <a:pt x="2604" y="10025"/>
                  </a:lnTo>
                  <a:lnTo>
                    <a:pt x="2726" y="10098"/>
                  </a:lnTo>
                  <a:lnTo>
                    <a:pt x="2847" y="10147"/>
                  </a:lnTo>
                  <a:lnTo>
                    <a:pt x="2969" y="10171"/>
                  </a:lnTo>
                  <a:lnTo>
                    <a:pt x="3115" y="10147"/>
                  </a:lnTo>
                  <a:lnTo>
                    <a:pt x="3237" y="10123"/>
                  </a:lnTo>
                  <a:lnTo>
                    <a:pt x="3358" y="10074"/>
                  </a:lnTo>
                  <a:lnTo>
                    <a:pt x="3626" y="9928"/>
                  </a:lnTo>
                  <a:lnTo>
                    <a:pt x="3845" y="9758"/>
                  </a:lnTo>
                  <a:lnTo>
                    <a:pt x="3918" y="9855"/>
                  </a:lnTo>
                  <a:lnTo>
                    <a:pt x="3991" y="9952"/>
                  </a:lnTo>
                  <a:lnTo>
                    <a:pt x="4088" y="10025"/>
                  </a:lnTo>
                  <a:lnTo>
                    <a:pt x="4186" y="10074"/>
                  </a:lnTo>
                  <a:lnTo>
                    <a:pt x="4429" y="10171"/>
                  </a:lnTo>
                  <a:lnTo>
                    <a:pt x="4672" y="10196"/>
                  </a:lnTo>
                  <a:lnTo>
                    <a:pt x="4940" y="10196"/>
                  </a:lnTo>
                  <a:lnTo>
                    <a:pt x="5208" y="10147"/>
                  </a:lnTo>
                  <a:lnTo>
                    <a:pt x="5427" y="10050"/>
                  </a:lnTo>
                  <a:lnTo>
                    <a:pt x="5646" y="9928"/>
                  </a:lnTo>
                  <a:lnTo>
                    <a:pt x="5743" y="10001"/>
                  </a:lnTo>
                  <a:lnTo>
                    <a:pt x="5840" y="10098"/>
                  </a:lnTo>
                  <a:lnTo>
                    <a:pt x="5986" y="10147"/>
                  </a:lnTo>
                  <a:lnTo>
                    <a:pt x="6132" y="10196"/>
                  </a:lnTo>
                  <a:lnTo>
                    <a:pt x="6278" y="10220"/>
                  </a:lnTo>
                  <a:lnTo>
                    <a:pt x="6424" y="10196"/>
                  </a:lnTo>
                  <a:lnTo>
                    <a:pt x="6546" y="10171"/>
                  </a:lnTo>
                  <a:lnTo>
                    <a:pt x="6643" y="10123"/>
                  </a:lnTo>
                  <a:lnTo>
                    <a:pt x="6741" y="10050"/>
                  </a:lnTo>
                  <a:lnTo>
                    <a:pt x="6838" y="9977"/>
                  </a:lnTo>
                  <a:lnTo>
                    <a:pt x="7008" y="9782"/>
                  </a:lnTo>
                  <a:lnTo>
                    <a:pt x="7130" y="9879"/>
                  </a:lnTo>
                  <a:lnTo>
                    <a:pt x="7300" y="9977"/>
                  </a:lnTo>
                  <a:lnTo>
                    <a:pt x="7471" y="10025"/>
                  </a:lnTo>
                  <a:lnTo>
                    <a:pt x="7665" y="10050"/>
                  </a:lnTo>
                  <a:lnTo>
                    <a:pt x="7860" y="10050"/>
                  </a:lnTo>
                  <a:lnTo>
                    <a:pt x="8030" y="10025"/>
                  </a:lnTo>
                  <a:lnTo>
                    <a:pt x="8225" y="9952"/>
                  </a:lnTo>
                  <a:lnTo>
                    <a:pt x="8371" y="9879"/>
                  </a:lnTo>
                  <a:lnTo>
                    <a:pt x="8493" y="9977"/>
                  </a:lnTo>
                  <a:lnTo>
                    <a:pt x="8639" y="10025"/>
                  </a:lnTo>
                  <a:lnTo>
                    <a:pt x="8785" y="10074"/>
                  </a:lnTo>
                  <a:lnTo>
                    <a:pt x="8955" y="10074"/>
                  </a:lnTo>
                  <a:lnTo>
                    <a:pt x="9125" y="10050"/>
                  </a:lnTo>
                  <a:lnTo>
                    <a:pt x="9320" y="10001"/>
                  </a:lnTo>
                  <a:lnTo>
                    <a:pt x="9466" y="9928"/>
                  </a:lnTo>
                  <a:lnTo>
                    <a:pt x="9636" y="9831"/>
                  </a:lnTo>
                  <a:lnTo>
                    <a:pt x="9734" y="9904"/>
                  </a:lnTo>
                  <a:lnTo>
                    <a:pt x="9855" y="9952"/>
                  </a:lnTo>
                  <a:lnTo>
                    <a:pt x="10001" y="9977"/>
                  </a:lnTo>
                  <a:lnTo>
                    <a:pt x="10147" y="10001"/>
                  </a:lnTo>
                  <a:lnTo>
                    <a:pt x="10293" y="10001"/>
                  </a:lnTo>
                  <a:lnTo>
                    <a:pt x="10439" y="9977"/>
                  </a:lnTo>
                  <a:lnTo>
                    <a:pt x="10561" y="9928"/>
                  </a:lnTo>
                  <a:lnTo>
                    <a:pt x="10682" y="9855"/>
                  </a:lnTo>
                  <a:lnTo>
                    <a:pt x="10780" y="9952"/>
                  </a:lnTo>
                  <a:lnTo>
                    <a:pt x="10901" y="10001"/>
                  </a:lnTo>
                  <a:lnTo>
                    <a:pt x="11193" y="10001"/>
                  </a:lnTo>
                  <a:lnTo>
                    <a:pt x="11339" y="9952"/>
                  </a:lnTo>
                  <a:lnTo>
                    <a:pt x="11510" y="9904"/>
                  </a:lnTo>
                  <a:lnTo>
                    <a:pt x="11656" y="9831"/>
                  </a:lnTo>
                  <a:lnTo>
                    <a:pt x="11802" y="9733"/>
                  </a:lnTo>
                  <a:lnTo>
                    <a:pt x="11850" y="9806"/>
                  </a:lnTo>
                  <a:lnTo>
                    <a:pt x="11923" y="9855"/>
                  </a:lnTo>
                  <a:lnTo>
                    <a:pt x="12069" y="9928"/>
                  </a:lnTo>
                  <a:lnTo>
                    <a:pt x="12240" y="9952"/>
                  </a:lnTo>
                  <a:lnTo>
                    <a:pt x="12434" y="9952"/>
                  </a:lnTo>
                  <a:lnTo>
                    <a:pt x="12629" y="9904"/>
                  </a:lnTo>
                  <a:lnTo>
                    <a:pt x="12824" y="9831"/>
                  </a:lnTo>
                  <a:lnTo>
                    <a:pt x="13018" y="9758"/>
                  </a:lnTo>
                  <a:lnTo>
                    <a:pt x="13164" y="9660"/>
                  </a:lnTo>
                  <a:lnTo>
                    <a:pt x="13237" y="9612"/>
                  </a:lnTo>
                  <a:lnTo>
                    <a:pt x="13262" y="9539"/>
                  </a:lnTo>
                  <a:lnTo>
                    <a:pt x="13262" y="9466"/>
                  </a:lnTo>
                  <a:lnTo>
                    <a:pt x="13237" y="9393"/>
                  </a:lnTo>
                  <a:lnTo>
                    <a:pt x="13189" y="9344"/>
                  </a:lnTo>
                  <a:lnTo>
                    <a:pt x="13116" y="9320"/>
                  </a:lnTo>
                  <a:lnTo>
                    <a:pt x="13067" y="9320"/>
                  </a:lnTo>
                  <a:lnTo>
                    <a:pt x="12994" y="9344"/>
                  </a:lnTo>
                  <a:lnTo>
                    <a:pt x="12775" y="9466"/>
                  </a:lnTo>
                  <a:lnTo>
                    <a:pt x="12605" y="9539"/>
                  </a:lnTo>
                  <a:lnTo>
                    <a:pt x="12459" y="9587"/>
                  </a:lnTo>
                  <a:lnTo>
                    <a:pt x="12288" y="9612"/>
                  </a:lnTo>
                  <a:lnTo>
                    <a:pt x="12167" y="9612"/>
                  </a:lnTo>
                  <a:lnTo>
                    <a:pt x="12118" y="9587"/>
                  </a:lnTo>
                  <a:lnTo>
                    <a:pt x="12094" y="9539"/>
                  </a:lnTo>
                  <a:lnTo>
                    <a:pt x="12069" y="9490"/>
                  </a:lnTo>
                  <a:lnTo>
                    <a:pt x="12069" y="9417"/>
                  </a:lnTo>
                  <a:lnTo>
                    <a:pt x="12069" y="9368"/>
                  </a:lnTo>
                  <a:lnTo>
                    <a:pt x="12045" y="9295"/>
                  </a:lnTo>
                  <a:lnTo>
                    <a:pt x="12021" y="9247"/>
                  </a:lnTo>
                  <a:lnTo>
                    <a:pt x="11972" y="9222"/>
                  </a:lnTo>
                  <a:lnTo>
                    <a:pt x="11875" y="9222"/>
                  </a:lnTo>
                  <a:lnTo>
                    <a:pt x="11826" y="9247"/>
                  </a:lnTo>
                  <a:lnTo>
                    <a:pt x="11777" y="9295"/>
                  </a:lnTo>
                  <a:lnTo>
                    <a:pt x="11704" y="9393"/>
                  </a:lnTo>
                  <a:lnTo>
                    <a:pt x="11583" y="9490"/>
                  </a:lnTo>
                  <a:lnTo>
                    <a:pt x="11437" y="9587"/>
                  </a:lnTo>
                  <a:lnTo>
                    <a:pt x="11266" y="9660"/>
                  </a:lnTo>
                  <a:lnTo>
                    <a:pt x="11120" y="9709"/>
                  </a:lnTo>
                  <a:lnTo>
                    <a:pt x="11072" y="9709"/>
                  </a:lnTo>
                  <a:lnTo>
                    <a:pt x="11023" y="9685"/>
                  </a:lnTo>
                  <a:lnTo>
                    <a:pt x="10974" y="9660"/>
                  </a:lnTo>
                  <a:lnTo>
                    <a:pt x="10950" y="9612"/>
                  </a:lnTo>
                  <a:lnTo>
                    <a:pt x="10950" y="9539"/>
                  </a:lnTo>
                  <a:lnTo>
                    <a:pt x="10974" y="9441"/>
                  </a:lnTo>
                  <a:lnTo>
                    <a:pt x="10974" y="9393"/>
                  </a:lnTo>
                  <a:lnTo>
                    <a:pt x="10950" y="9320"/>
                  </a:lnTo>
                  <a:lnTo>
                    <a:pt x="10926" y="9271"/>
                  </a:lnTo>
                  <a:lnTo>
                    <a:pt x="10853" y="9271"/>
                  </a:lnTo>
                  <a:lnTo>
                    <a:pt x="10804" y="9247"/>
                  </a:lnTo>
                  <a:lnTo>
                    <a:pt x="10755" y="9271"/>
                  </a:lnTo>
                  <a:lnTo>
                    <a:pt x="10682" y="9295"/>
                  </a:lnTo>
                  <a:lnTo>
                    <a:pt x="10658" y="9368"/>
                  </a:lnTo>
                  <a:lnTo>
                    <a:pt x="10585" y="9490"/>
                  </a:lnTo>
                  <a:lnTo>
                    <a:pt x="10463" y="9587"/>
                  </a:lnTo>
                  <a:lnTo>
                    <a:pt x="10342" y="9636"/>
                  </a:lnTo>
                  <a:lnTo>
                    <a:pt x="10025" y="9636"/>
                  </a:lnTo>
                  <a:lnTo>
                    <a:pt x="9928" y="9587"/>
                  </a:lnTo>
                  <a:lnTo>
                    <a:pt x="9855" y="9563"/>
                  </a:lnTo>
                  <a:lnTo>
                    <a:pt x="9904" y="9393"/>
                  </a:lnTo>
                  <a:lnTo>
                    <a:pt x="9904" y="9320"/>
                  </a:lnTo>
                  <a:lnTo>
                    <a:pt x="9879" y="9247"/>
                  </a:lnTo>
                  <a:lnTo>
                    <a:pt x="9831" y="9198"/>
                  </a:lnTo>
                  <a:lnTo>
                    <a:pt x="9782" y="9174"/>
                  </a:lnTo>
                  <a:lnTo>
                    <a:pt x="9734" y="9149"/>
                  </a:lnTo>
                  <a:close/>
                  <a:moveTo>
                    <a:pt x="16522" y="9003"/>
                  </a:moveTo>
                  <a:lnTo>
                    <a:pt x="16522" y="9879"/>
                  </a:lnTo>
                  <a:lnTo>
                    <a:pt x="16401" y="9879"/>
                  </a:lnTo>
                  <a:lnTo>
                    <a:pt x="16279" y="9928"/>
                  </a:lnTo>
                  <a:lnTo>
                    <a:pt x="16182" y="9977"/>
                  </a:lnTo>
                  <a:lnTo>
                    <a:pt x="16084" y="10050"/>
                  </a:lnTo>
                  <a:lnTo>
                    <a:pt x="15914" y="10196"/>
                  </a:lnTo>
                  <a:lnTo>
                    <a:pt x="15744" y="10390"/>
                  </a:lnTo>
                  <a:lnTo>
                    <a:pt x="15598" y="10561"/>
                  </a:lnTo>
                  <a:lnTo>
                    <a:pt x="15598" y="10342"/>
                  </a:lnTo>
                  <a:lnTo>
                    <a:pt x="15646" y="10317"/>
                  </a:lnTo>
                  <a:lnTo>
                    <a:pt x="15671" y="10269"/>
                  </a:lnTo>
                  <a:lnTo>
                    <a:pt x="15890" y="9879"/>
                  </a:lnTo>
                  <a:lnTo>
                    <a:pt x="16011" y="9685"/>
                  </a:lnTo>
                  <a:lnTo>
                    <a:pt x="16133" y="9490"/>
                  </a:lnTo>
                  <a:lnTo>
                    <a:pt x="16328" y="9271"/>
                  </a:lnTo>
                  <a:lnTo>
                    <a:pt x="16522" y="9003"/>
                  </a:lnTo>
                  <a:close/>
                  <a:moveTo>
                    <a:pt x="16522" y="10001"/>
                  </a:moveTo>
                  <a:lnTo>
                    <a:pt x="16522" y="10755"/>
                  </a:lnTo>
                  <a:lnTo>
                    <a:pt x="16352" y="10853"/>
                  </a:lnTo>
                  <a:lnTo>
                    <a:pt x="16230" y="10974"/>
                  </a:lnTo>
                  <a:lnTo>
                    <a:pt x="15987" y="11242"/>
                  </a:lnTo>
                  <a:lnTo>
                    <a:pt x="15792" y="11461"/>
                  </a:lnTo>
                  <a:lnTo>
                    <a:pt x="15598" y="11704"/>
                  </a:lnTo>
                  <a:lnTo>
                    <a:pt x="15598" y="11291"/>
                  </a:lnTo>
                  <a:lnTo>
                    <a:pt x="15768" y="10974"/>
                  </a:lnTo>
                  <a:lnTo>
                    <a:pt x="15963" y="10682"/>
                  </a:lnTo>
                  <a:lnTo>
                    <a:pt x="16255" y="10342"/>
                  </a:lnTo>
                  <a:lnTo>
                    <a:pt x="16522" y="10001"/>
                  </a:lnTo>
                  <a:close/>
                  <a:moveTo>
                    <a:pt x="10244" y="11145"/>
                  </a:moveTo>
                  <a:lnTo>
                    <a:pt x="10171" y="11193"/>
                  </a:lnTo>
                  <a:lnTo>
                    <a:pt x="10123" y="11242"/>
                  </a:lnTo>
                  <a:lnTo>
                    <a:pt x="9928" y="11534"/>
                  </a:lnTo>
                  <a:lnTo>
                    <a:pt x="9831" y="11656"/>
                  </a:lnTo>
                  <a:lnTo>
                    <a:pt x="9709" y="11753"/>
                  </a:lnTo>
                  <a:lnTo>
                    <a:pt x="9636" y="11802"/>
                  </a:lnTo>
                  <a:lnTo>
                    <a:pt x="9539" y="11826"/>
                  </a:lnTo>
                  <a:lnTo>
                    <a:pt x="9320" y="11826"/>
                  </a:lnTo>
                  <a:lnTo>
                    <a:pt x="9223" y="11802"/>
                  </a:lnTo>
                  <a:lnTo>
                    <a:pt x="9150" y="11753"/>
                  </a:lnTo>
                  <a:lnTo>
                    <a:pt x="9077" y="11680"/>
                  </a:lnTo>
                  <a:lnTo>
                    <a:pt x="9052" y="11607"/>
                  </a:lnTo>
                  <a:lnTo>
                    <a:pt x="9125" y="11412"/>
                  </a:lnTo>
                  <a:lnTo>
                    <a:pt x="9125" y="11339"/>
                  </a:lnTo>
                  <a:lnTo>
                    <a:pt x="9101" y="11266"/>
                  </a:lnTo>
                  <a:lnTo>
                    <a:pt x="9052" y="11218"/>
                  </a:lnTo>
                  <a:lnTo>
                    <a:pt x="9004" y="11169"/>
                  </a:lnTo>
                  <a:lnTo>
                    <a:pt x="8882" y="11169"/>
                  </a:lnTo>
                  <a:lnTo>
                    <a:pt x="8809" y="11193"/>
                  </a:lnTo>
                  <a:lnTo>
                    <a:pt x="8760" y="11266"/>
                  </a:lnTo>
                  <a:lnTo>
                    <a:pt x="8687" y="11388"/>
                  </a:lnTo>
                  <a:lnTo>
                    <a:pt x="8663" y="11510"/>
                  </a:lnTo>
                  <a:lnTo>
                    <a:pt x="8566" y="11656"/>
                  </a:lnTo>
                  <a:lnTo>
                    <a:pt x="8395" y="11729"/>
                  </a:lnTo>
                  <a:lnTo>
                    <a:pt x="8298" y="11753"/>
                  </a:lnTo>
                  <a:lnTo>
                    <a:pt x="8176" y="11777"/>
                  </a:lnTo>
                  <a:lnTo>
                    <a:pt x="8103" y="11753"/>
                  </a:lnTo>
                  <a:lnTo>
                    <a:pt x="8055" y="11729"/>
                  </a:lnTo>
                  <a:lnTo>
                    <a:pt x="8055" y="11680"/>
                  </a:lnTo>
                  <a:lnTo>
                    <a:pt x="8055" y="11607"/>
                  </a:lnTo>
                  <a:lnTo>
                    <a:pt x="8079" y="11534"/>
                  </a:lnTo>
                  <a:lnTo>
                    <a:pt x="8079" y="11461"/>
                  </a:lnTo>
                  <a:lnTo>
                    <a:pt x="8055" y="11412"/>
                  </a:lnTo>
                  <a:lnTo>
                    <a:pt x="8006" y="11364"/>
                  </a:lnTo>
                  <a:lnTo>
                    <a:pt x="7957" y="11339"/>
                  </a:lnTo>
                  <a:lnTo>
                    <a:pt x="7884" y="11315"/>
                  </a:lnTo>
                  <a:lnTo>
                    <a:pt x="7811" y="11339"/>
                  </a:lnTo>
                  <a:lnTo>
                    <a:pt x="7763" y="11388"/>
                  </a:lnTo>
                  <a:lnTo>
                    <a:pt x="7544" y="11558"/>
                  </a:lnTo>
                  <a:lnTo>
                    <a:pt x="7325" y="11753"/>
                  </a:lnTo>
                  <a:lnTo>
                    <a:pt x="7179" y="11802"/>
                  </a:lnTo>
                  <a:lnTo>
                    <a:pt x="6984" y="11826"/>
                  </a:lnTo>
                  <a:lnTo>
                    <a:pt x="6887" y="11802"/>
                  </a:lnTo>
                  <a:lnTo>
                    <a:pt x="6765" y="11802"/>
                  </a:lnTo>
                  <a:lnTo>
                    <a:pt x="6692" y="11753"/>
                  </a:lnTo>
                  <a:lnTo>
                    <a:pt x="6643" y="11704"/>
                  </a:lnTo>
                  <a:lnTo>
                    <a:pt x="6668" y="11583"/>
                  </a:lnTo>
                  <a:lnTo>
                    <a:pt x="6668" y="11412"/>
                  </a:lnTo>
                  <a:lnTo>
                    <a:pt x="6643" y="11339"/>
                  </a:lnTo>
                  <a:lnTo>
                    <a:pt x="6595" y="11266"/>
                  </a:lnTo>
                  <a:lnTo>
                    <a:pt x="6546" y="11218"/>
                  </a:lnTo>
                  <a:lnTo>
                    <a:pt x="6473" y="11193"/>
                  </a:lnTo>
                  <a:lnTo>
                    <a:pt x="6400" y="11193"/>
                  </a:lnTo>
                  <a:lnTo>
                    <a:pt x="6327" y="11218"/>
                  </a:lnTo>
                  <a:lnTo>
                    <a:pt x="6254" y="11291"/>
                  </a:lnTo>
                  <a:lnTo>
                    <a:pt x="6205" y="11364"/>
                  </a:lnTo>
                  <a:lnTo>
                    <a:pt x="6181" y="11485"/>
                  </a:lnTo>
                  <a:lnTo>
                    <a:pt x="6157" y="11583"/>
                  </a:lnTo>
                  <a:lnTo>
                    <a:pt x="6084" y="11656"/>
                  </a:lnTo>
                  <a:lnTo>
                    <a:pt x="5986" y="11704"/>
                  </a:lnTo>
                  <a:lnTo>
                    <a:pt x="5767" y="11704"/>
                  </a:lnTo>
                  <a:lnTo>
                    <a:pt x="5670" y="11680"/>
                  </a:lnTo>
                  <a:lnTo>
                    <a:pt x="5573" y="11607"/>
                  </a:lnTo>
                  <a:lnTo>
                    <a:pt x="5475" y="11534"/>
                  </a:lnTo>
                  <a:lnTo>
                    <a:pt x="5427" y="11461"/>
                  </a:lnTo>
                  <a:lnTo>
                    <a:pt x="5378" y="11388"/>
                  </a:lnTo>
                  <a:lnTo>
                    <a:pt x="5305" y="11315"/>
                  </a:lnTo>
                  <a:lnTo>
                    <a:pt x="5232" y="11291"/>
                  </a:lnTo>
                  <a:lnTo>
                    <a:pt x="5159" y="11291"/>
                  </a:lnTo>
                  <a:lnTo>
                    <a:pt x="5062" y="11315"/>
                  </a:lnTo>
                  <a:lnTo>
                    <a:pt x="5013" y="11364"/>
                  </a:lnTo>
                  <a:lnTo>
                    <a:pt x="4964" y="11412"/>
                  </a:lnTo>
                  <a:lnTo>
                    <a:pt x="4964" y="11510"/>
                  </a:lnTo>
                  <a:lnTo>
                    <a:pt x="4964" y="11607"/>
                  </a:lnTo>
                  <a:lnTo>
                    <a:pt x="4964" y="11680"/>
                  </a:lnTo>
                  <a:lnTo>
                    <a:pt x="4940" y="11729"/>
                  </a:lnTo>
                  <a:lnTo>
                    <a:pt x="4891" y="11777"/>
                  </a:lnTo>
                  <a:lnTo>
                    <a:pt x="4818" y="11826"/>
                  </a:lnTo>
                  <a:lnTo>
                    <a:pt x="4697" y="11850"/>
                  </a:lnTo>
                  <a:lnTo>
                    <a:pt x="4599" y="11826"/>
                  </a:lnTo>
                  <a:lnTo>
                    <a:pt x="4502" y="11753"/>
                  </a:lnTo>
                  <a:lnTo>
                    <a:pt x="4453" y="11656"/>
                  </a:lnTo>
                  <a:lnTo>
                    <a:pt x="4453" y="11607"/>
                  </a:lnTo>
                  <a:lnTo>
                    <a:pt x="4453" y="11558"/>
                  </a:lnTo>
                  <a:lnTo>
                    <a:pt x="4478" y="11437"/>
                  </a:lnTo>
                  <a:lnTo>
                    <a:pt x="4429" y="11364"/>
                  </a:lnTo>
                  <a:lnTo>
                    <a:pt x="4380" y="11291"/>
                  </a:lnTo>
                  <a:lnTo>
                    <a:pt x="4307" y="11266"/>
                  </a:lnTo>
                  <a:lnTo>
                    <a:pt x="4210" y="11242"/>
                  </a:lnTo>
                  <a:lnTo>
                    <a:pt x="4113" y="11266"/>
                  </a:lnTo>
                  <a:lnTo>
                    <a:pt x="4040" y="11339"/>
                  </a:lnTo>
                  <a:lnTo>
                    <a:pt x="3991" y="11412"/>
                  </a:lnTo>
                  <a:lnTo>
                    <a:pt x="3942" y="11510"/>
                  </a:lnTo>
                  <a:lnTo>
                    <a:pt x="3894" y="11607"/>
                  </a:lnTo>
                  <a:lnTo>
                    <a:pt x="3796" y="11680"/>
                  </a:lnTo>
                  <a:lnTo>
                    <a:pt x="3723" y="11753"/>
                  </a:lnTo>
                  <a:lnTo>
                    <a:pt x="3529" y="11850"/>
                  </a:lnTo>
                  <a:lnTo>
                    <a:pt x="3431" y="11875"/>
                  </a:lnTo>
                  <a:lnTo>
                    <a:pt x="3310" y="11899"/>
                  </a:lnTo>
                  <a:lnTo>
                    <a:pt x="3261" y="11899"/>
                  </a:lnTo>
                  <a:lnTo>
                    <a:pt x="3212" y="11875"/>
                  </a:lnTo>
                  <a:lnTo>
                    <a:pt x="3139" y="11826"/>
                  </a:lnTo>
                  <a:lnTo>
                    <a:pt x="3115" y="11729"/>
                  </a:lnTo>
                  <a:lnTo>
                    <a:pt x="3066" y="11631"/>
                  </a:lnTo>
                  <a:lnTo>
                    <a:pt x="3018" y="11461"/>
                  </a:lnTo>
                  <a:lnTo>
                    <a:pt x="2993" y="11388"/>
                  </a:lnTo>
                  <a:lnTo>
                    <a:pt x="2969" y="11388"/>
                  </a:lnTo>
                  <a:lnTo>
                    <a:pt x="2969" y="11364"/>
                  </a:lnTo>
                  <a:lnTo>
                    <a:pt x="2945" y="11339"/>
                  </a:lnTo>
                  <a:lnTo>
                    <a:pt x="2896" y="11315"/>
                  </a:lnTo>
                  <a:lnTo>
                    <a:pt x="2847" y="11315"/>
                  </a:lnTo>
                  <a:lnTo>
                    <a:pt x="2799" y="11339"/>
                  </a:lnTo>
                  <a:lnTo>
                    <a:pt x="2750" y="11364"/>
                  </a:lnTo>
                  <a:lnTo>
                    <a:pt x="2701" y="11461"/>
                  </a:lnTo>
                  <a:lnTo>
                    <a:pt x="2677" y="11583"/>
                  </a:lnTo>
                  <a:lnTo>
                    <a:pt x="2677" y="11802"/>
                  </a:lnTo>
                  <a:lnTo>
                    <a:pt x="2701" y="11923"/>
                  </a:lnTo>
                  <a:lnTo>
                    <a:pt x="2726" y="12021"/>
                  </a:lnTo>
                  <a:lnTo>
                    <a:pt x="2799" y="12093"/>
                  </a:lnTo>
                  <a:lnTo>
                    <a:pt x="2847" y="12191"/>
                  </a:lnTo>
                  <a:lnTo>
                    <a:pt x="2945" y="12264"/>
                  </a:lnTo>
                  <a:lnTo>
                    <a:pt x="3042" y="12312"/>
                  </a:lnTo>
                  <a:lnTo>
                    <a:pt x="3188" y="12361"/>
                  </a:lnTo>
                  <a:lnTo>
                    <a:pt x="3480" y="12361"/>
                  </a:lnTo>
                  <a:lnTo>
                    <a:pt x="3626" y="12337"/>
                  </a:lnTo>
                  <a:lnTo>
                    <a:pt x="3748" y="12288"/>
                  </a:lnTo>
                  <a:lnTo>
                    <a:pt x="3869" y="12215"/>
                  </a:lnTo>
                  <a:lnTo>
                    <a:pt x="4015" y="12142"/>
                  </a:lnTo>
                  <a:lnTo>
                    <a:pt x="4113" y="12045"/>
                  </a:lnTo>
                  <a:lnTo>
                    <a:pt x="4259" y="12166"/>
                  </a:lnTo>
                  <a:lnTo>
                    <a:pt x="4405" y="12239"/>
                  </a:lnTo>
                  <a:lnTo>
                    <a:pt x="4575" y="12288"/>
                  </a:lnTo>
                  <a:lnTo>
                    <a:pt x="4745" y="12312"/>
                  </a:lnTo>
                  <a:lnTo>
                    <a:pt x="4916" y="12288"/>
                  </a:lnTo>
                  <a:lnTo>
                    <a:pt x="5086" y="12239"/>
                  </a:lnTo>
                  <a:lnTo>
                    <a:pt x="5232" y="12142"/>
                  </a:lnTo>
                  <a:lnTo>
                    <a:pt x="5354" y="12021"/>
                  </a:lnTo>
                  <a:lnTo>
                    <a:pt x="5475" y="12069"/>
                  </a:lnTo>
                  <a:lnTo>
                    <a:pt x="5597" y="12118"/>
                  </a:lnTo>
                  <a:lnTo>
                    <a:pt x="5743" y="12142"/>
                  </a:lnTo>
                  <a:lnTo>
                    <a:pt x="5889" y="12166"/>
                  </a:lnTo>
                  <a:lnTo>
                    <a:pt x="6011" y="12166"/>
                  </a:lnTo>
                  <a:lnTo>
                    <a:pt x="6157" y="12142"/>
                  </a:lnTo>
                  <a:lnTo>
                    <a:pt x="6278" y="12093"/>
                  </a:lnTo>
                  <a:lnTo>
                    <a:pt x="6376" y="12045"/>
                  </a:lnTo>
                  <a:lnTo>
                    <a:pt x="6546" y="12142"/>
                  </a:lnTo>
                  <a:lnTo>
                    <a:pt x="6716" y="12239"/>
                  </a:lnTo>
                  <a:lnTo>
                    <a:pt x="6862" y="12288"/>
                  </a:lnTo>
                  <a:lnTo>
                    <a:pt x="7008" y="12312"/>
                  </a:lnTo>
                  <a:lnTo>
                    <a:pt x="7154" y="12288"/>
                  </a:lnTo>
                  <a:lnTo>
                    <a:pt x="7276" y="12264"/>
                  </a:lnTo>
                  <a:lnTo>
                    <a:pt x="7398" y="12191"/>
                  </a:lnTo>
                  <a:lnTo>
                    <a:pt x="7519" y="12118"/>
                  </a:lnTo>
                  <a:lnTo>
                    <a:pt x="7763" y="11948"/>
                  </a:lnTo>
                  <a:lnTo>
                    <a:pt x="7836" y="12021"/>
                  </a:lnTo>
                  <a:lnTo>
                    <a:pt x="7909" y="12093"/>
                  </a:lnTo>
                  <a:lnTo>
                    <a:pt x="8030" y="12142"/>
                  </a:lnTo>
                  <a:lnTo>
                    <a:pt x="8347" y="12142"/>
                  </a:lnTo>
                  <a:lnTo>
                    <a:pt x="8493" y="12118"/>
                  </a:lnTo>
                  <a:lnTo>
                    <a:pt x="8663" y="12045"/>
                  </a:lnTo>
                  <a:lnTo>
                    <a:pt x="8785" y="11948"/>
                  </a:lnTo>
                  <a:lnTo>
                    <a:pt x="8882" y="12021"/>
                  </a:lnTo>
                  <a:lnTo>
                    <a:pt x="8955" y="12093"/>
                  </a:lnTo>
                  <a:lnTo>
                    <a:pt x="9174" y="12191"/>
                  </a:lnTo>
                  <a:lnTo>
                    <a:pt x="9320" y="12239"/>
                  </a:lnTo>
                  <a:lnTo>
                    <a:pt x="9466" y="12264"/>
                  </a:lnTo>
                  <a:lnTo>
                    <a:pt x="9588" y="12239"/>
                  </a:lnTo>
                  <a:lnTo>
                    <a:pt x="9709" y="12215"/>
                  </a:lnTo>
                  <a:lnTo>
                    <a:pt x="9831" y="12166"/>
                  </a:lnTo>
                  <a:lnTo>
                    <a:pt x="9952" y="12093"/>
                  </a:lnTo>
                  <a:lnTo>
                    <a:pt x="10147" y="11899"/>
                  </a:lnTo>
                  <a:lnTo>
                    <a:pt x="10269" y="12021"/>
                  </a:lnTo>
                  <a:lnTo>
                    <a:pt x="10415" y="12093"/>
                  </a:lnTo>
                  <a:lnTo>
                    <a:pt x="10561" y="12142"/>
                  </a:lnTo>
                  <a:lnTo>
                    <a:pt x="10755" y="12166"/>
                  </a:lnTo>
                  <a:lnTo>
                    <a:pt x="10926" y="12191"/>
                  </a:lnTo>
                  <a:lnTo>
                    <a:pt x="11096" y="12166"/>
                  </a:lnTo>
                  <a:lnTo>
                    <a:pt x="11266" y="12093"/>
                  </a:lnTo>
                  <a:lnTo>
                    <a:pt x="11412" y="12021"/>
                  </a:lnTo>
                  <a:lnTo>
                    <a:pt x="11558" y="12093"/>
                  </a:lnTo>
                  <a:lnTo>
                    <a:pt x="11704" y="12142"/>
                  </a:lnTo>
                  <a:lnTo>
                    <a:pt x="12045" y="12142"/>
                  </a:lnTo>
                  <a:lnTo>
                    <a:pt x="12215" y="12118"/>
                  </a:lnTo>
                  <a:lnTo>
                    <a:pt x="12410" y="12069"/>
                  </a:lnTo>
                  <a:lnTo>
                    <a:pt x="12580" y="11996"/>
                  </a:lnTo>
                  <a:lnTo>
                    <a:pt x="12726" y="11899"/>
                  </a:lnTo>
                  <a:lnTo>
                    <a:pt x="12799" y="11948"/>
                  </a:lnTo>
                  <a:lnTo>
                    <a:pt x="12921" y="11972"/>
                  </a:lnTo>
                  <a:lnTo>
                    <a:pt x="13043" y="11972"/>
                  </a:lnTo>
                  <a:lnTo>
                    <a:pt x="13164" y="11948"/>
                  </a:lnTo>
                  <a:lnTo>
                    <a:pt x="13237" y="11899"/>
                  </a:lnTo>
                  <a:lnTo>
                    <a:pt x="13286" y="11850"/>
                  </a:lnTo>
                  <a:lnTo>
                    <a:pt x="13310" y="11777"/>
                  </a:lnTo>
                  <a:lnTo>
                    <a:pt x="13310" y="11704"/>
                  </a:lnTo>
                  <a:lnTo>
                    <a:pt x="13286" y="11631"/>
                  </a:lnTo>
                  <a:lnTo>
                    <a:pt x="13262" y="11583"/>
                  </a:lnTo>
                  <a:lnTo>
                    <a:pt x="13189" y="11558"/>
                  </a:lnTo>
                  <a:lnTo>
                    <a:pt x="13116" y="11534"/>
                  </a:lnTo>
                  <a:lnTo>
                    <a:pt x="13043" y="11558"/>
                  </a:lnTo>
                  <a:lnTo>
                    <a:pt x="12970" y="11534"/>
                  </a:lnTo>
                  <a:lnTo>
                    <a:pt x="12897" y="11437"/>
                  </a:lnTo>
                  <a:lnTo>
                    <a:pt x="12799" y="11388"/>
                  </a:lnTo>
                  <a:lnTo>
                    <a:pt x="12751" y="11364"/>
                  </a:lnTo>
                  <a:lnTo>
                    <a:pt x="12702" y="11364"/>
                  </a:lnTo>
                  <a:lnTo>
                    <a:pt x="12653" y="11388"/>
                  </a:lnTo>
                  <a:lnTo>
                    <a:pt x="12605" y="11437"/>
                  </a:lnTo>
                  <a:lnTo>
                    <a:pt x="12532" y="11485"/>
                  </a:lnTo>
                  <a:lnTo>
                    <a:pt x="12410" y="11558"/>
                  </a:lnTo>
                  <a:lnTo>
                    <a:pt x="12264" y="11631"/>
                  </a:lnTo>
                  <a:lnTo>
                    <a:pt x="12094" y="11704"/>
                  </a:lnTo>
                  <a:lnTo>
                    <a:pt x="11948" y="11729"/>
                  </a:lnTo>
                  <a:lnTo>
                    <a:pt x="11753" y="11729"/>
                  </a:lnTo>
                  <a:lnTo>
                    <a:pt x="11729" y="11704"/>
                  </a:lnTo>
                  <a:lnTo>
                    <a:pt x="11704" y="11656"/>
                  </a:lnTo>
                  <a:lnTo>
                    <a:pt x="11680" y="11607"/>
                  </a:lnTo>
                  <a:lnTo>
                    <a:pt x="11704" y="11485"/>
                  </a:lnTo>
                  <a:lnTo>
                    <a:pt x="11704" y="11412"/>
                  </a:lnTo>
                  <a:lnTo>
                    <a:pt x="11656" y="11339"/>
                  </a:lnTo>
                  <a:lnTo>
                    <a:pt x="11607" y="11291"/>
                  </a:lnTo>
                  <a:lnTo>
                    <a:pt x="11534" y="11266"/>
                  </a:lnTo>
                  <a:lnTo>
                    <a:pt x="11461" y="11291"/>
                  </a:lnTo>
                  <a:lnTo>
                    <a:pt x="11388" y="11315"/>
                  </a:lnTo>
                  <a:lnTo>
                    <a:pt x="11315" y="11364"/>
                  </a:lnTo>
                  <a:lnTo>
                    <a:pt x="11291" y="11437"/>
                  </a:lnTo>
                  <a:lnTo>
                    <a:pt x="11266" y="11558"/>
                  </a:lnTo>
                  <a:lnTo>
                    <a:pt x="11218" y="11607"/>
                  </a:lnTo>
                  <a:lnTo>
                    <a:pt x="11169" y="11656"/>
                  </a:lnTo>
                  <a:lnTo>
                    <a:pt x="11047" y="11729"/>
                  </a:lnTo>
                  <a:lnTo>
                    <a:pt x="10901" y="11753"/>
                  </a:lnTo>
                  <a:lnTo>
                    <a:pt x="10755" y="11753"/>
                  </a:lnTo>
                  <a:lnTo>
                    <a:pt x="10609" y="11729"/>
                  </a:lnTo>
                  <a:lnTo>
                    <a:pt x="10488" y="11656"/>
                  </a:lnTo>
                  <a:lnTo>
                    <a:pt x="10463" y="11631"/>
                  </a:lnTo>
                  <a:lnTo>
                    <a:pt x="10439" y="11583"/>
                  </a:lnTo>
                  <a:lnTo>
                    <a:pt x="10439" y="11510"/>
                  </a:lnTo>
                  <a:lnTo>
                    <a:pt x="10463" y="11461"/>
                  </a:lnTo>
                  <a:lnTo>
                    <a:pt x="10512" y="11364"/>
                  </a:lnTo>
                  <a:lnTo>
                    <a:pt x="10488" y="11291"/>
                  </a:lnTo>
                  <a:lnTo>
                    <a:pt x="10463" y="11218"/>
                  </a:lnTo>
                  <a:lnTo>
                    <a:pt x="10390" y="11169"/>
                  </a:lnTo>
                  <a:lnTo>
                    <a:pt x="10317" y="11145"/>
                  </a:lnTo>
                  <a:close/>
                  <a:moveTo>
                    <a:pt x="16498" y="11193"/>
                  </a:moveTo>
                  <a:lnTo>
                    <a:pt x="16498" y="11948"/>
                  </a:lnTo>
                  <a:lnTo>
                    <a:pt x="16255" y="12093"/>
                  </a:lnTo>
                  <a:lnTo>
                    <a:pt x="16011" y="12312"/>
                  </a:lnTo>
                  <a:lnTo>
                    <a:pt x="15792" y="12556"/>
                  </a:lnTo>
                  <a:lnTo>
                    <a:pt x="15598" y="12823"/>
                  </a:lnTo>
                  <a:lnTo>
                    <a:pt x="15598" y="12775"/>
                  </a:lnTo>
                  <a:lnTo>
                    <a:pt x="15598" y="12434"/>
                  </a:lnTo>
                  <a:lnTo>
                    <a:pt x="15622" y="12385"/>
                  </a:lnTo>
                  <a:lnTo>
                    <a:pt x="15914" y="11923"/>
                  </a:lnTo>
                  <a:lnTo>
                    <a:pt x="16060" y="11680"/>
                  </a:lnTo>
                  <a:lnTo>
                    <a:pt x="16206" y="11461"/>
                  </a:lnTo>
                  <a:lnTo>
                    <a:pt x="16352" y="11339"/>
                  </a:lnTo>
                  <a:lnTo>
                    <a:pt x="16498" y="11193"/>
                  </a:lnTo>
                  <a:close/>
                  <a:moveTo>
                    <a:pt x="16498" y="12288"/>
                  </a:moveTo>
                  <a:lnTo>
                    <a:pt x="16498" y="13140"/>
                  </a:lnTo>
                  <a:lnTo>
                    <a:pt x="16303" y="13213"/>
                  </a:lnTo>
                  <a:lnTo>
                    <a:pt x="16157" y="13334"/>
                  </a:lnTo>
                  <a:lnTo>
                    <a:pt x="16011" y="13456"/>
                  </a:lnTo>
                  <a:lnTo>
                    <a:pt x="15890" y="13602"/>
                  </a:lnTo>
                  <a:lnTo>
                    <a:pt x="15719" y="13797"/>
                  </a:lnTo>
                  <a:lnTo>
                    <a:pt x="15573" y="14016"/>
                  </a:lnTo>
                  <a:lnTo>
                    <a:pt x="15573" y="13602"/>
                  </a:lnTo>
                  <a:lnTo>
                    <a:pt x="15792" y="13213"/>
                  </a:lnTo>
                  <a:lnTo>
                    <a:pt x="16036" y="12848"/>
                  </a:lnTo>
                  <a:lnTo>
                    <a:pt x="16255" y="12556"/>
                  </a:lnTo>
                  <a:lnTo>
                    <a:pt x="16498" y="12288"/>
                  </a:lnTo>
                  <a:close/>
                  <a:moveTo>
                    <a:pt x="2847" y="13286"/>
                  </a:moveTo>
                  <a:lnTo>
                    <a:pt x="2799" y="13310"/>
                  </a:lnTo>
                  <a:lnTo>
                    <a:pt x="2774" y="13334"/>
                  </a:lnTo>
                  <a:lnTo>
                    <a:pt x="2580" y="13675"/>
                  </a:lnTo>
                  <a:lnTo>
                    <a:pt x="2507" y="13870"/>
                  </a:lnTo>
                  <a:lnTo>
                    <a:pt x="2458" y="14064"/>
                  </a:lnTo>
                  <a:lnTo>
                    <a:pt x="2434" y="14259"/>
                  </a:lnTo>
                  <a:lnTo>
                    <a:pt x="2458" y="14332"/>
                  </a:lnTo>
                  <a:lnTo>
                    <a:pt x="2507" y="14405"/>
                  </a:lnTo>
                  <a:lnTo>
                    <a:pt x="2555" y="14478"/>
                  </a:lnTo>
                  <a:lnTo>
                    <a:pt x="2628" y="14527"/>
                  </a:lnTo>
                  <a:lnTo>
                    <a:pt x="2750" y="14551"/>
                  </a:lnTo>
                  <a:lnTo>
                    <a:pt x="3018" y="14551"/>
                  </a:lnTo>
                  <a:lnTo>
                    <a:pt x="3164" y="14527"/>
                  </a:lnTo>
                  <a:lnTo>
                    <a:pt x="3285" y="14478"/>
                  </a:lnTo>
                  <a:lnTo>
                    <a:pt x="3431" y="14429"/>
                  </a:lnTo>
                  <a:lnTo>
                    <a:pt x="3699" y="14283"/>
                  </a:lnTo>
                  <a:lnTo>
                    <a:pt x="3942" y="14089"/>
                  </a:lnTo>
                  <a:lnTo>
                    <a:pt x="4015" y="14186"/>
                  </a:lnTo>
                  <a:lnTo>
                    <a:pt x="4137" y="14259"/>
                  </a:lnTo>
                  <a:lnTo>
                    <a:pt x="4234" y="14332"/>
                  </a:lnTo>
                  <a:lnTo>
                    <a:pt x="4380" y="14381"/>
                  </a:lnTo>
                  <a:lnTo>
                    <a:pt x="4551" y="14429"/>
                  </a:lnTo>
                  <a:lnTo>
                    <a:pt x="4867" y="14429"/>
                  </a:lnTo>
                  <a:lnTo>
                    <a:pt x="5037" y="14405"/>
                  </a:lnTo>
                  <a:lnTo>
                    <a:pt x="5183" y="14356"/>
                  </a:lnTo>
                  <a:lnTo>
                    <a:pt x="5329" y="14283"/>
                  </a:lnTo>
                  <a:lnTo>
                    <a:pt x="5475" y="14186"/>
                  </a:lnTo>
                  <a:lnTo>
                    <a:pt x="5597" y="14089"/>
                  </a:lnTo>
                  <a:lnTo>
                    <a:pt x="5719" y="14186"/>
                  </a:lnTo>
                  <a:lnTo>
                    <a:pt x="5889" y="14235"/>
                  </a:lnTo>
                  <a:lnTo>
                    <a:pt x="6084" y="14259"/>
                  </a:lnTo>
                  <a:lnTo>
                    <a:pt x="6278" y="14259"/>
                  </a:lnTo>
                  <a:lnTo>
                    <a:pt x="6814" y="14235"/>
                  </a:lnTo>
                  <a:lnTo>
                    <a:pt x="7325" y="14259"/>
                  </a:lnTo>
                  <a:lnTo>
                    <a:pt x="7665" y="14283"/>
                  </a:lnTo>
                  <a:lnTo>
                    <a:pt x="8030" y="14259"/>
                  </a:lnTo>
                  <a:lnTo>
                    <a:pt x="8225" y="14235"/>
                  </a:lnTo>
                  <a:lnTo>
                    <a:pt x="8395" y="14186"/>
                  </a:lnTo>
                  <a:lnTo>
                    <a:pt x="8541" y="14113"/>
                  </a:lnTo>
                  <a:lnTo>
                    <a:pt x="8687" y="13991"/>
                  </a:lnTo>
                  <a:lnTo>
                    <a:pt x="8712" y="13943"/>
                  </a:lnTo>
                  <a:lnTo>
                    <a:pt x="8712" y="13894"/>
                  </a:lnTo>
                  <a:lnTo>
                    <a:pt x="8687" y="13845"/>
                  </a:lnTo>
                  <a:lnTo>
                    <a:pt x="8639" y="13821"/>
                  </a:lnTo>
                  <a:lnTo>
                    <a:pt x="8420" y="13772"/>
                  </a:lnTo>
                  <a:lnTo>
                    <a:pt x="8225" y="13797"/>
                  </a:lnTo>
                  <a:lnTo>
                    <a:pt x="7787" y="13845"/>
                  </a:lnTo>
                  <a:lnTo>
                    <a:pt x="7373" y="13845"/>
                  </a:lnTo>
                  <a:lnTo>
                    <a:pt x="6935" y="13797"/>
                  </a:lnTo>
                  <a:lnTo>
                    <a:pt x="6716" y="13797"/>
                  </a:lnTo>
                  <a:lnTo>
                    <a:pt x="6376" y="13821"/>
                  </a:lnTo>
                  <a:lnTo>
                    <a:pt x="6059" y="13821"/>
                  </a:lnTo>
                  <a:lnTo>
                    <a:pt x="5962" y="13797"/>
                  </a:lnTo>
                  <a:lnTo>
                    <a:pt x="5938" y="13797"/>
                  </a:lnTo>
                  <a:lnTo>
                    <a:pt x="5938" y="13772"/>
                  </a:lnTo>
                  <a:lnTo>
                    <a:pt x="5962" y="13699"/>
                  </a:lnTo>
                  <a:lnTo>
                    <a:pt x="5938" y="13602"/>
                  </a:lnTo>
                  <a:lnTo>
                    <a:pt x="5913" y="13553"/>
                  </a:lnTo>
                  <a:lnTo>
                    <a:pt x="5865" y="13480"/>
                  </a:lnTo>
                  <a:lnTo>
                    <a:pt x="5816" y="13456"/>
                  </a:lnTo>
                  <a:lnTo>
                    <a:pt x="5743" y="13432"/>
                  </a:lnTo>
                  <a:lnTo>
                    <a:pt x="5670" y="13456"/>
                  </a:lnTo>
                  <a:lnTo>
                    <a:pt x="5597" y="13505"/>
                  </a:lnTo>
                  <a:lnTo>
                    <a:pt x="5354" y="13748"/>
                  </a:lnTo>
                  <a:lnTo>
                    <a:pt x="5062" y="13943"/>
                  </a:lnTo>
                  <a:lnTo>
                    <a:pt x="4964" y="13991"/>
                  </a:lnTo>
                  <a:lnTo>
                    <a:pt x="4818" y="14016"/>
                  </a:lnTo>
                  <a:lnTo>
                    <a:pt x="4672" y="14016"/>
                  </a:lnTo>
                  <a:lnTo>
                    <a:pt x="4526" y="13991"/>
                  </a:lnTo>
                  <a:lnTo>
                    <a:pt x="4405" y="13943"/>
                  </a:lnTo>
                  <a:lnTo>
                    <a:pt x="4307" y="13870"/>
                  </a:lnTo>
                  <a:lnTo>
                    <a:pt x="4283" y="13821"/>
                  </a:lnTo>
                  <a:lnTo>
                    <a:pt x="4283" y="13748"/>
                  </a:lnTo>
                  <a:lnTo>
                    <a:pt x="4283" y="13675"/>
                  </a:lnTo>
                  <a:lnTo>
                    <a:pt x="4307" y="13578"/>
                  </a:lnTo>
                  <a:lnTo>
                    <a:pt x="4307" y="13505"/>
                  </a:lnTo>
                  <a:lnTo>
                    <a:pt x="4307" y="13432"/>
                  </a:lnTo>
                  <a:lnTo>
                    <a:pt x="4259" y="13383"/>
                  </a:lnTo>
                  <a:lnTo>
                    <a:pt x="4186" y="13334"/>
                  </a:lnTo>
                  <a:lnTo>
                    <a:pt x="4113" y="13310"/>
                  </a:lnTo>
                  <a:lnTo>
                    <a:pt x="4040" y="13334"/>
                  </a:lnTo>
                  <a:lnTo>
                    <a:pt x="3967" y="13359"/>
                  </a:lnTo>
                  <a:lnTo>
                    <a:pt x="3918" y="13432"/>
                  </a:lnTo>
                  <a:lnTo>
                    <a:pt x="3845" y="13529"/>
                  </a:lnTo>
                  <a:lnTo>
                    <a:pt x="3772" y="13602"/>
                  </a:lnTo>
                  <a:lnTo>
                    <a:pt x="3602" y="13772"/>
                  </a:lnTo>
                  <a:lnTo>
                    <a:pt x="3407" y="13918"/>
                  </a:lnTo>
                  <a:lnTo>
                    <a:pt x="3212" y="14016"/>
                  </a:lnTo>
                  <a:lnTo>
                    <a:pt x="3091" y="14089"/>
                  </a:lnTo>
                  <a:lnTo>
                    <a:pt x="2945" y="14113"/>
                  </a:lnTo>
                  <a:lnTo>
                    <a:pt x="2896" y="14113"/>
                  </a:lnTo>
                  <a:lnTo>
                    <a:pt x="2847" y="14089"/>
                  </a:lnTo>
                  <a:lnTo>
                    <a:pt x="2847" y="14016"/>
                  </a:lnTo>
                  <a:lnTo>
                    <a:pt x="2847" y="13918"/>
                  </a:lnTo>
                  <a:lnTo>
                    <a:pt x="2969" y="13456"/>
                  </a:lnTo>
                  <a:lnTo>
                    <a:pt x="2969" y="13407"/>
                  </a:lnTo>
                  <a:lnTo>
                    <a:pt x="2969" y="13359"/>
                  </a:lnTo>
                  <a:lnTo>
                    <a:pt x="2920" y="13310"/>
                  </a:lnTo>
                  <a:lnTo>
                    <a:pt x="2872" y="13286"/>
                  </a:lnTo>
                  <a:close/>
                  <a:moveTo>
                    <a:pt x="16498" y="13286"/>
                  </a:moveTo>
                  <a:lnTo>
                    <a:pt x="16474" y="14137"/>
                  </a:lnTo>
                  <a:lnTo>
                    <a:pt x="16425" y="14137"/>
                  </a:lnTo>
                  <a:lnTo>
                    <a:pt x="16328" y="14210"/>
                  </a:lnTo>
                  <a:lnTo>
                    <a:pt x="16206" y="14283"/>
                  </a:lnTo>
                  <a:lnTo>
                    <a:pt x="15987" y="14478"/>
                  </a:lnTo>
                  <a:lnTo>
                    <a:pt x="15792" y="14697"/>
                  </a:lnTo>
                  <a:lnTo>
                    <a:pt x="15622" y="14916"/>
                  </a:lnTo>
                  <a:lnTo>
                    <a:pt x="15525" y="15038"/>
                  </a:lnTo>
                  <a:lnTo>
                    <a:pt x="15549" y="14673"/>
                  </a:lnTo>
                  <a:lnTo>
                    <a:pt x="15573" y="14673"/>
                  </a:lnTo>
                  <a:lnTo>
                    <a:pt x="15695" y="14502"/>
                  </a:lnTo>
                  <a:lnTo>
                    <a:pt x="15817" y="14332"/>
                  </a:lnTo>
                  <a:lnTo>
                    <a:pt x="16011" y="13967"/>
                  </a:lnTo>
                  <a:lnTo>
                    <a:pt x="16230" y="13602"/>
                  </a:lnTo>
                  <a:lnTo>
                    <a:pt x="16352" y="13432"/>
                  </a:lnTo>
                  <a:lnTo>
                    <a:pt x="16498" y="13286"/>
                  </a:lnTo>
                  <a:close/>
                  <a:moveTo>
                    <a:pt x="16474" y="14332"/>
                  </a:moveTo>
                  <a:lnTo>
                    <a:pt x="16449" y="15208"/>
                  </a:lnTo>
                  <a:lnTo>
                    <a:pt x="16352" y="15232"/>
                  </a:lnTo>
                  <a:lnTo>
                    <a:pt x="16230" y="15305"/>
                  </a:lnTo>
                  <a:lnTo>
                    <a:pt x="15987" y="15500"/>
                  </a:lnTo>
                  <a:lnTo>
                    <a:pt x="15768" y="15719"/>
                  </a:lnTo>
                  <a:lnTo>
                    <a:pt x="15622" y="15889"/>
                  </a:lnTo>
                  <a:lnTo>
                    <a:pt x="15476" y="16035"/>
                  </a:lnTo>
                  <a:lnTo>
                    <a:pt x="15476" y="15743"/>
                  </a:lnTo>
                  <a:lnTo>
                    <a:pt x="15549" y="15695"/>
                  </a:lnTo>
                  <a:lnTo>
                    <a:pt x="15598" y="15646"/>
                  </a:lnTo>
                  <a:lnTo>
                    <a:pt x="15671" y="15500"/>
                  </a:lnTo>
                  <a:lnTo>
                    <a:pt x="15817" y="15257"/>
                  </a:lnTo>
                  <a:lnTo>
                    <a:pt x="16011" y="15013"/>
                  </a:lnTo>
                  <a:lnTo>
                    <a:pt x="16279" y="14697"/>
                  </a:lnTo>
                  <a:lnTo>
                    <a:pt x="16376" y="14502"/>
                  </a:lnTo>
                  <a:lnTo>
                    <a:pt x="16474" y="14332"/>
                  </a:lnTo>
                  <a:close/>
                  <a:moveTo>
                    <a:pt x="16449" y="15622"/>
                  </a:moveTo>
                  <a:lnTo>
                    <a:pt x="16425" y="16376"/>
                  </a:lnTo>
                  <a:lnTo>
                    <a:pt x="16328" y="16425"/>
                  </a:lnTo>
                  <a:lnTo>
                    <a:pt x="16230" y="16522"/>
                  </a:lnTo>
                  <a:lnTo>
                    <a:pt x="16036" y="16692"/>
                  </a:lnTo>
                  <a:lnTo>
                    <a:pt x="15719" y="17082"/>
                  </a:lnTo>
                  <a:lnTo>
                    <a:pt x="15427" y="17422"/>
                  </a:lnTo>
                  <a:lnTo>
                    <a:pt x="15427" y="17106"/>
                  </a:lnTo>
                  <a:lnTo>
                    <a:pt x="15452" y="16960"/>
                  </a:lnTo>
                  <a:lnTo>
                    <a:pt x="15452" y="16887"/>
                  </a:lnTo>
                  <a:lnTo>
                    <a:pt x="15476" y="16765"/>
                  </a:lnTo>
                  <a:lnTo>
                    <a:pt x="15525" y="16644"/>
                  </a:lnTo>
                  <a:lnTo>
                    <a:pt x="15598" y="16522"/>
                  </a:lnTo>
                  <a:lnTo>
                    <a:pt x="15695" y="16400"/>
                  </a:lnTo>
                  <a:lnTo>
                    <a:pt x="15890" y="16181"/>
                  </a:lnTo>
                  <a:lnTo>
                    <a:pt x="16060" y="15987"/>
                  </a:lnTo>
                  <a:lnTo>
                    <a:pt x="16255" y="15816"/>
                  </a:lnTo>
                  <a:lnTo>
                    <a:pt x="16449" y="15622"/>
                  </a:lnTo>
                  <a:close/>
                  <a:moveTo>
                    <a:pt x="16401" y="16984"/>
                  </a:moveTo>
                  <a:lnTo>
                    <a:pt x="16401" y="17641"/>
                  </a:lnTo>
                  <a:lnTo>
                    <a:pt x="16157" y="17763"/>
                  </a:lnTo>
                  <a:lnTo>
                    <a:pt x="15938" y="17933"/>
                  </a:lnTo>
                  <a:lnTo>
                    <a:pt x="15719" y="18104"/>
                  </a:lnTo>
                  <a:lnTo>
                    <a:pt x="15549" y="18323"/>
                  </a:lnTo>
                  <a:lnTo>
                    <a:pt x="15403" y="18493"/>
                  </a:lnTo>
                  <a:lnTo>
                    <a:pt x="15403" y="18347"/>
                  </a:lnTo>
                  <a:lnTo>
                    <a:pt x="15452" y="18298"/>
                  </a:lnTo>
                  <a:lnTo>
                    <a:pt x="15476" y="18250"/>
                  </a:lnTo>
                  <a:lnTo>
                    <a:pt x="15525" y="18104"/>
                  </a:lnTo>
                  <a:lnTo>
                    <a:pt x="15598" y="17982"/>
                  </a:lnTo>
                  <a:lnTo>
                    <a:pt x="15768" y="17714"/>
                  </a:lnTo>
                  <a:lnTo>
                    <a:pt x="15963" y="17471"/>
                  </a:lnTo>
                  <a:lnTo>
                    <a:pt x="16157" y="17252"/>
                  </a:lnTo>
                  <a:lnTo>
                    <a:pt x="16401" y="16984"/>
                  </a:lnTo>
                  <a:close/>
                  <a:moveTo>
                    <a:pt x="14405" y="1533"/>
                  </a:moveTo>
                  <a:lnTo>
                    <a:pt x="14722" y="1558"/>
                  </a:lnTo>
                  <a:lnTo>
                    <a:pt x="14819" y="1582"/>
                  </a:lnTo>
                  <a:lnTo>
                    <a:pt x="14892" y="1606"/>
                  </a:lnTo>
                  <a:lnTo>
                    <a:pt x="14965" y="1655"/>
                  </a:lnTo>
                  <a:lnTo>
                    <a:pt x="14965" y="1874"/>
                  </a:lnTo>
                  <a:lnTo>
                    <a:pt x="14989" y="2093"/>
                  </a:lnTo>
                  <a:lnTo>
                    <a:pt x="15062" y="2531"/>
                  </a:lnTo>
                  <a:lnTo>
                    <a:pt x="15062" y="3188"/>
                  </a:lnTo>
                  <a:lnTo>
                    <a:pt x="15038" y="3821"/>
                  </a:lnTo>
                  <a:lnTo>
                    <a:pt x="15014" y="5183"/>
                  </a:lnTo>
                  <a:lnTo>
                    <a:pt x="15014" y="6546"/>
                  </a:lnTo>
                  <a:lnTo>
                    <a:pt x="15038" y="9563"/>
                  </a:lnTo>
                  <a:lnTo>
                    <a:pt x="15038" y="12580"/>
                  </a:lnTo>
                  <a:lnTo>
                    <a:pt x="15038" y="13651"/>
                  </a:lnTo>
                  <a:lnTo>
                    <a:pt x="14989" y="14697"/>
                  </a:lnTo>
                  <a:lnTo>
                    <a:pt x="14941" y="15768"/>
                  </a:lnTo>
                  <a:lnTo>
                    <a:pt x="14892" y="16814"/>
                  </a:lnTo>
                  <a:lnTo>
                    <a:pt x="14868" y="18420"/>
                  </a:lnTo>
                  <a:lnTo>
                    <a:pt x="14843" y="19077"/>
                  </a:lnTo>
                  <a:lnTo>
                    <a:pt x="14843" y="19296"/>
                  </a:lnTo>
                  <a:lnTo>
                    <a:pt x="14819" y="19393"/>
                  </a:lnTo>
                  <a:lnTo>
                    <a:pt x="14868" y="19296"/>
                  </a:lnTo>
                  <a:lnTo>
                    <a:pt x="14843" y="19369"/>
                  </a:lnTo>
                  <a:lnTo>
                    <a:pt x="14843" y="19442"/>
                  </a:lnTo>
                  <a:lnTo>
                    <a:pt x="14503" y="19491"/>
                  </a:lnTo>
                  <a:lnTo>
                    <a:pt x="13505" y="19491"/>
                  </a:lnTo>
                  <a:lnTo>
                    <a:pt x="12580" y="19515"/>
                  </a:lnTo>
                  <a:lnTo>
                    <a:pt x="11680" y="19539"/>
                  </a:lnTo>
                  <a:lnTo>
                    <a:pt x="9636" y="19466"/>
                  </a:lnTo>
                  <a:lnTo>
                    <a:pt x="7592" y="19418"/>
                  </a:lnTo>
                  <a:lnTo>
                    <a:pt x="6570" y="19393"/>
                  </a:lnTo>
                  <a:lnTo>
                    <a:pt x="2653" y="19393"/>
                  </a:lnTo>
                  <a:lnTo>
                    <a:pt x="1777" y="19466"/>
                  </a:lnTo>
                  <a:lnTo>
                    <a:pt x="1266" y="19491"/>
                  </a:lnTo>
                  <a:lnTo>
                    <a:pt x="731" y="19515"/>
                  </a:lnTo>
                  <a:lnTo>
                    <a:pt x="731" y="19491"/>
                  </a:lnTo>
                  <a:lnTo>
                    <a:pt x="682" y="18955"/>
                  </a:lnTo>
                  <a:lnTo>
                    <a:pt x="658" y="18420"/>
                  </a:lnTo>
                  <a:lnTo>
                    <a:pt x="633" y="17349"/>
                  </a:lnTo>
                  <a:lnTo>
                    <a:pt x="658" y="16279"/>
                  </a:lnTo>
                  <a:lnTo>
                    <a:pt x="633" y="15743"/>
                  </a:lnTo>
                  <a:lnTo>
                    <a:pt x="609" y="15208"/>
                  </a:lnTo>
                  <a:lnTo>
                    <a:pt x="560" y="14648"/>
                  </a:lnTo>
                  <a:lnTo>
                    <a:pt x="560" y="14113"/>
                  </a:lnTo>
                  <a:lnTo>
                    <a:pt x="560" y="13553"/>
                  </a:lnTo>
                  <a:lnTo>
                    <a:pt x="560" y="13018"/>
                  </a:lnTo>
                  <a:lnTo>
                    <a:pt x="633" y="11923"/>
                  </a:lnTo>
                  <a:lnTo>
                    <a:pt x="682" y="10828"/>
                  </a:lnTo>
                  <a:lnTo>
                    <a:pt x="731" y="9685"/>
                  </a:lnTo>
                  <a:lnTo>
                    <a:pt x="731" y="8541"/>
                  </a:lnTo>
                  <a:lnTo>
                    <a:pt x="682" y="7422"/>
                  </a:lnTo>
                  <a:lnTo>
                    <a:pt x="658" y="6278"/>
                  </a:lnTo>
                  <a:lnTo>
                    <a:pt x="585" y="4015"/>
                  </a:lnTo>
                  <a:lnTo>
                    <a:pt x="560" y="2847"/>
                  </a:lnTo>
                  <a:lnTo>
                    <a:pt x="560" y="2239"/>
                  </a:lnTo>
                  <a:lnTo>
                    <a:pt x="512" y="1655"/>
                  </a:lnTo>
                  <a:lnTo>
                    <a:pt x="852" y="1679"/>
                  </a:lnTo>
                  <a:lnTo>
                    <a:pt x="1193" y="1704"/>
                  </a:lnTo>
                  <a:lnTo>
                    <a:pt x="1874" y="1679"/>
                  </a:lnTo>
                  <a:lnTo>
                    <a:pt x="1874" y="1679"/>
                  </a:lnTo>
                  <a:lnTo>
                    <a:pt x="1753" y="1850"/>
                  </a:lnTo>
                  <a:lnTo>
                    <a:pt x="1631" y="2020"/>
                  </a:lnTo>
                  <a:lnTo>
                    <a:pt x="1558" y="2190"/>
                  </a:lnTo>
                  <a:lnTo>
                    <a:pt x="1534" y="2409"/>
                  </a:lnTo>
                  <a:lnTo>
                    <a:pt x="1534" y="2507"/>
                  </a:lnTo>
                  <a:lnTo>
                    <a:pt x="1558" y="2628"/>
                  </a:lnTo>
                  <a:lnTo>
                    <a:pt x="1607" y="2872"/>
                  </a:lnTo>
                  <a:lnTo>
                    <a:pt x="1728" y="3066"/>
                  </a:lnTo>
                  <a:lnTo>
                    <a:pt x="1874" y="3261"/>
                  </a:lnTo>
                  <a:lnTo>
                    <a:pt x="2069" y="3407"/>
                  </a:lnTo>
                  <a:lnTo>
                    <a:pt x="2288" y="3529"/>
                  </a:lnTo>
                  <a:lnTo>
                    <a:pt x="2385" y="3553"/>
                  </a:lnTo>
                  <a:lnTo>
                    <a:pt x="2507" y="3577"/>
                  </a:lnTo>
                  <a:lnTo>
                    <a:pt x="2750" y="3577"/>
                  </a:lnTo>
                  <a:lnTo>
                    <a:pt x="2896" y="3529"/>
                  </a:lnTo>
                  <a:lnTo>
                    <a:pt x="3042" y="3480"/>
                  </a:lnTo>
                  <a:lnTo>
                    <a:pt x="3164" y="3407"/>
                  </a:lnTo>
                  <a:lnTo>
                    <a:pt x="3285" y="3310"/>
                  </a:lnTo>
                  <a:lnTo>
                    <a:pt x="3407" y="3188"/>
                  </a:lnTo>
                  <a:lnTo>
                    <a:pt x="3504" y="3066"/>
                  </a:lnTo>
                  <a:lnTo>
                    <a:pt x="3577" y="2945"/>
                  </a:lnTo>
                  <a:lnTo>
                    <a:pt x="3650" y="2799"/>
                  </a:lnTo>
                  <a:lnTo>
                    <a:pt x="3699" y="2653"/>
                  </a:lnTo>
                  <a:lnTo>
                    <a:pt x="3748" y="2482"/>
                  </a:lnTo>
                  <a:lnTo>
                    <a:pt x="3772" y="2336"/>
                  </a:lnTo>
                  <a:lnTo>
                    <a:pt x="3772" y="2190"/>
                  </a:lnTo>
                  <a:lnTo>
                    <a:pt x="3748" y="2044"/>
                  </a:lnTo>
                  <a:lnTo>
                    <a:pt x="3723" y="1923"/>
                  </a:lnTo>
                  <a:lnTo>
                    <a:pt x="3675" y="1801"/>
                  </a:lnTo>
                  <a:lnTo>
                    <a:pt x="3577" y="1679"/>
                  </a:lnTo>
                  <a:lnTo>
                    <a:pt x="5378" y="1679"/>
                  </a:lnTo>
                  <a:lnTo>
                    <a:pt x="5281" y="1777"/>
                  </a:lnTo>
                  <a:lnTo>
                    <a:pt x="5208" y="1874"/>
                  </a:lnTo>
                  <a:lnTo>
                    <a:pt x="5086" y="2069"/>
                  </a:lnTo>
                  <a:lnTo>
                    <a:pt x="5013" y="2288"/>
                  </a:lnTo>
                  <a:lnTo>
                    <a:pt x="4989" y="2507"/>
                  </a:lnTo>
                  <a:lnTo>
                    <a:pt x="5013" y="2726"/>
                  </a:lnTo>
                  <a:lnTo>
                    <a:pt x="5110" y="2920"/>
                  </a:lnTo>
                  <a:lnTo>
                    <a:pt x="5232" y="3091"/>
                  </a:lnTo>
                  <a:lnTo>
                    <a:pt x="5402" y="3261"/>
                  </a:lnTo>
                  <a:lnTo>
                    <a:pt x="5597" y="3358"/>
                  </a:lnTo>
                  <a:lnTo>
                    <a:pt x="5840" y="3431"/>
                  </a:lnTo>
                  <a:lnTo>
                    <a:pt x="6059" y="3456"/>
                  </a:lnTo>
                  <a:lnTo>
                    <a:pt x="6303" y="3431"/>
                  </a:lnTo>
                  <a:lnTo>
                    <a:pt x="6497" y="3358"/>
                  </a:lnTo>
                  <a:lnTo>
                    <a:pt x="6716" y="3237"/>
                  </a:lnTo>
                  <a:lnTo>
                    <a:pt x="6862" y="3091"/>
                  </a:lnTo>
                  <a:lnTo>
                    <a:pt x="7008" y="2896"/>
                  </a:lnTo>
                  <a:lnTo>
                    <a:pt x="7081" y="2653"/>
                  </a:lnTo>
                  <a:lnTo>
                    <a:pt x="7106" y="2531"/>
                  </a:lnTo>
                  <a:lnTo>
                    <a:pt x="7106" y="2409"/>
                  </a:lnTo>
                  <a:lnTo>
                    <a:pt x="7081" y="2142"/>
                  </a:lnTo>
                  <a:lnTo>
                    <a:pt x="7057" y="1996"/>
                  </a:lnTo>
                  <a:lnTo>
                    <a:pt x="7008" y="1874"/>
                  </a:lnTo>
                  <a:lnTo>
                    <a:pt x="6935" y="1777"/>
                  </a:lnTo>
                  <a:lnTo>
                    <a:pt x="6862" y="1679"/>
                  </a:lnTo>
                  <a:lnTo>
                    <a:pt x="8614" y="1631"/>
                  </a:lnTo>
                  <a:lnTo>
                    <a:pt x="8639" y="1631"/>
                  </a:lnTo>
                  <a:lnTo>
                    <a:pt x="8541" y="1801"/>
                  </a:lnTo>
                  <a:lnTo>
                    <a:pt x="8444" y="1971"/>
                  </a:lnTo>
                  <a:lnTo>
                    <a:pt x="8420" y="2142"/>
                  </a:lnTo>
                  <a:lnTo>
                    <a:pt x="8395" y="2336"/>
                  </a:lnTo>
                  <a:lnTo>
                    <a:pt x="8420" y="2458"/>
                  </a:lnTo>
                  <a:lnTo>
                    <a:pt x="8444" y="2580"/>
                  </a:lnTo>
                  <a:lnTo>
                    <a:pt x="8493" y="2677"/>
                  </a:lnTo>
                  <a:lnTo>
                    <a:pt x="8541" y="2774"/>
                  </a:lnTo>
                  <a:lnTo>
                    <a:pt x="8712" y="2969"/>
                  </a:lnTo>
                  <a:lnTo>
                    <a:pt x="8906" y="3115"/>
                  </a:lnTo>
                  <a:lnTo>
                    <a:pt x="9125" y="3237"/>
                  </a:lnTo>
                  <a:lnTo>
                    <a:pt x="9369" y="3310"/>
                  </a:lnTo>
                  <a:lnTo>
                    <a:pt x="9588" y="3310"/>
                  </a:lnTo>
                  <a:lnTo>
                    <a:pt x="9709" y="3285"/>
                  </a:lnTo>
                  <a:lnTo>
                    <a:pt x="9831" y="3237"/>
                  </a:lnTo>
                  <a:lnTo>
                    <a:pt x="9977" y="3139"/>
                  </a:lnTo>
                  <a:lnTo>
                    <a:pt x="10098" y="3018"/>
                  </a:lnTo>
                  <a:lnTo>
                    <a:pt x="10171" y="2872"/>
                  </a:lnTo>
                  <a:lnTo>
                    <a:pt x="10244" y="2701"/>
                  </a:lnTo>
                  <a:lnTo>
                    <a:pt x="10293" y="2507"/>
                  </a:lnTo>
                  <a:lnTo>
                    <a:pt x="10293" y="2336"/>
                  </a:lnTo>
                  <a:lnTo>
                    <a:pt x="10293" y="2142"/>
                  </a:lnTo>
                  <a:lnTo>
                    <a:pt x="10293" y="1971"/>
                  </a:lnTo>
                  <a:lnTo>
                    <a:pt x="10220" y="1777"/>
                  </a:lnTo>
                  <a:lnTo>
                    <a:pt x="10123" y="1582"/>
                  </a:lnTo>
                  <a:lnTo>
                    <a:pt x="11169" y="1558"/>
                  </a:lnTo>
                  <a:lnTo>
                    <a:pt x="12215" y="1533"/>
                  </a:lnTo>
                  <a:lnTo>
                    <a:pt x="12069" y="1631"/>
                  </a:lnTo>
                  <a:lnTo>
                    <a:pt x="11948" y="1728"/>
                  </a:lnTo>
                  <a:lnTo>
                    <a:pt x="11850" y="1850"/>
                  </a:lnTo>
                  <a:lnTo>
                    <a:pt x="11753" y="1996"/>
                  </a:lnTo>
                  <a:lnTo>
                    <a:pt x="11656" y="2190"/>
                  </a:lnTo>
                  <a:lnTo>
                    <a:pt x="11631" y="2409"/>
                  </a:lnTo>
                  <a:lnTo>
                    <a:pt x="11631" y="2604"/>
                  </a:lnTo>
                  <a:lnTo>
                    <a:pt x="11704" y="2799"/>
                  </a:lnTo>
                  <a:lnTo>
                    <a:pt x="11802" y="2969"/>
                  </a:lnTo>
                  <a:lnTo>
                    <a:pt x="11948" y="3115"/>
                  </a:lnTo>
                  <a:lnTo>
                    <a:pt x="12118" y="3237"/>
                  </a:lnTo>
                  <a:lnTo>
                    <a:pt x="12313" y="3310"/>
                  </a:lnTo>
                  <a:lnTo>
                    <a:pt x="12532" y="3358"/>
                  </a:lnTo>
                  <a:lnTo>
                    <a:pt x="12751" y="3383"/>
                  </a:lnTo>
                  <a:lnTo>
                    <a:pt x="12970" y="3358"/>
                  </a:lnTo>
                  <a:lnTo>
                    <a:pt x="13213" y="3310"/>
                  </a:lnTo>
                  <a:lnTo>
                    <a:pt x="13432" y="3237"/>
                  </a:lnTo>
                  <a:lnTo>
                    <a:pt x="13602" y="3115"/>
                  </a:lnTo>
                  <a:lnTo>
                    <a:pt x="13773" y="2969"/>
                  </a:lnTo>
                  <a:lnTo>
                    <a:pt x="13821" y="2872"/>
                  </a:lnTo>
                  <a:lnTo>
                    <a:pt x="13870" y="2774"/>
                  </a:lnTo>
                  <a:lnTo>
                    <a:pt x="13919" y="2628"/>
                  </a:lnTo>
                  <a:lnTo>
                    <a:pt x="13919" y="2458"/>
                  </a:lnTo>
                  <a:lnTo>
                    <a:pt x="13894" y="2288"/>
                  </a:lnTo>
                  <a:lnTo>
                    <a:pt x="13846" y="2117"/>
                  </a:lnTo>
                  <a:lnTo>
                    <a:pt x="13773" y="1947"/>
                  </a:lnTo>
                  <a:lnTo>
                    <a:pt x="13675" y="1801"/>
                  </a:lnTo>
                  <a:lnTo>
                    <a:pt x="13554" y="1655"/>
                  </a:lnTo>
                  <a:lnTo>
                    <a:pt x="13432" y="1558"/>
                  </a:lnTo>
                  <a:lnTo>
                    <a:pt x="13870" y="1533"/>
                  </a:lnTo>
                  <a:close/>
                  <a:moveTo>
                    <a:pt x="2628" y="19904"/>
                  </a:moveTo>
                  <a:lnTo>
                    <a:pt x="2507" y="20002"/>
                  </a:lnTo>
                  <a:lnTo>
                    <a:pt x="2385" y="20099"/>
                  </a:lnTo>
                  <a:lnTo>
                    <a:pt x="2190" y="20318"/>
                  </a:lnTo>
                  <a:lnTo>
                    <a:pt x="1996" y="20464"/>
                  </a:lnTo>
                  <a:lnTo>
                    <a:pt x="1996" y="20196"/>
                  </a:lnTo>
                  <a:lnTo>
                    <a:pt x="1996" y="19953"/>
                  </a:lnTo>
                  <a:lnTo>
                    <a:pt x="2628" y="19904"/>
                  </a:lnTo>
                  <a:close/>
                  <a:moveTo>
                    <a:pt x="16449" y="20220"/>
                  </a:moveTo>
                  <a:lnTo>
                    <a:pt x="16425" y="20658"/>
                  </a:lnTo>
                  <a:lnTo>
                    <a:pt x="16376" y="21121"/>
                  </a:lnTo>
                  <a:lnTo>
                    <a:pt x="16230" y="21145"/>
                  </a:lnTo>
                  <a:lnTo>
                    <a:pt x="16328" y="20683"/>
                  </a:lnTo>
                  <a:lnTo>
                    <a:pt x="16449" y="20220"/>
                  </a:lnTo>
                  <a:close/>
                  <a:moveTo>
                    <a:pt x="16425" y="18955"/>
                  </a:moveTo>
                  <a:lnTo>
                    <a:pt x="16449" y="19880"/>
                  </a:lnTo>
                  <a:lnTo>
                    <a:pt x="16303" y="19977"/>
                  </a:lnTo>
                  <a:lnTo>
                    <a:pt x="16206" y="20099"/>
                  </a:lnTo>
                  <a:lnTo>
                    <a:pt x="16109" y="20245"/>
                  </a:lnTo>
                  <a:lnTo>
                    <a:pt x="16011" y="20415"/>
                  </a:lnTo>
                  <a:lnTo>
                    <a:pt x="15890" y="20780"/>
                  </a:lnTo>
                  <a:lnTo>
                    <a:pt x="15792" y="21194"/>
                  </a:lnTo>
                  <a:lnTo>
                    <a:pt x="15744" y="21194"/>
                  </a:lnTo>
                  <a:lnTo>
                    <a:pt x="15817" y="20926"/>
                  </a:lnTo>
                  <a:lnTo>
                    <a:pt x="15865" y="20658"/>
                  </a:lnTo>
                  <a:lnTo>
                    <a:pt x="15987" y="20172"/>
                  </a:lnTo>
                  <a:lnTo>
                    <a:pt x="16206" y="19564"/>
                  </a:lnTo>
                  <a:lnTo>
                    <a:pt x="16425" y="18955"/>
                  </a:lnTo>
                  <a:close/>
                  <a:moveTo>
                    <a:pt x="16401" y="17787"/>
                  </a:moveTo>
                  <a:lnTo>
                    <a:pt x="16425" y="18517"/>
                  </a:lnTo>
                  <a:lnTo>
                    <a:pt x="16303" y="18663"/>
                  </a:lnTo>
                  <a:lnTo>
                    <a:pt x="16206" y="18834"/>
                  </a:lnTo>
                  <a:lnTo>
                    <a:pt x="16011" y="19174"/>
                  </a:lnTo>
                  <a:lnTo>
                    <a:pt x="15865" y="19564"/>
                  </a:lnTo>
                  <a:lnTo>
                    <a:pt x="15744" y="19929"/>
                  </a:lnTo>
                  <a:lnTo>
                    <a:pt x="15500" y="20537"/>
                  </a:lnTo>
                  <a:lnTo>
                    <a:pt x="15379" y="20877"/>
                  </a:lnTo>
                  <a:lnTo>
                    <a:pt x="15306" y="21218"/>
                  </a:lnTo>
                  <a:lnTo>
                    <a:pt x="14892" y="21242"/>
                  </a:lnTo>
                  <a:lnTo>
                    <a:pt x="15038" y="20926"/>
                  </a:lnTo>
                  <a:lnTo>
                    <a:pt x="15135" y="20585"/>
                  </a:lnTo>
                  <a:lnTo>
                    <a:pt x="15184" y="20220"/>
                  </a:lnTo>
                  <a:lnTo>
                    <a:pt x="15184" y="19856"/>
                  </a:lnTo>
                  <a:lnTo>
                    <a:pt x="15257" y="19831"/>
                  </a:lnTo>
                  <a:lnTo>
                    <a:pt x="15330" y="19807"/>
                  </a:lnTo>
                  <a:lnTo>
                    <a:pt x="15379" y="19758"/>
                  </a:lnTo>
                  <a:lnTo>
                    <a:pt x="15403" y="19710"/>
                  </a:lnTo>
                  <a:lnTo>
                    <a:pt x="15427" y="19661"/>
                  </a:lnTo>
                  <a:lnTo>
                    <a:pt x="15427" y="19539"/>
                  </a:lnTo>
                  <a:lnTo>
                    <a:pt x="15379" y="19418"/>
                  </a:lnTo>
                  <a:lnTo>
                    <a:pt x="15403" y="19296"/>
                  </a:lnTo>
                  <a:lnTo>
                    <a:pt x="15403" y="19150"/>
                  </a:lnTo>
                  <a:lnTo>
                    <a:pt x="15500" y="19053"/>
                  </a:lnTo>
                  <a:lnTo>
                    <a:pt x="15598" y="18931"/>
                  </a:lnTo>
                  <a:lnTo>
                    <a:pt x="15768" y="18663"/>
                  </a:lnTo>
                  <a:lnTo>
                    <a:pt x="16084" y="18225"/>
                  </a:lnTo>
                  <a:lnTo>
                    <a:pt x="16230" y="18006"/>
                  </a:lnTo>
                  <a:lnTo>
                    <a:pt x="16401" y="17787"/>
                  </a:lnTo>
                  <a:close/>
                  <a:moveTo>
                    <a:pt x="3431" y="19904"/>
                  </a:moveTo>
                  <a:lnTo>
                    <a:pt x="3285" y="20002"/>
                  </a:lnTo>
                  <a:lnTo>
                    <a:pt x="3164" y="20123"/>
                  </a:lnTo>
                  <a:lnTo>
                    <a:pt x="2920" y="20342"/>
                  </a:lnTo>
                  <a:lnTo>
                    <a:pt x="2628" y="20683"/>
                  </a:lnTo>
                  <a:lnTo>
                    <a:pt x="2336" y="21023"/>
                  </a:lnTo>
                  <a:lnTo>
                    <a:pt x="2093" y="21291"/>
                  </a:lnTo>
                  <a:lnTo>
                    <a:pt x="2044" y="20902"/>
                  </a:lnTo>
                  <a:lnTo>
                    <a:pt x="2190" y="20853"/>
                  </a:lnTo>
                  <a:lnTo>
                    <a:pt x="2312" y="20756"/>
                  </a:lnTo>
                  <a:lnTo>
                    <a:pt x="2531" y="20585"/>
                  </a:lnTo>
                  <a:lnTo>
                    <a:pt x="2677" y="20464"/>
                  </a:lnTo>
                  <a:lnTo>
                    <a:pt x="2823" y="20318"/>
                  </a:lnTo>
                  <a:lnTo>
                    <a:pt x="2945" y="20172"/>
                  </a:lnTo>
                  <a:lnTo>
                    <a:pt x="2969" y="20075"/>
                  </a:lnTo>
                  <a:lnTo>
                    <a:pt x="2993" y="20002"/>
                  </a:lnTo>
                  <a:lnTo>
                    <a:pt x="2969" y="19953"/>
                  </a:lnTo>
                  <a:lnTo>
                    <a:pt x="2945" y="19904"/>
                  </a:lnTo>
                  <a:close/>
                  <a:moveTo>
                    <a:pt x="10050" y="19977"/>
                  </a:moveTo>
                  <a:lnTo>
                    <a:pt x="9879" y="20148"/>
                  </a:lnTo>
                  <a:lnTo>
                    <a:pt x="9734" y="20293"/>
                  </a:lnTo>
                  <a:lnTo>
                    <a:pt x="9588" y="20537"/>
                  </a:lnTo>
                  <a:lnTo>
                    <a:pt x="9442" y="20756"/>
                  </a:lnTo>
                  <a:lnTo>
                    <a:pt x="9296" y="20975"/>
                  </a:lnTo>
                  <a:lnTo>
                    <a:pt x="9223" y="21072"/>
                  </a:lnTo>
                  <a:lnTo>
                    <a:pt x="9198" y="21194"/>
                  </a:lnTo>
                  <a:lnTo>
                    <a:pt x="9198" y="21242"/>
                  </a:lnTo>
                  <a:lnTo>
                    <a:pt x="9198" y="21291"/>
                  </a:lnTo>
                  <a:lnTo>
                    <a:pt x="8493" y="21291"/>
                  </a:lnTo>
                  <a:lnTo>
                    <a:pt x="8663" y="21072"/>
                  </a:lnTo>
                  <a:lnTo>
                    <a:pt x="8833" y="20853"/>
                  </a:lnTo>
                  <a:lnTo>
                    <a:pt x="9028" y="20537"/>
                  </a:lnTo>
                  <a:lnTo>
                    <a:pt x="9247" y="20245"/>
                  </a:lnTo>
                  <a:lnTo>
                    <a:pt x="9393" y="20099"/>
                  </a:lnTo>
                  <a:lnTo>
                    <a:pt x="9563" y="19977"/>
                  </a:lnTo>
                  <a:close/>
                  <a:moveTo>
                    <a:pt x="10780" y="20002"/>
                  </a:moveTo>
                  <a:lnTo>
                    <a:pt x="10585" y="20342"/>
                  </a:lnTo>
                  <a:lnTo>
                    <a:pt x="10366" y="20731"/>
                  </a:lnTo>
                  <a:lnTo>
                    <a:pt x="10147" y="21145"/>
                  </a:lnTo>
                  <a:lnTo>
                    <a:pt x="10123" y="21218"/>
                  </a:lnTo>
                  <a:lnTo>
                    <a:pt x="10147" y="21291"/>
                  </a:lnTo>
                  <a:lnTo>
                    <a:pt x="9417" y="21291"/>
                  </a:lnTo>
                  <a:lnTo>
                    <a:pt x="9515" y="21242"/>
                  </a:lnTo>
                  <a:lnTo>
                    <a:pt x="9588" y="21169"/>
                  </a:lnTo>
                  <a:lnTo>
                    <a:pt x="9734" y="20975"/>
                  </a:lnTo>
                  <a:lnTo>
                    <a:pt x="9977" y="20610"/>
                  </a:lnTo>
                  <a:lnTo>
                    <a:pt x="10050" y="20512"/>
                  </a:lnTo>
                  <a:lnTo>
                    <a:pt x="10147" y="20415"/>
                  </a:lnTo>
                  <a:lnTo>
                    <a:pt x="10366" y="20220"/>
                  </a:lnTo>
                  <a:lnTo>
                    <a:pt x="10463" y="20123"/>
                  </a:lnTo>
                  <a:lnTo>
                    <a:pt x="10512" y="20002"/>
                  </a:lnTo>
                  <a:close/>
                  <a:moveTo>
                    <a:pt x="11534" y="20026"/>
                  </a:moveTo>
                  <a:lnTo>
                    <a:pt x="11364" y="20269"/>
                  </a:lnTo>
                  <a:lnTo>
                    <a:pt x="11218" y="20512"/>
                  </a:lnTo>
                  <a:lnTo>
                    <a:pt x="11120" y="20683"/>
                  </a:lnTo>
                  <a:lnTo>
                    <a:pt x="11023" y="20877"/>
                  </a:lnTo>
                  <a:lnTo>
                    <a:pt x="10950" y="21096"/>
                  </a:lnTo>
                  <a:lnTo>
                    <a:pt x="10901" y="21291"/>
                  </a:lnTo>
                  <a:lnTo>
                    <a:pt x="10488" y="21291"/>
                  </a:lnTo>
                  <a:lnTo>
                    <a:pt x="10609" y="21145"/>
                  </a:lnTo>
                  <a:lnTo>
                    <a:pt x="10707" y="20975"/>
                  </a:lnTo>
                  <a:lnTo>
                    <a:pt x="10901" y="20658"/>
                  </a:lnTo>
                  <a:lnTo>
                    <a:pt x="11120" y="20342"/>
                  </a:lnTo>
                  <a:lnTo>
                    <a:pt x="11218" y="20196"/>
                  </a:lnTo>
                  <a:lnTo>
                    <a:pt x="11315" y="20026"/>
                  </a:lnTo>
                  <a:close/>
                  <a:moveTo>
                    <a:pt x="14843" y="19953"/>
                  </a:moveTo>
                  <a:lnTo>
                    <a:pt x="14746" y="20220"/>
                  </a:lnTo>
                  <a:lnTo>
                    <a:pt x="14697" y="20512"/>
                  </a:lnTo>
                  <a:lnTo>
                    <a:pt x="14624" y="20780"/>
                  </a:lnTo>
                  <a:lnTo>
                    <a:pt x="14576" y="20926"/>
                  </a:lnTo>
                  <a:lnTo>
                    <a:pt x="14527" y="21048"/>
                  </a:lnTo>
                  <a:lnTo>
                    <a:pt x="14503" y="21121"/>
                  </a:lnTo>
                  <a:lnTo>
                    <a:pt x="14503" y="21169"/>
                  </a:lnTo>
                  <a:lnTo>
                    <a:pt x="14527" y="21267"/>
                  </a:lnTo>
                  <a:lnTo>
                    <a:pt x="14211" y="21291"/>
                  </a:lnTo>
                  <a:lnTo>
                    <a:pt x="14284" y="20999"/>
                  </a:lnTo>
                  <a:lnTo>
                    <a:pt x="14381" y="20658"/>
                  </a:lnTo>
                  <a:lnTo>
                    <a:pt x="14454" y="20293"/>
                  </a:lnTo>
                  <a:lnTo>
                    <a:pt x="14454" y="20123"/>
                  </a:lnTo>
                  <a:lnTo>
                    <a:pt x="14478" y="19977"/>
                  </a:lnTo>
                  <a:lnTo>
                    <a:pt x="14843" y="19953"/>
                  </a:lnTo>
                  <a:close/>
                  <a:moveTo>
                    <a:pt x="12337" y="20026"/>
                  </a:moveTo>
                  <a:lnTo>
                    <a:pt x="12215" y="20220"/>
                  </a:lnTo>
                  <a:lnTo>
                    <a:pt x="12142" y="20391"/>
                  </a:lnTo>
                  <a:lnTo>
                    <a:pt x="11948" y="20829"/>
                  </a:lnTo>
                  <a:lnTo>
                    <a:pt x="11875" y="21072"/>
                  </a:lnTo>
                  <a:lnTo>
                    <a:pt x="11826" y="21315"/>
                  </a:lnTo>
                  <a:lnTo>
                    <a:pt x="11364" y="21291"/>
                  </a:lnTo>
                  <a:lnTo>
                    <a:pt x="11412" y="21121"/>
                  </a:lnTo>
                  <a:lnTo>
                    <a:pt x="11485" y="20950"/>
                  </a:lnTo>
                  <a:lnTo>
                    <a:pt x="11656" y="20634"/>
                  </a:lnTo>
                  <a:lnTo>
                    <a:pt x="11826" y="20342"/>
                  </a:lnTo>
                  <a:lnTo>
                    <a:pt x="11899" y="20196"/>
                  </a:lnTo>
                  <a:lnTo>
                    <a:pt x="11948" y="20026"/>
                  </a:lnTo>
                  <a:close/>
                  <a:moveTo>
                    <a:pt x="13335" y="20002"/>
                  </a:moveTo>
                  <a:lnTo>
                    <a:pt x="13213" y="20148"/>
                  </a:lnTo>
                  <a:lnTo>
                    <a:pt x="13140" y="20293"/>
                  </a:lnTo>
                  <a:lnTo>
                    <a:pt x="12970" y="20585"/>
                  </a:lnTo>
                  <a:lnTo>
                    <a:pt x="12799" y="20950"/>
                  </a:lnTo>
                  <a:lnTo>
                    <a:pt x="12751" y="21121"/>
                  </a:lnTo>
                  <a:lnTo>
                    <a:pt x="12702" y="21315"/>
                  </a:lnTo>
                  <a:lnTo>
                    <a:pt x="12264" y="21315"/>
                  </a:lnTo>
                  <a:lnTo>
                    <a:pt x="12337" y="21023"/>
                  </a:lnTo>
                  <a:lnTo>
                    <a:pt x="12410" y="20756"/>
                  </a:lnTo>
                  <a:lnTo>
                    <a:pt x="12507" y="20366"/>
                  </a:lnTo>
                  <a:lnTo>
                    <a:pt x="12580" y="20172"/>
                  </a:lnTo>
                  <a:lnTo>
                    <a:pt x="12629" y="20075"/>
                  </a:lnTo>
                  <a:lnTo>
                    <a:pt x="12702" y="20026"/>
                  </a:lnTo>
                  <a:lnTo>
                    <a:pt x="13335" y="20002"/>
                  </a:lnTo>
                  <a:close/>
                  <a:moveTo>
                    <a:pt x="14113" y="20002"/>
                  </a:moveTo>
                  <a:lnTo>
                    <a:pt x="14065" y="20196"/>
                  </a:lnTo>
                  <a:lnTo>
                    <a:pt x="14016" y="20366"/>
                  </a:lnTo>
                  <a:lnTo>
                    <a:pt x="13870" y="20804"/>
                  </a:lnTo>
                  <a:lnTo>
                    <a:pt x="13748" y="21242"/>
                  </a:lnTo>
                  <a:lnTo>
                    <a:pt x="13748" y="21291"/>
                  </a:lnTo>
                  <a:lnTo>
                    <a:pt x="13164" y="21315"/>
                  </a:lnTo>
                  <a:lnTo>
                    <a:pt x="13262" y="21023"/>
                  </a:lnTo>
                  <a:lnTo>
                    <a:pt x="13383" y="20731"/>
                  </a:lnTo>
                  <a:lnTo>
                    <a:pt x="13578" y="20391"/>
                  </a:lnTo>
                  <a:lnTo>
                    <a:pt x="13651" y="20196"/>
                  </a:lnTo>
                  <a:lnTo>
                    <a:pt x="13700" y="20002"/>
                  </a:lnTo>
                  <a:close/>
                  <a:moveTo>
                    <a:pt x="8979" y="19953"/>
                  </a:moveTo>
                  <a:lnTo>
                    <a:pt x="8833" y="20148"/>
                  </a:lnTo>
                  <a:lnTo>
                    <a:pt x="8736" y="20318"/>
                  </a:lnTo>
                  <a:lnTo>
                    <a:pt x="8395" y="20804"/>
                  </a:lnTo>
                  <a:lnTo>
                    <a:pt x="8225" y="21048"/>
                  </a:lnTo>
                  <a:lnTo>
                    <a:pt x="8079" y="21315"/>
                  </a:lnTo>
                  <a:lnTo>
                    <a:pt x="7446" y="21340"/>
                  </a:lnTo>
                  <a:lnTo>
                    <a:pt x="7446" y="21340"/>
                  </a:lnTo>
                  <a:lnTo>
                    <a:pt x="7592" y="21194"/>
                  </a:lnTo>
                  <a:lnTo>
                    <a:pt x="7714" y="21023"/>
                  </a:lnTo>
                  <a:lnTo>
                    <a:pt x="7957" y="20683"/>
                  </a:lnTo>
                  <a:lnTo>
                    <a:pt x="8055" y="20561"/>
                  </a:lnTo>
                  <a:lnTo>
                    <a:pt x="8152" y="20464"/>
                  </a:lnTo>
                  <a:lnTo>
                    <a:pt x="8371" y="20293"/>
                  </a:lnTo>
                  <a:lnTo>
                    <a:pt x="8614" y="20123"/>
                  </a:lnTo>
                  <a:lnTo>
                    <a:pt x="8833" y="19953"/>
                  </a:lnTo>
                  <a:close/>
                  <a:moveTo>
                    <a:pt x="5646" y="19929"/>
                  </a:moveTo>
                  <a:lnTo>
                    <a:pt x="5548" y="19977"/>
                  </a:lnTo>
                  <a:lnTo>
                    <a:pt x="4818" y="20658"/>
                  </a:lnTo>
                  <a:lnTo>
                    <a:pt x="4478" y="20975"/>
                  </a:lnTo>
                  <a:lnTo>
                    <a:pt x="4332" y="21145"/>
                  </a:lnTo>
                  <a:lnTo>
                    <a:pt x="4259" y="21242"/>
                  </a:lnTo>
                  <a:lnTo>
                    <a:pt x="4210" y="21340"/>
                  </a:lnTo>
                  <a:lnTo>
                    <a:pt x="4210" y="21364"/>
                  </a:lnTo>
                  <a:lnTo>
                    <a:pt x="4234" y="21364"/>
                  </a:lnTo>
                  <a:lnTo>
                    <a:pt x="4332" y="21340"/>
                  </a:lnTo>
                  <a:lnTo>
                    <a:pt x="4453" y="21291"/>
                  </a:lnTo>
                  <a:lnTo>
                    <a:pt x="4648" y="21194"/>
                  </a:lnTo>
                  <a:lnTo>
                    <a:pt x="5013" y="20926"/>
                  </a:lnTo>
                  <a:lnTo>
                    <a:pt x="5427" y="20610"/>
                  </a:lnTo>
                  <a:lnTo>
                    <a:pt x="5816" y="20245"/>
                  </a:lnTo>
                  <a:lnTo>
                    <a:pt x="5865" y="20172"/>
                  </a:lnTo>
                  <a:lnTo>
                    <a:pt x="5865" y="20075"/>
                  </a:lnTo>
                  <a:lnTo>
                    <a:pt x="5816" y="19977"/>
                  </a:lnTo>
                  <a:lnTo>
                    <a:pt x="5743" y="19929"/>
                  </a:lnTo>
                  <a:close/>
                  <a:moveTo>
                    <a:pt x="8225" y="19929"/>
                  </a:moveTo>
                  <a:lnTo>
                    <a:pt x="7982" y="20123"/>
                  </a:lnTo>
                  <a:lnTo>
                    <a:pt x="7763" y="20342"/>
                  </a:lnTo>
                  <a:lnTo>
                    <a:pt x="7568" y="20585"/>
                  </a:lnTo>
                  <a:lnTo>
                    <a:pt x="7373" y="20829"/>
                  </a:lnTo>
                  <a:lnTo>
                    <a:pt x="7033" y="21364"/>
                  </a:lnTo>
                  <a:lnTo>
                    <a:pt x="6668" y="21388"/>
                  </a:lnTo>
                  <a:lnTo>
                    <a:pt x="6668" y="21388"/>
                  </a:lnTo>
                  <a:lnTo>
                    <a:pt x="6838" y="21169"/>
                  </a:lnTo>
                  <a:lnTo>
                    <a:pt x="6984" y="20950"/>
                  </a:lnTo>
                  <a:lnTo>
                    <a:pt x="7227" y="20585"/>
                  </a:lnTo>
                  <a:lnTo>
                    <a:pt x="7495" y="20220"/>
                  </a:lnTo>
                  <a:lnTo>
                    <a:pt x="7690" y="20050"/>
                  </a:lnTo>
                  <a:lnTo>
                    <a:pt x="7860" y="19929"/>
                  </a:lnTo>
                  <a:close/>
                  <a:moveTo>
                    <a:pt x="4526" y="19904"/>
                  </a:moveTo>
                  <a:lnTo>
                    <a:pt x="4356" y="20050"/>
                  </a:lnTo>
                  <a:lnTo>
                    <a:pt x="4186" y="20196"/>
                  </a:lnTo>
                  <a:lnTo>
                    <a:pt x="3869" y="20512"/>
                  </a:lnTo>
                  <a:lnTo>
                    <a:pt x="3285" y="21023"/>
                  </a:lnTo>
                  <a:lnTo>
                    <a:pt x="3115" y="21194"/>
                  </a:lnTo>
                  <a:lnTo>
                    <a:pt x="3042" y="21267"/>
                  </a:lnTo>
                  <a:lnTo>
                    <a:pt x="2969" y="21315"/>
                  </a:lnTo>
                  <a:lnTo>
                    <a:pt x="2920" y="21364"/>
                  </a:lnTo>
                  <a:lnTo>
                    <a:pt x="2920" y="21388"/>
                  </a:lnTo>
                  <a:lnTo>
                    <a:pt x="2945" y="21437"/>
                  </a:lnTo>
                  <a:lnTo>
                    <a:pt x="2969" y="21461"/>
                  </a:lnTo>
                  <a:lnTo>
                    <a:pt x="2872" y="21461"/>
                  </a:lnTo>
                  <a:lnTo>
                    <a:pt x="2458" y="21413"/>
                  </a:lnTo>
                  <a:lnTo>
                    <a:pt x="2580" y="21315"/>
                  </a:lnTo>
                  <a:lnTo>
                    <a:pt x="2701" y="21169"/>
                  </a:lnTo>
                  <a:lnTo>
                    <a:pt x="2896" y="20950"/>
                  </a:lnTo>
                  <a:lnTo>
                    <a:pt x="3188" y="20683"/>
                  </a:lnTo>
                  <a:lnTo>
                    <a:pt x="3480" y="20415"/>
                  </a:lnTo>
                  <a:lnTo>
                    <a:pt x="3602" y="20318"/>
                  </a:lnTo>
                  <a:lnTo>
                    <a:pt x="3723" y="20245"/>
                  </a:lnTo>
                  <a:lnTo>
                    <a:pt x="3991" y="20148"/>
                  </a:lnTo>
                  <a:lnTo>
                    <a:pt x="4040" y="20099"/>
                  </a:lnTo>
                  <a:lnTo>
                    <a:pt x="4064" y="20026"/>
                  </a:lnTo>
                  <a:lnTo>
                    <a:pt x="4064" y="19977"/>
                  </a:lnTo>
                  <a:lnTo>
                    <a:pt x="4064" y="19904"/>
                  </a:lnTo>
                  <a:close/>
                  <a:moveTo>
                    <a:pt x="7349" y="19904"/>
                  </a:moveTo>
                  <a:lnTo>
                    <a:pt x="7154" y="20148"/>
                  </a:lnTo>
                  <a:lnTo>
                    <a:pt x="7008" y="20366"/>
                  </a:lnTo>
                  <a:lnTo>
                    <a:pt x="6546" y="21072"/>
                  </a:lnTo>
                  <a:lnTo>
                    <a:pt x="6400" y="21242"/>
                  </a:lnTo>
                  <a:lnTo>
                    <a:pt x="6254" y="21413"/>
                  </a:lnTo>
                  <a:lnTo>
                    <a:pt x="5451" y="21461"/>
                  </a:lnTo>
                  <a:lnTo>
                    <a:pt x="5621" y="21315"/>
                  </a:lnTo>
                  <a:lnTo>
                    <a:pt x="5792" y="21145"/>
                  </a:lnTo>
                  <a:lnTo>
                    <a:pt x="6084" y="20829"/>
                  </a:lnTo>
                  <a:lnTo>
                    <a:pt x="6303" y="20634"/>
                  </a:lnTo>
                  <a:lnTo>
                    <a:pt x="6522" y="20415"/>
                  </a:lnTo>
                  <a:lnTo>
                    <a:pt x="6619" y="20293"/>
                  </a:lnTo>
                  <a:lnTo>
                    <a:pt x="6716" y="20172"/>
                  </a:lnTo>
                  <a:lnTo>
                    <a:pt x="6741" y="20026"/>
                  </a:lnTo>
                  <a:lnTo>
                    <a:pt x="6765" y="19904"/>
                  </a:lnTo>
                  <a:close/>
                  <a:moveTo>
                    <a:pt x="6424" y="19904"/>
                  </a:moveTo>
                  <a:lnTo>
                    <a:pt x="6278" y="20026"/>
                  </a:lnTo>
                  <a:lnTo>
                    <a:pt x="5986" y="20318"/>
                  </a:lnTo>
                  <a:lnTo>
                    <a:pt x="5694" y="20610"/>
                  </a:lnTo>
                  <a:lnTo>
                    <a:pt x="5500" y="20804"/>
                  </a:lnTo>
                  <a:lnTo>
                    <a:pt x="5281" y="20999"/>
                  </a:lnTo>
                  <a:lnTo>
                    <a:pt x="5110" y="21242"/>
                  </a:lnTo>
                  <a:lnTo>
                    <a:pt x="5037" y="21364"/>
                  </a:lnTo>
                  <a:lnTo>
                    <a:pt x="4989" y="21486"/>
                  </a:lnTo>
                  <a:lnTo>
                    <a:pt x="4575" y="21510"/>
                  </a:lnTo>
                  <a:lnTo>
                    <a:pt x="3845" y="21510"/>
                  </a:lnTo>
                  <a:lnTo>
                    <a:pt x="3139" y="21486"/>
                  </a:lnTo>
                  <a:lnTo>
                    <a:pt x="3237" y="21437"/>
                  </a:lnTo>
                  <a:lnTo>
                    <a:pt x="3334" y="21388"/>
                  </a:lnTo>
                  <a:lnTo>
                    <a:pt x="3529" y="21242"/>
                  </a:lnTo>
                  <a:lnTo>
                    <a:pt x="3796" y="20999"/>
                  </a:lnTo>
                  <a:lnTo>
                    <a:pt x="4161" y="20683"/>
                  </a:lnTo>
                  <a:lnTo>
                    <a:pt x="4526" y="20342"/>
                  </a:lnTo>
                  <a:lnTo>
                    <a:pt x="4745" y="20123"/>
                  </a:lnTo>
                  <a:lnTo>
                    <a:pt x="4843" y="20026"/>
                  </a:lnTo>
                  <a:lnTo>
                    <a:pt x="4916" y="19904"/>
                  </a:lnTo>
                  <a:close/>
                  <a:moveTo>
                    <a:pt x="6132" y="0"/>
                  </a:moveTo>
                  <a:lnTo>
                    <a:pt x="6059" y="49"/>
                  </a:lnTo>
                  <a:lnTo>
                    <a:pt x="6011" y="98"/>
                  </a:lnTo>
                  <a:lnTo>
                    <a:pt x="5986" y="146"/>
                  </a:lnTo>
                  <a:lnTo>
                    <a:pt x="5938" y="317"/>
                  </a:lnTo>
                  <a:lnTo>
                    <a:pt x="5913" y="487"/>
                  </a:lnTo>
                  <a:lnTo>
                    <a:pt x="5938" y="828"/>
                  </a:lnTo>
                  <a:lnTo>
                    <a:pt x="5913" y="1047"/>
                  </a:lnTo>
                  <a:lnTo>
                    <a:pt x="5913" y="1241"/>
                  </a:lnTo>
                  <a:lnTo>
                    <a:pt x="4745" y="1266"/>
                  </a:lnTo>
                  <a:lnTo>
                    <a:pt x="2969" y="1266"/>
                  </a:lnTo>
                  <a:lnTo>
                    <a:pt x="2945" y="1144"/>
                  </a:lnTo>
                  <a:lnTo>
                    <a:pt x="2945" y="901"/>
                  </a:lnTo>
                  <a:lnTo>
                    <a:pt x="2945" y="633"/>
                  </a:lnTo>
                  <a:lnTo>
                    <a:pt x="2945" y="365"/>
                  </a:lnTo>
                  <a:lnTo>
                    <a:pt x="2920" y="122"/>
                  </a:lnTo>
                  <a:lnTo>
                    <a:pt x="2896" y="73"/>
                  </a:lnTo>
                  <a:lnTo>
                    <a:pt x="2847" y="25"/>
                  </a:lnTo>
                  <a:lnTo>
                    <a:pt x="2799" y="25"/>
                  </a:lnTo>
                  <a:lnTo>
                    <a:pt x="2726" y="49"/>
                  </a:lnTo>
                  <a:lnTo>
                    <a:pt x="2653" y="122"/>
                  </a:lnTo>
                  <a:lnTo>
                    <a:pt x="2580" y="219"/>
                  </a:lnTo>
                  <a:lnTo>
                    <a:pt x="2531" y="317"/>
                  </a:lnTo>
                  <a:lnTo>
                    <a:pt x="2507" y="438"/>
                  </a:lnTo>
                  <a:lnTo>
                    <a:pt x="2482" y="682"/>
                  </a:lnTo>
                  <a:lnTo>
                    <a:pt x="2482" y="925"/>
                  </a:lnTo>
                  <a:lnTo>
                    <a:pt x="2482" y="1266"/>
                  </a:lnTo>
                  <a:lnTo>
                    <a:pt x="877" y="1266"/>
                  </a:lnTo>
                  <a:lnTo>
                    <a:pt x="366" y="1339"/>
                  </a:lnTo>
                  <a:lnTo>
                    <a:pt x="317" y="1363"/>
                  </a:lnTo>
                  <a:lnTo>
                    <a:pt x="268" y="1387"/>
                  </a:lnTo>
                  <a:lnTo>
                    <a:pt x="244" y="1460"/>
                  </a:lnTo>
                  <a:lnTo>
                    <a:pt x="195" y="1485"/>
                  </a:lnTo>
                  <a:lnTo>
                    <a:pt x="171" y="1558"/>
                  </a:lnTo>
                  <a:lnTo>
                    <a:pt x="98" y="2069"/>
                  </a:lnTo>
                  <a:lnTo>
                    <a:pt x="49" y="2628"/>
                  </a:lnTo>
                  <a:lnTo>
                    <a:pt x="25" y="3164"/>
                  </a:lnTo>
                  <a:lnTo>
                    <a:pt x="25" y="3723"/>
                  </a:lnTo>
                  <a:lnTo>
                    <a:pt x="49" y="4818"/>
                  </a:lnTo>
                  <a:lnTo>
                    <a:pt x="98" y="5913"/>
                  </a:lnTo>
                  <a:lnTo>
                    <a:pt x="171" y="8273"/>
                  </a:lnTo>
                  <a:lnTo>
                    <a:pt x="171" y="9441"/>
                  </a:lnTo>
                  <a:lnTo>
                    <a:pt x="147" y="10634"/>
                  </a:lnTo>
                  <a:lnTo>
                    <a:pt x="98" y="11777"/>
                  </a:lnTo>
                  <a:lnTo>
                    <a:pt x="25" y="12921"/>
                  </a:lnTo>
                  <a:lnTo>
                    <a:pt x="1" y="14064"/>
                  </a:lnTo>
                  <a:lnTo>
                    <a:pt x="1" y="14624"/>
                  </a:lnTo>
                  <a:lnTo>
                    <a:pt x="49" y="15208"/>
                  </a:lnTo>
                  <a:lnTo>
                    <a:pt x="49" y="15743"/>
                  </a:lnTo>
                  <a:lnTo>
                    <a:pt x="49" y="16279"/>
                  </a:lnTo>
                  <a:lnTo>
                    <a:pt x="25" y="17398"/>
                  </a:lnTo>
                  <a:lnTo>
                    <a:pt x="25" y="17933"/>
                  </a:lnTo>
                  <a:lnTo>
                    <a:pt x="49" y="18493"/>
                  </a:lnTo>
                  <a:lnTo>
                    <a:pt x="98" y="19028"/>
                  </a:lnTo>
                  <a:lnTo>
                    <a:pt x="195" y="19564"/>
                  </a:lnTo>
                  <a:lnTo>
                    <a:pt x="244" y="19661"/>
                  </a:lnTo>
                  <a:lnTo>
                    <a:pt x="293" y="19710"/>
                  </a:lnTo>
                  <a:lnTo>
                    <a:pt x="390" y="19734"/>
                  </a:lnTo>
                  <a:lnTo>
                    <a:pt x="487" y="19758"/>
                  </a:lnTo>
                  <a:lnTo>
                    <a:pt x="585" y="19856"/>
                  </a:lnTo>
                  <a:lnTo>
                    <a:pt x="682" y="19904"/>
                  </a:lnTo>
                  <a:lnTo>
                    <a:pt x="804" y="19953"/>
                  </a:lnTo>
                  <a:lnTo>
                    <a:pt x="950" y="19977"/>
                  </a:lnTo>
                  <a:lnTo>
                    <a:pt x="1485" y="19977"/>
                  </a:lnTo>
                  <a:lnTo>
                    <a:pt x="1485" y="20342"/>
                  </a:lnTo>
                  <a:lnTo>
                    <a:pt x="1485" y="20634"/>
                  </a:lnTo>
                  <a:lnTo>
                    <a:pt x="1509" y="20950"/>
                  </a:lnTo>
                  <a:lnTo>
                    <a:pt x="1558" y="21534"/>
                  </a:lnTo>
                  <a:lnTo>
                    <a:pt x="1558" y="21607"/>
                  </a:lnTo>
                  <a:lnTo>
                    <a:pt x="1582" y="21705"/>
                  </a:lnTo>
                  <a:lnTo>
                    <a:pt x="1655" y="21753"/>
                  </a:lnTo>
                  <a:lnTo>
                    <a:pt x="1728" y="21802"/>
                  </a:lnTo>
                  <a:lnTo>
                    <a:pt x="1898" y="21802"/>
                  </a:lnTo>
                  <a:lnTo>
                    <a:pt x="1971" y="21778"/>
                  </a:lnTo>
                  <a:lnTo>
                    <a:pt x="2385" y="21851"/>
                  </a:lnTo>
                  <a:lnTo>
                    <a:pt x="2799" y="21899"/>
                  </a:lnTo>
                  <a:lnTo>
                    <a:pt x="3626" y="21948"/>
                  </a:lnTo>
                  <a:lnTo>
                    <a:pt x="4478" y="21948"/>
                  </a:lnTo>
                  <a:lnTo>
                    <a:pt x="5305" y="21924"/>
                  </a:lnTo>
                  <a:lnTo>
                    <a:pt x="7008" y="21826"/>
                  </a:lnTo>
                  <a:lnTo>
                    <a:pt x="7836" y="21778"/>
                  </a:lnTo>
                  <a:lnTo>
                    <a:pt x="8687" y="21753"/>
                  </a:lnTo>
                  <a:lnTo>
                    <a:pt x="9515" y="21729"/>
                  </a:lnTo>
                  <a:lnTo>
                    <a:pt x="10342" y="21753"/>
                  </a:lnTo>
                  <a:lnTo>
                    <a:pt x="12021" y="21778"/>
                  </a:lnTo>
                  <a:lnTo>
                    <a:pt x="13700" y="21778"/>
                  </a:lnTo>
                  <a:lnTo>
                    <a:pt x="14527" y="21753"/>
                  </a:lnTo>
                  <a:lnTo>
                    <a:pt x="15354" y="21680"/>
                  </a:lnTo>
                  <a:lnTo>
                    <a:pt x="15427" y="21705"/>
                  </a:lnTo>
                  <a:lnTo>
                    <a:pt x="15500" y="21680"/>
                  </a:lnTo>
                  <a:lnTo>
                    <a:pt x="16425" y="21583"/>
                  </a:lnTo>
                  <a:lnTo>
                    <a:pt x="16498" y="21559"/>
                  </a:lnTo>
                  <a:lnTo>
                    <a:pt x="16620" y="21607"/>
                  </a:lnTo>
                  <a:lnTo>
                    <a:pt x="16717" y="21607"/>
                  </a:lnTo>
                  <a:lnTo>
                    <a:pt x="16766" y="21583"/>
                  </a:lnTo>
                  <a:lnTo>
                    <a:pt x="16814" y="21534"/>
                  </a:lnTo>
                  <a:lnTo>
                    <a:pt x="16863" y="21486"/>
                  </a:lnTo>
                  <a:lnTo>
                    <a:pt x="16863" y="21413"/>
                  </a:lnTo>
                  <a:lnTo>
                    <a:pt x="16936" y="20902"/>
                  </a:lnTo>
                  <a:lnTo>
                    <a:pt x="16985" y="20391"/>
                  </a:lnTo>
                  <a:lnTo>
                    <a:pt x="16985" y="19880"/>
                  </a:lnTo>
                  <a:lnTo>
                    <a:pt x="16985" y="19369"/>
                  </a:lnTo>
                  <a:lnTo>
                    <a:pt x="16936" y="18323"/>
                  </a:lnTo>
                  <a:lnTo>
                    <a:pt x="16936" y="17812"/>
                  </a:lnTo>
                  <a:lnTo>
                    <a:pt x="16936" y="17301"/>
                  </a:lnTo>
                  <a:lnTo>
                    <a:pt x="17009" y="14867"/>
                  </a:lnTo>
                  <a:lnTo>
                    <a:pt x="17033" y="13651"/>
                  </a:lnTo>
                  <a:lnTo>
                    <a:pt x="17033" y="12458"/>
                  </a:lnTo>
                  <a:lnTo>
                    <a:pt x="17058" y="10025"/>
                  </a:lnTo>
                  <a:lnTo>
                    <a:pt x="17082" y="8809"/>
                  </a:lnTo>
                  <a:lnTo>
                    <a:pt x="17082" y="7592"/>
                  </a:lnTo>
                  <a:lnTo>
                    <a:pt x="17082" y="6984"/>
                  </a:lnTo>
                  <a:lnTo>
                    <a:pt x="17082" y="6375"/>
                  </a:lnTo>
                  <a:lnTo>
                    <a:pt x="17106" y="5791"/>
                  </a:lnTo>
                  <a:lnTo>
                    <a:pt x="17082" y="5183"/>
                  </a:lnTo>
                  <a:lnTo>
                    <a:pt x="17033" y="4696"/>
                  </a:lnTo>
                  <a:lnTo>
                    <a:pt x="16960" y="4210"/>
                  </a:lnTo>
                  <a:lnTo>
                    <a:pt x="16766" y="3237"/>
                  </a:lnTo>
                  <a:lnTo>
                    <a:pt x="16839" y="3115"/>
                  </a:lnTo>
                  <a:lnTo>
                    <a:pt x="16839" y="2993"/>
                  </a:lnTo>
                  <a:lnTo>
                    <a:pt x="16814" y="2945"/>
                  </a:lnTo>
                  <a:lnTo>
                    <a:pt x="16790" y="2896"/>
                  </a:lnTo>
                  <a:lnTo>
                    <a:pt x="16717" y="2847"/>
                  </a:lnTo>
                  <a:lnTo>
                    <a:pt x="16644" y="2847"/>
                  </a:lnTo>
                  <a:lnTo>
                    <a:pt x="16157" y="2774"/>
                  </a:lnTo>
                  <a:lnTo>
                    <a:pt x="15865" y="2774"/>
                  </a:lnTo>
                  <a:lnTo>
                    <a:pt x="15622" y="2799"/>
                  </a:lnTo>
                  <a:lnTo>
                    <a:pt x="15598" y="2434"/>
                  </a:lnTo>
                  <a:lnTo>
                    <a:pt x="15549" y="2069"/>
                  </a:lnTo>
                  <a:lnTo>
                    <a:pt x="15500" y="1898"/>
                  </a:lnTo>
                  <a:lnTo>
                    <a:pt x="15452" y="1728"/>
                  </a:lnTo>
                  <a:lnTo>
                    <a:pt x="15403" y="1582"/>
                  </a:lnTo>
                  <a:lnTo>
                    <a:pt x="15306" y="1436"/>
                  </a:lnTo>
                  <a:lnTo>
                    <a:pt x="15306" y="1339"/>
                  </a:lnTo>
                  <a:lnTo>
                    <a:pt x="15233" y="1241"/>
                  </a:lnTo>
                  <a:lnTo>
                    <a:pt x="15160" y="1193"/>
                  </a:lnTo>
                  <a:lnTo>
                    <a:pt x="15087" y="1144"/>
                  </a:lnTo>
                  <a:lnTo>
                    <a:pt x="14892" y="1095"/>
                  </a:lnTo>
                  <a:lnTo>
                    <a:pt x="13262" y="1095"/>
                  </a:lnTo>
                  <a:lnTo>
                    <a:pt x="13018" y="1120"/>
                  </a:lnTo>
                  <a:lnTo>
                    <a:pt x="13043" y="560"/>
                  </a:lnTo>
                  <a:lnTo>
                    <a:pt x="13043" y="268"/>
                  </a:lnTo>
                  <a:lnTo>
                    <a:pt x="13018" y="146"/>
                  </a:lnTo>
                  <a:lnTo>
                    <a:pt x="12970" y="25"/>
                  </a:lnTo>
                  <a:lnTo>
                    <a:pt x="12945" y="0"/>
                  </a:lnTo>
                  <a:lnTo>
                    <a:pt x="12897" y="0"/>
                  </a:lnTo>
                  <a:lnTo>
                    <a:pt x="12799" y="98"/>
                  </a:lnTo>
                  <a:lnTo>
                    <a:pt x="12702" y="219"/>
                  </a:lnTo>
                  <a:lnTo>
                    <a:pt x="12653" y="341"/>
                  </a:lnTo>
                  <a:lnTo>
                    <a:pt x="12605" y="463"/>
                  </a:lnTo>
                  <a:lnTo>
                    <a:pt x="12556" y="755"/>
                  </a:lnTo>
                  <a:lnTo>
                    <a:pt x="12556" y="1047"/>
                  </a:lnTo>
                  <a:lnTo>
                    <a:pt x="12532" y="1120"/>
                  </a:lnTo>
                  <a:lnTo>
                    <a:pt x="11145" y="1144"/>
                  </a:lnTo>
                  <a:lnTo>
                    <a:pt x="9734" y="1168"/>
                  </a:lnTo>
                  <a:lnTo>
                    <a:pt x="9734" y="195"/>
                  </a:lnTo>
                  <a:lnTo>
                    <a:pt x="9734" y="146"/>
                  </a:lnTo>
                  <a:lnTo>
                    <a:pt x="9709" y="98"/>
                  </a:lnTo>
                  <a:lnTo>
                    <a:pt x="9636" y="25"/>
                  </a:lnTo>
                  <a:lnTo>
                    <a:pt x="9466" y="25"/>
                  </a:lnTo>
                  <a:lnTo>
                    <a:pt x="9417" y="73"/>
                  </a:lnTo>
                  <a:lnTo>
                    <a:pt x="9344" y="171"/>
                  </a:lnTo>
                  <a:lnTo>
                    <a:pt x="9296" y="317"/>
                  </a:lnTo>
                  <a:lnTo>
                    <a:pt x="9247" y="438"/>
                  </a:lnTo>
                  <a:lnTo>
                    <a:pt x="9223" y="609"/>
                  </a:lnTo>
                  <a:lnTo>
                    <a:pt x="9198" y="901"/>
                  </a:lnTo>
                  <a:lnTo>
                    <a:pt x="9198" y="1193"/>
                  </a:lnTo>
                  <a:lnTo>
                    <a:pt x="9150" y="1193"/>
                  </a:lnTo>
                  <a:lnTo>
                    <a:pt x="7811" y="1217"/>
                  </a:lnTo>
                  <a:lnTo>
                    <a:pt x="6449" y="1241"/>
                  </a:lnTo>
                  <a:lnTo>
                    <a:pt x="6449" y="706"/>
                  </a:lnTo>
                  <a:lnTo>
                    <a:pt x="6424" y="414"/>
                  </a:lnTo>
                  <a:lnTo>
                    <a:pt x="6376" y="146"/>
                  </a:lnTo>
                  <a:lnTo>
                    <a:pt x="6351" y="73"/>
                  </a:lnTo>
                  <a:lnTo>
                    <a:pt x="6303" y="25"/>
                  </a:lnTo>
                  <a:lnTo>
                    <a:pt x="62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5"/>
          <p:cNvSpPr txBox="1">
            <a:spLocks noGrp="1"/>
          </p:cNvSpPr>
          <p:nvPr>
            <p:ph type="ctrTitle" idx="4294967295"/>
          </p:nvPr>
        </p:nvSpPr>
        <p:spPr>
          <a:xfrm>
            <a:off x="1178700" y="1198278"/>
            <a:ext cx="6593700" cy="86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3"/>
                </a:solidFill>
                <a:latin typeface="Candara" panose="020E0502030303020204" pitchFamily="34" charset="0"/>
              </a:rPr>
              <a:t>Choose the correct </a:t>
            </a:r>
            <a:br>
              <a:rPr lang="en" sz="6000" dirty="0">
                <a:solidFill>
                  <a:schemeClr val="accent3"/>
                </a:solidFill>
                <a:latin typeface="Candara" panose="020E0502030303020204" pitchFamily="34" charset="0"/>
              </a:rPr>
            </a:br>
            <a:r>
              <a:rPr lang="en" sz="6000" dirty="0">
                <a:solidFill>
                  <a:schemeClr val="accent3"/>
                </a:solidFill>
                <a:latin typeface="Candara" panose="020E0502030303020204" pitchFamily="34" charset="0"/>
              </a:rPr>
              <a:t>answer</a:t>
            </a:r>
            <a:endParaRPr sz="6000" dirty="0">
              <a:solidFill>
                <a:schemeClr val="accent3"/>
              </a:solidFill>
              <a:latin typeface="Candara" panose="020E0502030303020204" pitchFamily="34" charset="0"/>
            </a:endParaRPr>
          </a:p>
        </p:txBody>
      </p:sp>
      <p:sp>
        <p:nvSpPr>
          <p:cNvPr id="8" name="Google Shape;998;p38"/>
          <p:cNvSpPr/>
          <p:nvPr/>
        </p:nvSpPr>
        <p:spPr>
          <a:xfrm>
            <a:off x="942491" y="2330641"/>
            <a:ext cx="2010533" cy="1725881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99;p38"/>
          <p:cNvSpPr/>
          <p:nvPr/>
        </p:nvSpPr>
        <p:spPr>
          <a:xfrm>
            <a:off x="5840745" y="2280144"/>
            <a:ext cx="2025173" cy="1776378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Imagen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2473" y="3696765"/>
            <a:ext cx="1188823" cy="1194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3" name="Rectángulo 2"/>
          <p:cNvSpPr/>
          <p:nvPr/>
        </p:nvSpPr>
        <p:spPr>
          <a:xfrm>
            <a:off x="1687489" y="761896"/>
            <a:ext cx="665018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Candara" panose="020E0502030303020204" pitchFamily="34" charset="0"/>
              </a:rPr>
              <a:t>1._____________________(he/eat) rice every day?</a:t>
            </a:r>
            <a:endParaRPr lang="es-AR" sz="2800" dirty="0">
              <a:latin typeface="Candara" panose="020E0502030303020204" pitchFamily="3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1687489" y="4208318"/>
            <a:ext cx="1481738" cy="7273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" name="Google Shape;998;p38">
            <a:hlinkClick r:id="rId2" action="ppaction://hlinksldjump"/>
          </p:cNvPr>
          <p:cNvSpPr/>
          <p:nvPr/>
        </p:nvSpPr>
        <p:spPr>
          <a:xfrm>
            <a:off x="2156654" y="4315389"/>
            <a:ext cx="543408" cy="513222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tx2">
              <a:lumMod val="1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Rectángulo redondeado 5"/>
          <p:cNvSpPr/>
          <p:nvPr/>
        </p:nvSpPr>
        <p:spPr>
          <a:xfrm>
            <a:off x="5352016" y="4208318"/>
            <a:ext cx="1481738" cy="7273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7" name="Google Shape;998;p38">
            <a:hlinkClick r:id="rId3" action="ppaction://hlinksldjump"/>
          </p:cNvPr>
          <p:cNvSpPr/>
          <p:nvPr/>
        </p:nvSpPr>
        <p:spPr>
          <a:xfrm>
            <a:off x="5821181" y="4315389"/>
            <a:ext cx="543408" cy="513222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tx2">
              <a:lumMod val="1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ángulo 7"/>
          <p:cNvSpPr/>
          <p:nvPr/>
        </p:nvSpPr>
        <p:spPr>
          <a:xfrm>
            <a:off x="1514306" y="3344131"/>
            <a:ext cx="2028993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ndara" panose="020E0502030303020204" pitchFamily="34" charset="0"/>
              </a:rPr>
              <a:t>Is he eating</a:t>
            </a:r>
            <a:endParaRPr lang="es-AR" sz="4800" dirty="0">
              <a:latin typeface="Candara" panose="020E0502030303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078388" y="3344132"/>
            <a:ext cx="2028993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ndara" panose="020E0502030303020204" pitchFamily="34" charset="0"/>
              </a:rPr>
              <a:t>Does he eat</a:t>
            </a:r>
            <a:endParaRPr lang="es-AR" sz="48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5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3" name="Rectángulo 2"/>
          <p:cNvSpPr/>
          <p:nvPr/>
        </p:nvSpPr>
        <p:spPr>
          <a:xfrm>
            <a:off x="1687489" y="761896"/>
            <a:ext cx="665018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Georgia" panose="02040502050405020303" pitchFamily="18" charset="0"/>
              </a:rPr>
              <a:t>2.I _____________________(work) at the moment.</a:t>
            </a:r>
            <a:endParaRPr lang="es-AR" sz="2800" dirty="0">
              <a:latin typeface="Candara" panose="020E0502030303020204" pitchFamily="3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1687489" y="4208318"/>
            <a:ext cx="1481738" cy="7273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" name="Google Shape;998;p38">
            <a:hlinkClick r:id="rId2" action="ppaction://hlinksldjump"/>
          </p:cNvPr>
          <p:cNvSpPr/>
          <p:nvPr/>
        </p:nvSpPr>
        <p:spPr>
          <a:xfrm>
            <a:off x="2156654" y="4315389"/>
            <a:ext cx="543408" cy="513222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tx2">
              <a:lumMod val="1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Rectángulo redondeado 5"/>
          <p:cNvSpPr/>
          <p:nvPr/>
        </p:nvSpPr>
        <p:spPr>
          <a:xfrm>
            <a:off x="5352016" y="4208318"/>
            <a:ext cx="1481738" cy="7273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7" name="Google Shape;998;p38">
            <a:hlinkClick r:id="rId3" action="ppaction://hlinksldjump"/>
          </p:cNvPr>
          <p:cNvSpPr/>
          <p:nvPr/>
        </p:nvSpPr>
        <p:spPr>
          <a:xfrm>
            <a:off x="5821181" y="4315389"/>
            <a:ext cx="543408" cy="513222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tx2">
              <a:lumMod val="1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ángulo 7"/>
          <p:cNvSpPr/>
          <p:nvPr/>
        </p:nvSpPr>
        <p:spPr>
          <a:xfrm>
            <a:off x="1514306" y="3344131"/>
            <a:ext cx="2028993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ndara" panose="020E0502030303020204" pitchFamily="34" charset="0"/>
              </a:rPr>
              <a:t>work</a:t>
            </a:r>
            <a:endParaRPr lang="es-AR" sz="4800" dirty="0">
              <a:latin typeface="Candara" panose="020E0502030303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078388" y="3344132"/>
            <a:ext cx="2028993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ndara" panose="020E0502030303020204" pitchFamily="34" charset="0"/>
              </a:rPr>
              <a:t>am working</a:t>
            </a:r>
            <a:endParaRPr lang="es-AR" sz="48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98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3" name="Rectángulo 2"/>
          <p:cNvSpPr/>
          <p:nvPr/>
        </p:nvSpPr>
        <p:spPr>
          <a:xfrm>
            <a:off x="1687489" y="761896"/>
            <a:ext cx="665018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dirty="0">
              <a:latin typeface="Arial" panose="020B0604020202020204" pitchFamily="34" charset="0"/>
            </a:endParaRPr>
          </a:p>
          <a:p>
            <a:r>
              <a:rPr lang="en-US" sz="2800" dirty="0">
                <a:latin typeface="Georgia" panose="02040502050405020303" pitchFamily="18" charset="0"/>
              </a:rPr>
              <a:t> 3. He _______________________</a:t>
            </a:r>
          </a:p>
          <a:p>
            <a:endParaRPr lang="en-US" sz="2800" dirty="0">
              <a:latin typeface="Arial" panose="020B0604020202020204" pitchFamily="34" charset="0"/>
            </a:endParaRPr>
          </a:p>
          <a:p>
            <a:r>
              <a:rPr lang="en-US" sz="2800" dirty="0">
                <a:latin typeface="Georgia" panose="02040502050405020303" pitchFamily="18" charset="0"/>
              </a:rPr>
              <a:t>(play) tennis now</a:t>
            </a:r>
            <a:endParaRPr lang="es-AR" sz="2800" dirty="0">
              <a:latin typeface="Candara" panose="020E0502030303020204" pitchFamily="3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1687489" y="4208318"/>
            <a:ext cx="1481738" cy="7273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" name="Google Shape;998;p38">
            <a:hlinkClick r:id="" action="ppaction://noaction"/>
          </p:cNvPr>
          <p:cNvSpPr/>
          <p:nvPr/>
        </p:nvSpPr>
        <p:spPr>
          <a:xfrm>
            <a:off x="2156654" y="4315389"/>
            <a:ext cx="543408" cy="513222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tx2">
              <a:lumMod val="1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Rectángulo redondeado 5"/>
          <p:cNvSpPr/>
          <p:nvPr/>
        </p:nvSpPr>
        <p:spPr>
          <a:xfrm>
            <a:off x="5352016" y="4208318"/>
            <a:ext cx="1481738" cy="7273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7" name="Google Shape;998;p38">
            <a:hlinkClick r:id="" action="ppaction://noaction"/>
          </p:cNvPr>
          <p:cNvSpPr/>
          <p:nvPr/>
        </p:nvSpPr>
        <p:spPr>
          <a:xfrm>
            <a:off x="5821181" y="4315389"/>
            <a:ext cx="543408" cy="513222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tx2">
              <a:lumMod val="1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ángulo 7"/>
          <p:cNvSpPr/>
          <p:nvPr/>
        </p:nvSpPr>
        <p:spPr>
          <a:xfrm>
            <a:off x="1514306" y="3344131"/>
            <a:ext cx="2028993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ndara" panose="020E0502030303020204" pitchFamily="34" charset="0"/>
              </a:rPr>
              <a:t>is playing</a:t>
            </a:r>
            <a:endParaRPr lang="es-AR" sz="4800" dirty="0">
              <a:latin typeface="Candara" panose="020E0502030303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078388" y="3344132"/>
            <a:ext cx="2028993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ndara" panose="020E0502030303020204" pitchFamily="34" charset="0"/>
              </a:rPr>
              <a:t>plays</a:t>
            </a:r>
            <a:endParaRPr lang="es-AR" sz="48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53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3" name="Rectángulo 2"/>
          <p:cNvSpPr/>
          <p:nvPr/>
        </p:nvSpPr>
        <p:spPr>
          <a:xfrm>
            <a:off x="1687489" y="761896"/>
            <a:ext cx="665018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dirty="0">
              <a:latin typeface="Arial" panose="020B0604020202020204" pitchFamily="34" charset="0"/>
            </a:endParaRPr>
          </a:p>
          <a:p>
            <a:r>
              <a:rPr lang="en-US" sz="2800" dirty="0">
                <a:latin typeface="Georgia" panose="02040502050405020303" pitchFamily="18" charset="0"/>
              </a:rPr>
              <a:t> 4. _______________________</a:t>
            </a:r>
            <a:endParaRPr lang="en-US" sz="2800" dirty="0">
              <a:latin typeface="Arial" panose="020B0604020202020204" pitchFamily="34" charset="0"/>
            </a:endParaRPr>
          </a:p>
          <a:p>
            <a:endParaRPr lang="en-US" sz="2800" dirty="0">
              <a:latin typeface="Georgia" panose="02040502050405020303" pitchFamily="18" charset="0"/>
            </a:endParaRPr>
          </a:p>
          <a:p>
            <a:r>
              <a:rPr lang="en-US" sz="2800" dirty="0">
                <a:latin typeface="Georgia" panose="02040502050405020303" pitchFamily="18" charset="0"/>
              </a:rPr>
              <a:t>(he/come) to London often?</a:t>
            </a:r>
            <a:endParaRPr lang="es-AR" sz="2800" dirty="0">
              <a:latin typeface="Candara" panose="020E0502030303020204" pitchFamily="3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1687489" y="4208318"/>
            <a:ext cx="1481738" cy="7273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" name="Google Shape;998;p38">
            <a:hlinkClick r:id="" action="ppaction://noaction"/>
          </p:cNvPr>
          <p:cNvSpPr/>
          <p:nvPr/>
        </p:nvSpPr>
        <p:spPr>
          <a:xfrm>
            <a:off x="2156654" y="4315389"/>
            <a:ext cx="543408" cy="513222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tx2">
              <a:lumMod val="1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Rectángulo redondeado 5"/>
          <p:cNvSpPr/>
          <p:nvPr/>
        </p:nvSpPr>
        <p:spPr>
          <a:xfrm>
            <a:off x="5352016" y="4208318"/>
            <a:ext cx="1481738" cy="7273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7" name="Google Shape;998;p38">
            <a:hlinkClick r:id="" action="ppaction://noaction"/>
          </p:cNvPr>
          <p:cNvSpPr/>
          <p:nvPr/>
        </p:nvSpPr>
        <p:spPr>
          <a:xfrm>
            <a:off x="5821181" y="4315389"/>
            <a:ext cx="543408" cy="513222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tx2">
              <a:lumMod val="1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ángulo 7"/>
          <p:cNvSpPr/>
          <p:nvPr/>
        </p:nvSpPr>
        <p:spPr>
          <a:xfrm>
            <a:off x="1354817" y="3344132"/>
            <a:ext cx="25366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ndara" panose="020E0502030303020204" pitchFamily="34" charset="0"/>
              </a:rPr>
              <a:t>Does he come</a:t>
            </a:r>
            <a:endParaRPr lang="es-AR" sz="4800" dirty="0">
              <a:latin typeface="Candara" panose="020E0502030303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759411" y="3378724"/>
            <a:ext cx="25026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ndara" panose="020E0502030303020204" pitchFamily="34" charset="0"/>
              </a:rPr>
              <a:t>Is he coming</a:t>
            </a:r>
            <a:endParaRPr lang="es-AR" sz="48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91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3" name="Rectángulo 2"/>
          <p:cNvSpPr/>
          <p:nvPr/>
        </p:nvSpPr>
        <p:spPr>
          <a:xfrm>
            <a:off x="1687489" y="761896"/>
            <a:ext cx="6650182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dirty="0">
              <a:latin typeface="Arial" panose="020B0604020202020204" pitchFamily="34" charset="0"/>
            </a:endParaRPr>
          </a:p>
          <a:p>
            <a:r>
              <a:rPr lang="en-US" sz="2800" dirty="0">
                <a:latin typeface="Georgia" panose="02040502050405020303" pitchFamily="18" charset="0"/>
              </a:rPr>
              <a:t>5. Tom and Peter __________________  (not/play)</a:t>
            </a:r>
          </a:p>
          <a:p>
            <a:endParaRPr lang="en-US" sz="2800" dirty="0">
              <a:latin typeface="Georgia" panose="02040502050405020303" pitchFamily="18" charset="0"/>
            </a:endParaRPr>
          </a:p>
          <a:p>
            <a:r>
              <a:rPr lang="en-US" sz="2800" dirty="0">
                <a:latin typeface="Georgia" panose="02040502050405020303" pitchFamily="18" charset="0"/>
              </a:rPr>
              <a:t> golf now.</a:t>
            </a:r>
            <a:endParaRPr lang="es-AR" sz="2800" dirty="0">
              <a:latin typeface="Candara" panose="020E0502030303020204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687489" y="4208318"/>
            <a:ext cx="1481738" cy="727364"/>
            <a:chOff x="1687489" y="4208318"/>
            <a:chExt cx="1481738" cy="727364"/>
          </a:xfrm>
        </p:grpSpPr>
        <p:sp>
          <p:nvSpPr>
            <p:cNvPr id="4" name="Rectángulo redondeado 3"/>
            <p:cNvSpPr/>
            <p:nvPr/>
          </p:nvSpPr>
          <p:spPr>
            <a:xfrm>
              <a:off x="1687489" y="4208318"/>
              <a:ext cx="1481738" cy="727364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5" name="Google Shape;998;p38">
              <a:hlinkClick r:id="" action="ppaction://noaction"/>
            </p:cNvPr>
            <p:cNvSpPr/>
            <p:nvPr/>
          </p:nvSpPr>
          <p:spPr>
            <a:xfrm>
              <a:off x="2156654" y="4315389"/>
              <a:ext cx="543408" cy="513222"/>
            </a:xfrm>
            <a:custGeom>
              <a:avLst/>
              <a:gdLst/>
              <a:ahLst/>
              <a:cxnLst/>
              <a:rect l="l" t="t" r="r" b="b"/>
              <a:pathLst>
                <a:path w="16620" h="16644" extrusionOk="0">
                  <a:moveTo>
                    <a:pt x="11437" y="5767"/>
                  </a:moveTo>
                  <a:lnTo>
                    <a:pt x="11753" y="6132"/>
                  </a:lnTo>
                  <a:lnTo>
                    <a:pt x="12094" y="6522"/>
                  </a:lnTo>
                  <a:lnTo>
                    <a:pt x="11510" y="7179"/>
                  </a:lnTo>
                  <a:lnTo>
                    <a:pt x="11291" y="7008"/>
                  </a:lnTo>
                  <a:lnTo>
                    <a:pt x="11096" y="6862"/>
                  </a:lnTo>
                  <a:lnTo>
                    <a:pt x="10877" y="6668"/>
                  </a:lnTo>
                  <a:lnTo>
                    <a:pt x="10756" y="6570"/>
                  </a:lnTo>
                  <a:lnTo>
                    <a:pt x="10610" y="6497"/>
                  </a:lnTo>
                  <a:lnTo>
                    <a:pt x="10926" y="6230"/>
                  </a:lnTo>
                  <a:lnTo>
                    <a:pt x="10975" y="6303"/>
                  </a:lnTo>
                  <a:lnTo>
                    <a:pt x="11048" y="6400"/>
                  </a:lnTo>
                  <a:lnTo>
                    <a:pt x="11194" y="6546"/>
                  </a:lnTo>
                  <a:lnTo>
                    <a:pt x="11388" y="6789"/>
                  </a:lnTo>
                  <a:lnTo>
                    <a:pt x="11486" y="6887"/>
                  </a:lnTo>
                  <a:lnTo>
                    <a:pt x="11632" y="6960"/>
                  </a:lnTo>
                  <a:lnTo>
                    <a:pt x="11680" y="6960"/>
                  </a:lnTo>
                  <a:lnTo>
                    <a:pt x="11705" y="6911"/>
                  </a:lnTo>
                  <a:lnTo>
                    <a:pt x="11680" y="6765"/>
                  </a:lnTo>
                  <a:lnTo>
                    <a:pt x="11632" y="6619"/>
                  </a:lnTo>
                  <a:lnTo>
                    <a:pt x="11534" y="6522"/>
                  </a:lnTo>
                  <a:lnTo>
                    <a:pt x="11437" y="6400"/>
                  </a:lnTo>
                  <a:lnTo>
                    <a:pt x="11291" y="6205"/>
                  </a:lnTo>
                  <a:lnTo>
                    <a:pt x="11218" y="6108"/>
                  </a:lnTo>
                  <a:lnTo>
                    <a:pt x="11121" y="6059"/>
                  </a:lnTo>
                  <a:lnTo>
                    <a:pt x="11437" y="5767"/>
                  </a:lnTo>
                  <a:close/>
                  <a:moveTo>
                    <a:pt x="10464" y="6643"/>
                  </a:moveTo>
                  <a:lnTo>
                    <a:pt x="10537" y="6765"/>
                  </a:lnTo>
                  <a:lnTo>
                    <a:pt x="10634" y="6887"/>
                  </a:lnTo>
                  <a:lnTo>
                    <a:pt x="10853" y="7106"/>
                  </a:lnTo>
                  <a:lnTo>
                    <a:pt x="11048" y="7300"/>
                  </a:lnTo>
                  <a:lnTo>
                    <a:pt x="11242" y="7495"/>
                  </a:lnTo>
                  <a:lnTo>
                    <a:pt x="11121" y="7641"/>
                  </a:lnTo>
                  <a:lnTo>
                    <a:pt x="10902" y="7446"/>
                  </a:lnTo>
                  <a:lnTo>
                    <a:pt x="10658" y="7276"/>
                  </a:lnTo>
                  <a:lnTo>
                    <a:pt x="10440" y="7057"/>
                  </a:lnTo>
                  <a:lnTo>
                    <a:pt x="10318" y="6960"/>
                  </a:lnTo>
                  <a:lnTo>
                    <a:pt x="10172" y="6887"/>
                  </a:lnTo>
                  <a:lnTo>
                    <a:pt x="10464" y="6643"/>
                  </a:lnTo>
                  <a:close/>
                  <a:moveTo>
                    <a:pt x="10075" y="6984"/>
                  </a:moveTo>
                  <a:lnTo>
                    <a:pt x="10075" y="7057"/>
                  </a:lnTo>
                  <a:lnTo>
                    <a:pt x="10123" y="7130"/>
                  </a:lnTo>
                  <a:lnTo>
                    <a:pt x="10196" y="7276"/>
                  </a:lnTo>
                  <a:lnTo>
                    <a:pt x="10318" y="7398"/>
                  </a:lnTo>
                  <a:lnTo>
                    <a:pt x="10415" y="7519"/>
                  </a:lnTo>
                  <a:lnTo>
                    <a:pt x="10658" y="7714"/>
                  </a:lnTo>
                  <a:lnTo>
                    <a:pt x="10780" y="7811"/>
                  </a:lnTo>
                  <a:lnTo>
                    <a:pt x="10926" y="7909"/>
                  </a:lnTo>
                  <a:lnTo>
                    <a:pt x="10683" y="8176"/>
                  </a:lnTo>
                  <a:lnTo>
                    <a:pt x="10585" y="8055"/>
                  </a:lnTo>
                  <a:lnTo>
                    <a:pt x="10488" y="7957"/>
                  </a:lnTo>
                  <a:lnTo>
                    <a:pt x="10269" y="7787"/>
                  </a:lnTo>
                  <a:lnTo>
                    <a:pt x="10002" y="7519"/>
                  </a:lnTo>
                  <a:lnTo>
                    <a:pt x="9734" y="7276"/>
                  </a:lnTo>
                  <a:lnTo>
                    <a:pt x="10075" y="6984"/>
                  </a:lnTo>
                  <a:close/>
                  <a:moveTo>
                    <a:pt x="9515" y="7495"/>
                  </a:moveTo>
                  <a:lnTo>
                    <a:pt x="9612" y="7617"/>
                  </a:lnTo>
                  <a:lnTo>
                    <a:pt x="9710" y="7738"/>
                  </a:lnTo>
                  <a:lnTo>
                    <a:pt x="9953" y="7957"/>
                  </a:lnTo>
                  <a:lnTo>
                    <a:pt x="10172" y="8201"/>
                  </a:lnTo>
                  <a:lnTo>
                    <a:pt x="10318" y="8347"/>
                  </a:lnTo>
                  <a:lnTo>
                    <a:pt x="10464" y="8444"/>
                  </a:lnTo>
                  <a:lnTo>
                    <a:pt x="10172" y="8809"/>
                  </a:lnTo>
                  <a:lnTo>
                    <a:pt x="9904" y="8468"/>
                  </a:lnTo>
                  <a:lnTo>
                    <a:pt x="9661" y="8176"/>
                  </a:lnTo>
                  <a:lnTo>
                    <a:pt x="9466" y="7933"/>
                  </a:lnTo>
                  <a:lnTo>
                    <a:pt x="9369" y="7811"/>
                  </a:lnTo>
                  <a:lnTo>
                    <a:pt x="9272" y="7714"/>
                  </a:lnTo>
                  <a:lnTo>
                    <a:pt x="9515" y="7495"/>
                  </a:lnTo>
                  <a:close/>
                  <a:moveTo>
                    <a:pt x="9004" y="7933"/>
                  </a:moveTo>
                  <a:lnTo>
                    <a:pt x="9126" y="8128"/>
                  </a:lnTo>
                  <a:lnTo>
                    <a:pt x="9272" y="8298"/>
                  </a:lnTo>
                  <a:lnTo>
                    <a:pt x="9564" y="8663"/>
                  </a:lnTo>
                  <a:lnTo>
                    <a:pt x="9880" y="9028"/>
                  </a:lnTo>
                  <a:lnTo>
                    <a:pt x="9904" y="9077"/>
                  </a:lnTo>
                  <a:lnTo>
                    <a:pt x="9856" y="9125"/>
                  </a:lnTo>
                  <a:lnTo>
                    <a:pt x="9734" y="9271"/>
                  </a:lnTo>
                  <a:lnTo>
                    <a:pt x="9710" y="9198"/>
                  </a:lnTo>
                  <a:lnTo>
                    <a:pt x="9442" y="8858"/>
                  </a:lnTo>
                  <a:lnTo>
                    <a:pt x="9126" y="8517"/>
                  </a:lnTo>
                  <a:lnTo>
                    <a:pt x="8955" y="8322"/>
                  </a:lnTo>
                  <a:lnTo>
                    <a:pt x="8785" y="8152"/>
                  </a:lnTo>
                  <a:lnTo>
                    <a:pt x="9004" y="7933"/>
                  </a:lnTo>
                  <a:close/>
                  <a:moveTo>
                    <a:pt x="8517" y="8371"/>
                  </a:moveTo>
                  <a:lnTo>
                    <a:pt x="8663" y="8590"/>
                  </a:lnTo>
                  <a:lnTo>
                    <a:pt x="8809" y="8785"/>
                  </a:lnTo>
                  <a:lnTo>
                    <a:pt x="9101" y="9150"/>
                  </a:lnTo>
                  <a:lnTo>
                    <a:pt x="9272" y="9320"/>
                  </a:lnTo>
                  <a:lnTo>
                    <a:pt x="9442" y="9466"/>
                  </a:lnTo>
                  <a:lnTo>
                    <a:pt x="9515" y="9490"/>
                  </a:lnTo>
                  <a:lnTo>
                    <a:pt x="9199" y="9806"/>
                  </a:lnTo>
                  <a:lnTo>
                    <a:pt x="9174" y="9709"/>
                  </a:lnTo>
                  <a:lnTo>
                    <a:pt x="9150" y="9612"/>
                  </a:lnTo>
                  <a:lnTo>
                    <a:pt x="9053" y="9442"/>
                  </a:lnTo>
                  <a:lnTo>
                    <a:pt x="8931" y="9271"/>
                  </a:lnTo>
                  <a:lnTo>
                    <a:pt x="8785" y="9125"/>
                  </a:lnTo>
                  <a:lnTo>
                    <a:pt x="8590" y="8833"/>
                  </a:lnTo>
                  <a:lnTo>
                    <a:pt x="8444" y="8663"/>
                  </a:lnTo>
                  <a:lnTo>
                    <a:pt x="8323" y="8541"/>
                  </a:lnTo>
                  <a:lnTo>
                    <a:pt x="8517" y="8371"/>
                  </a:lnTo>
                  <a:close/>
                  <a:moveTo>
                    <a:pt x="5476" y="7787"/>
                  </a:moveTo>
                  <a:lnTo>
                    <a:pt x="5622" y="7982"/>
                  </a:lnTo>
                  <a:lnTo>
                    <a:pt x="5816" y="8176"/>
                  </a:lnTo>
                  <a:lnTo>
                    <a:pt x="6133" y="8444"/>
                  </a:lnTo>
                  <a:lnTo>
                    <a:pt x="6449" y="8736"/>
                  </a:lnTo>
                  <a:lnTo>
                    <a:pt x="6790" y="8979"/>
                  </a:lnTo>
                  <a:lnTo>
                    <a:pt x="6984" y="9125"/>
                  </a:lnTo>
                  <a:lnTo>
                    <a:pt x="7057" y="9174"/>
                  </a:lnTo>
                  <a:lnTo>
                    <a:pt x="7155" y="9198"/>
                  </a:lnTo>
                  <a:lnTo>
                    <a:pt x="7155" y="9247"/>
                  </a:lnTo>
                  <a:lnTo>
                    <a:pt x="7179" y="9296"/>
                  </a:lnTo>
                  <a:lnTo>
                    <a:pt x="7301" y="9296"/>
                  </a:lnTo>
                  <a:lnTo>
                    <a:pt x="7398" y="9271"/>
                  </a:lnTo>
                  <a:lnTo>
                    <a:pt x="7568" y="9198"/>
                  </a:lnTo>
                  <a:lnTo>
                    <a:pt x="7617" y="9344"/>
                  </a:lnTo>
                  <a:lnTo>
                    <a:pt x="7690" y="9490"/>
                  </a:lnTo>
                  <a:lnTo>
                    <a:pt x="7885" y="9758"/>
                  </a:lnTo>
                  <a:lnTo>
                    <a:pt x="8006" y="9952"/>
                  </a:lnTo>
                  <a:lnTo>
                    <a:pt x="8177" y="10098"/>
                  </a:lnTo>
                  <a:lnTo>
                    <a:pt x="8250" y="10171"/>
                  </a:lnTo>
                  <a:lnTo>
                    <a:pt x="8347" y="10220"/>
                  </a:lnTo>
                  <a:lnTo>
                    <a:pt x="8469" y="10269"/>
                  </a:lnTo>
                  <a:lnTo>
                    <a:pt x="8566" y="10293"/>
                  </a:lnTo>
                  <a:lnTo>
                    <a:pt x="8615" y="10269"/>
                  </a:lnTo>
                  <a:lnTo>
                    <a:pt x="8615" y="10244"/>
                  </a:lnTo>
                  <a:lnTo>
                    <a:pt x="8542" y="10074"/>
                  </a:lnTo>
                  <a:lnTo>
                    <a:pt x="8420" y="9904"/>
                  </a:lnTo>
                  <a:lnTo>
                    <a:pt x="8177" y="9636"/>
                  </a:lnTo>
                  <a:lnTo>
                    <a:pt x="8055" y="9490"/>
                  </a:lnTo>
                  <a:lnTo>
                    <a:pt x="7982" y="9344"/>
                  </a:lnTo>
                  <a:lnTo>
                    <a:pt x="7885" y="9174"/>
                  </a:lnTo>
                  <a:lnTo>
                    <a:pt x="7763" y="9052"/>
                  </a:lnTo>
                  <a:lnTo>
                    <a:pt x="8079" y="8760"/>
                  </a:lnTo>
                  <a:lnTo>
                    <a:pt x="8128" y="8906"/>
                  </a:lnTo>
                  <a:lnTo>
                    <a:pt x="8225" y="9028"/>
                  </a:lnTo>
                  <a:lnTo>
                    <a:pt x="8420" y="9271"/>
                  </a:lnTo>
                  <a:lnTo>
                    <a:pt x="8542" y="9466"/>
                  </a:lnTo>
                  <a:lnTo>
                    <a:pt x="8688" y="9661"/>
                  </a:lnTo>
                  <a:lnTo>
                    <a:pt x="8785" y="9758"/>
                  </a:lnTo>
                  <a:lnTo>
                    <a:pt x="8882" y="9831"/>
                  </a:lnTo>
                  <a:lnTo>
                    <a:pt x="8980" y="9879"/>
                  </a:lnTo>
                  <a:lnTo>
                    <a:pt x="9077" y="9928"/>
                  </a:lnTo>
                  <a:lnTo>
                    <a:pt x="8615" y="10366"/>
                  </a:lnTo>
                  <a:lnTo>
                    <a:pt x="8250" y="10682"/>
                  </a:lnTo>
                  <a:lnTo>
                    <a:pt x="8225" y="10634"/>
                  </a:lnTo>
                  <a:lnTo>
                    <a:pt x="8201" y="10585"/>
                  </a:lnTo>
                  <a:lnTo>
                    <a:pt x="8031" y="10366"/>
                  </a:lnTo>
                  <a:lnTo>
                    <a:pt x="7812" y="10171"/>
                  </a:lnTo>
                  <a:lnTo>
                    <a:pt x="7374" y="9782"/>
                  </a:lnTo>
                  <a:lnTo>
                    <a:pt x="6960" y="9393"/>
                  </a:lnTo>
                  <a:lnTo>
                    <a:pt x="6546" y="9004"/>
                  </a:lnTo>
                  <a:lnTo>
                    <a:pt x="5670" y="8225"/>
                  </a:lnTo>
                  <a:lnTo>
                    <a:pt x="5500" y="8079"/>
                  </a:lnTo>
                  <a:lnTo>
                    <a:pt x="5330" y="7933"/>
                  </a:lnTo>
                  <a:lnTo>
                    <a:pt x="5476" y="7787"/>
                  </a:lnTo>
                  <a:close/>
                  <a:moveTo>
                    <a:pt x="5062" y="8152"/>
                  </a:moveTo>
                  <a:lnTo>
                    <a:pt x="5232" y="8322"/>
                  </a:lnTo>
                  <a:lnTo>
                    <a:pt x="5403" y="8493"/>
                  </a:lnTo>
                  <a:lnTo>
                    <a:pt x="6279" y="9271"/>
                  </a:lnTo>
                  <a:lnTo>
                    <a:pt x="6692" y="9636"/>
                  </a:lnTo>
                  <a:lnTo>
                    <a:pt x="7155" y="10025"/>
                  </a:lnTo>
                  <a:lnTo>
                    <a:pt x="7374" y="10220"/>
                  </a:lnTo>
                  <a:lnTo>
                    <a:pt x="7593" y="10415"/>
                  </a:lnTo>
                  <a:lnTo>
                    <a:pt x="7812" y="10609"/>
                  </a:lnTo>
                  <a:lnTo>
                    <a:pt x="8055" y="10780"/>
                  </a:lnTo>
                  <a:lnTo>
                    <a:pt x="8104" y="10804"/>
                  </a:lnTo>
                  <a:lnTo>
                    <a:pt x="7982" y="10901"/>
                  </a:lnTo>
                  <a:lnTo>
                    <a:pt x="6254" y="9466"/>
                  </a:lnTo>
                  <a:lnTo>
                    <a:pt x="5597" y="8882"/>
                  </a:lnTo>
                  <a:lnTo>
                    <a:pt x="5232" y="8590"/>
                  </a:lnTo>
                  <a:lnTo>
                    <a:pt x="5062" y="8468"/>
                  </a:lnTo>
                  <a:lnTo>
                    <a:pt x="4867" y="8347"/>
                  </a:lnTo>
                  <a:lnTo>
                    <a:pt x="5038" y="8176"/>
                  </a:lnTo>
                  <a:lnTo>
                    <a:pt x="5062" y="8152"/>
                  </a:lnTo>
                  <a:close/>
                  <a:moveTo>
                    <a:pt x="4746" y="8493"/>
                  </a:moveTo>
                  <a:lnTo>
                    <a:pt x="4867" y="8663"/>
                  </a:lnTo>
                  <a:lnTo>
                    <a:pt x="5038" y="8809"/>
                  </a:lnTo>
                  <a:lnTo>
                    <a:pt x="5378" y="9101"/>
                  </a:lnTo>
                  <a:lnTo>
                    <a:pt x="6060" y="9636"/>
                  </a:lnTo>
                  <a:lnTo>
                    <a:pt x="7787" y="11072"/>
                  </a:lnTo>
                  <a:lnTo>
                    <a:pt x="7617" y="11218"/>
                  </a:lnTo>
                  <a:lnTo>
                    <a:pt x="7398" y="11047"/>
                  </a:lnTo>
                  <a:lnTo>
                    <a:pt x="7155" y="10877"/>
                  </a:lnTo>
                  <a:lnTo>
                    <a:pt x="6911" y="10707"/>
                  </a:lnTo>
                  <a:lnTo>
                    <a:pt x="6668" y="10536"/>
                  </a:lnTo>
                  <a:lnTo>
                    <a:pt x="6181" y="10123"/>
                  </a:lnTo>
                  <a:lnTo>
                    <a:pt x="5719" y="9709"/>
                  </a:lnTo>
                  <a:lnTo>
                    <a:pt x="5281" y="9247"/>
                  </a:lnTo>
                  <a:lnTo>
                    <a:pt x="4867" y="8760"/>
                  </a:lnTo>
                  <a:lnTo>
                    <a:pt x="4770" y="8663"/>
                  </a:lnTo>
                  <a:lnTo>
                    <a:pt x="4673" y="8566"/>
                  </a:lnTo>
                  <a:lnTo>
                    <a:pt x="4746" y="8493"/>
                  </a:lnTo>
                  <a:close/>
                  <a:moveTo>
                    <a:pt x="11437" y="5256"/>
                  </a:moveTo>
                  <a:lnTo>
                    <a:pt x="11364" y="5281"/>
                  </a:lnTo>
                  <a:lnTo>
                    <a:pt x="11315" y="5305"/>
                  </a:lnTo>
                  <a:lnTo>
                    <a:pt x="11218" y="5354"/>
                  </a:lnTo>
                  <a:lnTo>
                    <a:pt x="10075" y="6376"/>
                  </a:lnTo>
                  <a:lnTo>
                    <a:pt x="8931" y="7422"/>
                  </a:lnTo>
                  <a:lnTo>
                    <a:pt x="8347" y="7933"/>
                  </a:lnTo>
                  <a:lnTo>
                    <a:pt x="7787" y="8468"/>
                  </a:lnTo>
                  <a:lnTo>
                    <a:pt x="7544" y="8663"/>
                  </a:lnTo>
                  <a:lnTo>
                    <a:pt x="7325" y="8882"/>
                  </a:lnTo>
                  <a:lnTo>
                    <a:pt x="7228" y="8785"/>
                  </a:lnTo>
                  <a:lnTo>
                    <a:pt x="7106" y="8712"/>
                  </a:lnTo>
                  <a:lnTo>
                    <a:pt x="6717" y="8395"/>
                  </a:lnTo>
                  <a:lnTo>
                    <a:pt x="6327" y="8079"/>
                  </a:lnTo>
                  <a:lnTo>
                    <a:pt x="6011" y="7763"/>
                  </a:lnTo>
                  <a:lnTo>
                    <a:pt x="5768" y="7568"/>
                  </a:lnTo>
                  <a:lnTo>
                    <a:pt x="5670" y="7495"/>
                  </a:lnTo>
                  <a:lnTo>
                    <a:pt x="5573" y="7446"/>
                  </a:lnTo>
                  <a:lnTo>
                    <a:pt x="5524" y="7422"/>
                  </a:lnTo>
                  <a:lnTo>
                    <a:pt x="5427" y="7373"/>
                  </a:lnTo>
                  <a:lnTo>
                    <a:pt x="5330" y="7373"/>
                  </a:lnTo>
                  <a:lnTo>
                    <a:pt x="5232" y="7398"/>
                  </a:lnTo>
                  <a:lnTo>
                    <a:pt x="5135" y="7446"/>
                  </a:lnTo>
                  <a:lnTo>
                    <a:pt x="4940" y="7568"/>
                  </a:lnTo>
                  <a:lnTo>
                    <a:pt x="4794" y="7690"/>
                  </a:lnTo>
                  <a:lnTo>
                    <a:pt x="4575" y="7860"/>
                  </a:lnTo>
                  <a:lnTo>
                    <a:pt x="4381" y="8030"/>
                  </a:lnTo>
                  <a:lnTo>
                    <a:pt x="4283" y="8152"/>
                  </a:lnTo>
                  <a:lnTo>
                    <a:pt x="4210" y="8249"/>
                  </a:lnTo>
                  <a:lnTo>
                    <a:pt x="4162" y="8371"/>
                  </a:lnTo>
                  <a:lnTo>
                    <a:pt x="4137" y="8493"/>
                  </a:lnTo>
                  <a:lnTo>
                    <a:pt x="4162" y="8566"/>
                  </a:lnTo>
                  <a:lnTo>
                    <a:pt x="4210" y="8639"/>
                  </a:lnTo>
                  <a:lnTo>
                    <a:pt x="4259" y="8687"/>
                  </a:lnTo>
                  <a:lnTo>
                    <a:pt x="4332" y="8712"/>
                  </a:lnTo>
                  <a:lnTo>
                    <a:pt x="4356" y="8809"/>
                  </a:lnTo>
                  <a:lnTo>
                    <a:pt x="4405" y="8906"/>
                  </a:lnTo>
                  <a:lnTo>
                    <a:pt x="4478" y="9028"/>
                  </a:lnTo>
                  <a:lnTo>
                    <a:pt x="4551" y="9150"/>
                  </a:lnTo>
                  <a:lnTo>
                    <a:pt x="4721" y="9344"/>
                  </a:lnTo>
                  <a:lnTo>
                    <a:pt x="4940" y="9588"/>
                  </a:lnTo>
                  <a:lnTo>
                    <a:pt x="5135" y="9831"/>
                  </a:lnTo>
                  <a:lnTo>
                    <a:pt x="5597" y="10269"/>
                  </a:lnTo>
                  <a:lnTo>
                    <a:pt x="5987" y="10634"/>
                  </a:lnTo>
                  <a:lnTo>
                    <a:pt x="6425" y="10999"/>
                  </a:lnTo>
                  <a:lnTo>
                    <a:pt x="6668" y="11169"/>
                  </a:lnTo>
                  <a:lnTo>
                    <a:pt x="6887" y="11315"/>
                  </a:lnTo>
                  <a:lnTo>
                    <a:pt x="7130" y="11461"/>
                  </a:lnTo>
                  <a:lnTo>
                    <a:pt x="7374" y="11583"/>
                  </a:lnTo>
                  <a:lnTo>
                    <a:pt x="7349" y="11607"/>
                  </a:lnTo>
                  <a:lnTo>
                    <a:pt x="7349" y="11680"/>
                  </a:lnTo>
                  <a:lnTo>
                    <a:pt x="7374" y="11753"/>
                  </a:lnTo>
                  <a:lnTo>
                    <a:pt x="7422" y="11777"/>
                  </a:lnTo>
                  <a:lnTo>
                    <a:pt x="7495" y="11777"/>
                  </a:lnTo>
                  <a:lnTo>
                    <a:pt x="7666" y="11729"/>
                  </a:lnTo>
                  <a:lnTo>
                    <a:pt x="7836" y="11631"/>
                  </a:lnTo>
                  <a:lnTo>
                    <a:pt x="7982" y="11534"/>
                  </a:lnTo>
                  <a:lnTo>
                    <a:pt x="8128" y="11412"/>
                  </a:lnTo>
                  <a:lnTo>
                    <a:pt x="8420" y="11145"/>
                  </a:lnTo>
                  <a:lnTo>
                    <a:pt x="8663" y="10901"/>
                  </a:lnTo>
                  <a:lnTo>
                    <a:pt x="9369" y="10244"/>
                  </a:lnTo>
                  <a:lnTo>
                    <a:pt x="10050" y="9563"/>
                  </a:lnTo>
                  <a:lnTo>
                    <a:pt x="10658" y="8955"/>
                  </a:lnTo>
                  <a:lnTo>
                    <a:pt x="11291" y="8298"/>
                  </a:lnTo>
                  <a:lnTo>
                    <a:pt x="11875" y="7617"/>
                  </a:lnTo>
                  <a:lnTo>
                    <a:pt x="12143" y="7276"/>
                  </a:lnTo>
                  <a:lnTo>
                    <a:pt x="12410" y="6911"/>
                  </a:lnTo>
                  <a:lnTo>
                    <a:pt x="12483" y="6960"/>
                  </a:lnTo>
                  <a:lnTo>
                    <a:pt x="12556" y="6984"/>
                  </a:lnTo>
                  <a:lnTo>
                    <a:pt x="12654" y="6984"/>
                  </a:lnTo>
                  <a:lnTo>
                    <a:pt x="12727" y="6935"/>
                  </a:lnTo>
                  <a:lnTo>
                    <a:pt x="12775" y="6887"/>
                  </a:lnTo>
                  <a:lnTo>
                    <a:pt x="12824" y="6814"/>
                  </a:lnTo>
                  <a:lnTo>
                    <a:pt x="12824" y="6741"/>
                  </a:lnTo>
                  <a:lnTo>
                    <a:pt x="12775" y="6643"/>
                  </a:lnTo>
                  <a:lnTo>
                    <a:pt x="12532" y="6327"/>
                  </a:lnTo>
                  <a:lnTo>
                    <a:pt x="12240" y="6011"/>
                  </a:lnTo>
                  <a:lnTo>
                    <a:pt x="11924" y="5646"/>
                  </a:lnTo>
                  <a:lnTo>
                    <a:pt x="11778" y="5475"/>
                  </a:lnTo>
                  <a:lnTo>
                    <a:pt x="11583" y="5305"/>
                  </a:lnTo>
                  <a:lnTo>
                    <a:pt x="11510" y="5256"/>
                  </a:lnTo>
                  <a:close/>
                  <a:moveTo>
                    <a:pt x="8104" y="439"/>
                  </a:moveTo>
                  <a:lnTo>
                    <a:pt x="8371" y="487"/>
                  </a:lnTo>
                  <a:lnTo>
                    <a:pt x="8663" y="536"/>
                  </a:lnTo>
                  <a:lnTo>
                    <a:pt x="9247" y="585"/>
                  </a:lnTo>
                  <a:lnTo>
                    <a:pt x="9588" y="633"/>
                  </a:lnTo>
                  <a:lnTo>
                    <a:pt x="9904" y="706"/>
                  </a:lnTo>
                  <a:lnTo>
                    <a:pt x="10537" y="877"/>
                  </a:lnTo>
                  <a:lnTo>
                    <a:pt x="10877" y="998"/>
                  </a:lnTo>
                  <a:lnTo>
                    <a:pt x="11218" y="1120"/>
                  </a:lnTo>
                  <a:lnTo>
                    <a:pt x="11559" y="1266"/>
                  </a:lnTo>
                  <a:lnTo>
                    <a:pt x="11875" y="1412"/>
                  </a:lnTo>
                  <a:lnTo>
                    <a:pt x="12191" y="1582"/>
                  </a:lnTo>
                  <a:lnTo>
                    <a:pt x="12508" y="1752"/>
                  </a:lnTo>
                  <a:lnTo>
                    <a:pt x="13116" y="2166"/>
                  </a:lnTo>
                  <a:lnTo>
                    <a:pt x="13408" y="2385"/>
                  </a:lnTo>
                  <a:lnTo>
                    <a:pt x="13700" y="2628"/>
                  </a:lnTo>
                  <a:lnTo>
                    <a:pt x="13968" y="2896"/>
                  </a:lnTo>
                  <a:lnTo>
                    <a:pt x="14235" y="3188"/>
                  </a:lnTo>
                  <a:lnTo>
                    <a:pt x="14479" y="3456"/>
                  </a:lnTo>
                  <a:lnTo>
                    <a:pt x="14698" y="3772"/>
                  </a:lnTo>
                  <a:lnTo>
                    <a:pt x="14917" y="4088"/>
                  </a:lnTo>
                  <a:lnTo>
                    <a:pt x="15111" y="4405"/>
                  </a:lnTo>
                  <a:lnTo>
                    <a:pt x="15282" y="4745"/>
                  </a:lnTo>
                  <a:lnTo>
                    <a:pt x="15452" y="5086"/>
                  </a:lnTo>
                  <a:lnTo>
                    <a:pt x="15574" y="5427"/>
                  </a:lnTo>
                  <a:lnTo>
                    <a:pt x="15720" y="5792"/>
                  </a:lnTo>
                  <a:lnTo>
                    <a:pt x="15817" y="6157"/>
                  </a:lnTo>
                  <a:lnTo>
                    <a:pt x="15914" y="6522"/>
                  </a:lnTo>
                  <a:lnTo>
                    <a:pt x="15987" y="6887"/>
                  </a:lnTo>
                  <a:lnTo>
                    <a:pt x="16036" y="7276"/>
                  </a:lnTo>
                  <a:lnTo>
                    <a:pt x="16109" y="8079"/>
                  </a:lnTo>
                  <a:lnTo>
                    <a:pt x="16109" y="8468"/>
                  </a:lnTo>
                  <a:lnTo>
                    <a:pt x="16109" y="8858"/>
                  </a:lnTo>
                  <a:lnTo>
                    <a:pt x="16085" y="9271"/>
                  </a:lnTo>
                  <a:lnTo>
                    <a:pt x="16060" y="9661"/>
                  </a:lnTo>
                  <a:lnTo>
                    <a:pt x="15987" y="10050"/>
                  </a:lnTo>
                  <a:lnTo>
                    <a:pt x="15914" y="10439"/>
                  </a:lnTo>
                  <a:lnTo>
                    <a:pt x="15817" y="10828"/>
                  </a:lnTo>
                  <a:lnTo>
                    <a:pt x="15695" y="11193"/>
                  </a:lnTo>
                  <a:lnTo>
                    <a:pt x="15549" y="11558"/>
                  </a:lnTo>
                  <a:lnTo>
                    <a:pt x="15379" y="11899"/>
                  </a:lnTo>
                  <a:lnTo>
                    <a:pt x="15184" y="12240"/>
                  </a:lnTo>
                  <a:lnTo>
                    <a:pt x="14965" y="12580"/>
                  </a:lnTo>
                  <a:lnTo>
                    <a:pt x="14722" y="12872"/>
                  </a:lnTo>
                  <a:lnTo>
                    <a:pt x="14430" y="13189"/>
                  </a:lnTo>
                  <a:lnTo>
                    <a:pt x="14138" y="13456"/>
                  </a:lnTo>
                  <a:lnTo>
                    <a:pt x="13846" y="13700"/>
                  </a:lnTo>
                  <a:lnTo>
                    <a:pt x="13530" y="13943"/>
                  </a:lnTo>
                  <a:lnTo>
                    <a:pt x="13213" y="14186"/>
                  </a:lnTo>
                  <a:lnTo>
                    <a:pt x="12532" y="14624"/>
                  </a:lnTo>
                  <a:lnTo>
                    <a:pt x="11851" y="15014"/>
                  </a:lnTo>
                  <a:lnTo>
                    <a:pt x="11510" y="15184"/>
                  </a:lnTo>
                  <a:lnTo>
                    <a:pt x="11145" y="15330"/>
                  </a:lnTo>
                  <a:lnTo>
                    <a:pt x="10415" y="15622"/>
                  </a:lnTo>
                  <a:lnTo>
                    <a:pt x="10050" y="15744"/>
                  </a:lnTo>
                  <a:lnTo>
                    <a:pt x="9685" y="15841"/>
                  </a:lnTo>
                  <a:lnTo>
                    <a:pt x="9320" y="15963"/>
                  </a:lnTo>
                  <a:lnTo>
                    <a:pt x="8980" y="16109"/>
                  </a:lnTo>
                  <a:lnTo>
                    <a:pt x="8907" y="16157"/>
                  </a:lnTo>
                  <a:lnTo>
                    <a:pt x="8882" y="16230"/>
                  </a:lnTo>
                  <a:lnTo>
                    <a:pt x="8104" y="16230"/>
                  </a:lnTo>
                  <a:lnTo>
                    <a:pt x="7739" y="16206"/>
                  </a:lnTo>
                  <a:lnTo>
                    <a:pt x="7349" y="16157"/>
                  </a:lnTo>
                  <a:lnTo>
                    <a:pt x="6984" y="16109"/>
                  </a:lnTo>
                  <a:lnTo>
                    <a:pt x="6619" y="16011"/>
                  </a:lnTo>
                  <a:lnTo>
                    <a:pt x="6254" y="15914"/>
                  </a:lnTo>
                  <a:lnTo>
                    <a:pt x="5889" y="15817"/>
                  </a:lnTo>
                  <a:lnTo>
                    <a:pt x="5524" y="15695"/>
                  </a:lnTo>
                  <a:lnTo>
                    <a:pt x="5184" y="15549"/>
                  </a:lnTo>
                  <a:lnTo>
                    <a:pt x="4843" y="15379"/>
                  </a:lnTo>
                  <a:lnTo>
                    <a:pt x="4502" y="15208"/>
                  </a:lnTo>
                  <a:lnTo>
                    <a:pt x="4162" y="15014"/>
                  </a:lnTo>
                  <a:lnTo>
                    <a:pt x="3845" y="14795"/>
                  </a:lnTo>
                  <a:lnTo>
                    <a:pt x="3553" y="14576"/>
                  </a:lnTo>
                  <a:lnTo>
                    <a:pt x="3237" y="14357"/>
                  </a:lnTo>
                  <a:lnTo>
                    <a:pt x="2921" y="14065"/>
                  </a:lnTo>
                  <a:lnTo>
                    <a:pt x="2629" y="13797"/>
                  </a:lnTo>
                  <a:lnTo>
                    <a:pt x="2361" y="13481"/>
                  </a:lnTo>
                  <a:lnTo>
                    <a:pt x="2094" y="13164"/>
                  </a:lnTo>
                  <a:lnTo>
                    <a:pt x="1850" y="12824"/>
                  </a:lnTo>
                  <a:lnTo>
                    <a:pt x="1631" y="12483"/>
                  </a:lnTo>
                  <a:lnTo>
                    <a:pt x="1437" y="12142"/>
                  </a:lnTo>
                  <a:lnTo>
                    <a:pt x="1242" y="11777"/>
                  </a:lnTo>
                  <a:lnTo>
                    <a:pt x="1096" y="11412"/>
                  </a:lnTo>
                  <a:lnTo>
                    <a:pt x="950" y="11023"/>
                  </a:lnTo>
                  <a:lnTo>
                    <a:pt x="804" y="10634"/>
                  </a:lnTo>
                  <a:lnTo>
                    <a:pt x="707" y="10244"/>
                  </a:lnTo>
                  <a:lnTo>
                    <a:pt x="609" y="9831"/>
                  </a:lnTo>
                  <a:lnTo>
                    <a:pt x="561" y="9442"/>
                  </a:lnTo>
                  <a:lnTo>
                    <a:pt x="512" y="9028"/>
                  </a:lnTo>
                  <a:lnTo>
                    <a:pt x="463" y="8614"/>
                  </a:lnTo>
                  <a:lnTo>
                    <a:pt x="463" y="8201"/>
                  </a:lnTo>
                  <a:lnTo>
                    <a:pt x="488" y="7787"/>
                  </a:lnTo>
                  <a:lnTo>
                    <a:pt x="512" y="7373"/>
                  </a:lnTo>
                  <a:lnTo>
                    <a:pt x="585" y="6960"/>
                  </a:lnTo>
                  <a:lnTo>
                    <a:pt x="658" y="6570"/>
                  </a:lnTo>
                  <a:lnTo>
                    <a:pt x="755" y="6181"/>
                  </a:lnTo>
                  <a:lnTo>
                    <a:pt x="877" y="5792"/>
                  </a:lnTo>
                  <a:lnTo>
                    <a:pt x="1023" y="5402"/>
                  </a:lnTo>
                  <a:lnTo>
                    <a:pt x="1169" y="5037"/>
                  </a:lnTo>
                  <a:lnTo>
                    <a:pt x="1364" y="4672"/>
                  </a:lnTo>
                  <a:lnTo>
                    <a:pt x="1558" y="4307"/>
                  </a:lnTo>
                  <a:lnTo>
                    <a:pt x="1777" y="3967"/>
                  </a:lnTo>
                  <a:lnTo>
                    <a:pt x="1996" y="3626"/>
                  </a:lnTo>
                  <a:lnTo>
                    <a:pt x="2264" y="3310"/>
                  </a:lnTo>
                  <a:lnTo>
                    <a:pt x="2532" y="2993"/>
                  </a:lnTo>
                  <a:lnTo>
                    <a:pt x="2823" y="2701"/>
                  </a:lnTo>
                  <a:lnTo>
                    <a:pt x="3115" y="2434"/>
                  </a:lnTo>
                  <a:lnTo>
                    <a:pt x="3432" y="2190"/>
                  </a:lnTo>
                  <a:lnTo>
                    <a:pt x="3748" y="1947"/>
                  </a:lnTo>
                  <a:lnTo>
                    <a:pt x="4089" y="1728"/>
                  </a:lnTo>
                  <a:lnTo>
                    <a:pt x="4429" y="1509"/>
                  </a:lnTo>
                  <a:lnTo>
                    <a:pt x="4794" y="1339"/>
                  </a:lnTo>
                  <a:lnTo>
                    <a:pt x="5159" y="1169"/>
                  </a:lnTo>
                  <a:lnTo>
                    <a:pt x="5524" y="998"/>
                  </a:lnTo>
                  <a:lnTo>
                    <a:pt x="5865" y="877"/>
                  </a:lnTo>
                  <a:lnTo>
                    <a:pt x="6206" y="779"/>
                  </a:lnTo>
                  <a:lnTo>
                    <a:pt x="6911" y="609"/>
                  </a:lnTo>
                  <a:lnTo>
                    <a:pt x="7203" y="560"/>
                  </a:lnTo>
                  <a:lnTo>
                    <a:pt x="7520" y="536"/>
                  </a:lnTo>
                  <a:lnTo>
                    <a:pt x="7812" y="487"/>
                  </a:lnTo>
                  <a:lnTo>
                    <a:pt x="8104" y="439"/>
                  </a:lnTo>
                  <a:close/>
                  <a:moveTo>
                    <a:pt x="7690" y="1"/>
                  </a:moveTo>
                  <a:lnTo>
                    <a:pt x="7374" y="25"/>
                  </a:lnTo>
                  <a:lnTo>
                    <a:pt x="7057" y="74"/>
                  </a:lnTo>
                  <a:lnTo>
                    <a:pt x="6644" y="147"/>
                  </a:lnTo>
                  <a:lnTo>
                    <a:pt x="6206" y="244"/>
                  </a:lnTo>
                  <a:lnTo>
                    <a:pt x="5792" y="366"/>
                  </a:lnTo>
                  <a:lnTo>
                    <a:pt x="5403" y="512"/>
                  </a:lnTo>
                  <a:lnTo>
                    <a:pt x="5013" y="682"/>
                  </a:lnTo>
                  <a:lnTo>
                    <a:pt x="4624" y="852"/>
                  </a:lnTo>
                  <a:lnTo>
                    <a:pt x="4259" y="1047"/>
                  </a:lnTo>
                  <a:lnTo>
                    <a:pt x="3918" y="1266"/>
                  </a:lnTo>
                  <a:lnTo>
                    <a:pt x="3578" y="1485"/>
                  </a:lnTo>
                  <a:lnTo>
                    <a:pt x="3237" y="1752"/>
                  </a:lnTo>
                  <a:lnTo>
                    <a:pt x="2921" y="1996"/>
                  </a:lnTo>
                  <a:lnTo>
                    <a:pt x="2604" y="2288"/>
                  </a:lnTo>
                  <a:lnTo>
                    <a:pt x="2288" y="2580"/>
                  </a:lnTo>
                  <a:lnTo>
                    <a:pt x="1996" y="2896"/>
                  </a:lnTo>
                  <a:lnTo>
                    <a:pt x="1704" y="3237"/>
                  </a:lnTo>
                  <a:lnTo>
                    <a:pt x="1461" y="3577"/>
                  </a:lnTo>
                  <a:lnTo>
                    <a:pt x="1218" y="3942"/>
                  </a:lnTo>
                  <a:lnTo>
                    <a:pt x="999" y="4307"/>
                  </a:lnTo>
                  <a:lnTo>
                    <a:pt x="804" y="4697"/>
                  </a:lnTo>
                  <a:lnTo>
                    <a:pt x="634" y="5086"/>
                  </a:lnTo>
                  <a:lnTo>
                    <a:pt x="488" y="5500"/>
                  </a:lnTo>
                  <a:lnTo>
                    <a:pt x="342" y="5889"/>
                  </a:lnTo>
                  <a:lnTo>
                    <a:pt x="244" y="6303"/>
                  </a:lnTo>
                  <a:lnTo>
                    <a:pt x="147" y="6741"/>
                  </a:lnTo>
                  <a:lnTo>
                    <a:pt x="74" y="7154"/>
                  </a:lnTo>
                  <a:lnTo>
                    <a:pt x="25" y="7592"/>
                  </a:lnTo>
                  <a:lnTo>
                    <a:pt x="1" y="8030"/>
                  </a:lnTo>
                  <a:lnTo>
                    <a:pt x="1" y="8468"/>
                  </a:lnTo>
                  <a:lnTo>
                    <a:pt x="1" y="8906"/>
                  </a:lnTo>
                  <a:lnTo>
                    <a:pt x="50" y="9344"/>
                  </a:lnTo>
                  <a:lnTo>
                    <a:pt x="98" y="9782"/>
                  </a:lnTo>
                  <a:lnTo>
                    <a:pt x="196" y="10196"/>
                  </a:lnTo>
                  <a:lnTo>
                    <a:pt x="293" y="10609"/>
                  </a:lnTo>
                  <a:lnTo>
                    <a:pt x="439" y="11023"/>
                  </a:lnTo>
                  <a:lnTo>
                    <a:pt x="585" y="11412"/>
                  </a:lnTo>
                  <a:lnTo>
                    <a:pt x="755" y="11802"/>
                  </a:lnTo>
                  <a:lnTo>
                    <a:pt x="926" y="12167"/>
                  </a:lnTo>
                  <a:lnTo>
                    <a:pt x="1145" y="12532"/>
                  </a:lnTo>
                  <a:lnTo>
                    <a:pt x="1364" y="12897"/>
                  </a:lnTo>
                  <a:lnTo>
                    <a:pt x="1607" y="13237"/>
                  </a:lnTo>
                  <a:lnTo>
                    <a:pt x="1875" y="13578"/>
                  </a:lnTo>
                  <a:lnTo>
                    <a:pt x="2142" y="13870"/>
                  </a:lnTo>
                  <a:lnTo>
                    <a:pt x="2434" y="14186"/>
                  </a:lnTo>
                  <a:lnTo>
                    <a:pt x="2726" y="14478"/>
                  </a:lnTo>
                  <a:lnTo>
                    <a:pt x="3067" y="14746"/>
                  </a:lnTo>
                  <a:lnTo>
                    <a:pt x="3383" y="14989"/>
                  </a:lnTo>
                  <a:lnTo>
                    <a:pt x="3724" y="15233"/>
                  </a:lnTo>
                  <a:lnTo>
                    <a:pt x="4089" y="15452"/>
                  </a:lnTo>
                  <a:lnTo>
                    <a:pt x="4454" y="15671"/>
                  </a:lnTo>
                  <a:lnTo>
                    <a:pt x="4819" y="15841"/>
                  </a:lnTo>
                  <a:lnTo>
                    <a:pt x="5208" y="16011"/>
                  </a:lnTo>
                  <a:lnTo>
                    <a:pt x="5597" y="16182"/>
                  </a:lnTo>
                  <a:lnTo>
                    <a:pt x="6011" y="16303"/>
                  </a:lnTo>
                  <a:lnTo>
                    <a:pt x="6425" y="16401"/>
                  </a:lnTo>
                  <a:lnTo>
                    <a:pt x="6838" y="16498"/>
                  </a:lnTo>
                  <a:lnTo>
                    <a:pt x="7252" y="16571"/>
                  </a:lnTo>
                  <a:lnTo>
                    <a:pt x="7690" y="16620"/>
                  </a:lnTo>
                  <a:lnTo>
                    <a:pt x="8128" y="16644"/>
                  </a:lnTo>
                  <a:lnTo>
                    <a:pt x="8566" y="16644"/>
                  </a:lnTo>
                  <a:lnTo>
                    <a:pt x="9004" y="16620"/>
                  </a:lnTo>
                  <a:lnTo>
                    <a:pt x="9101" y="16571"/>
                  </a:lnTo>
                  <a:lnTo>
                    <a:pt x="9174" y="16522"/>
                  </a:lnTo>
                  <a:lnTo>
                    <a:pt x="9539" y="16498"/>
                  </a:lnTo>
                  <a:lnTo>
                    <a:pt x="9929" y="16425"/>
                  </a:lnTo>
                  <a:lnTo>
                    <a:pt x="10318" y="16303"/>
                  </a:lnTo>
                  <a:lnTo>
                    <a:pt x="10707" y="16182"/>
                  </a:lnTo>
                  <a:lnTo>
                    <a:pt x="11072" y="16011"/>
                  </a:lnTo>
                  <a:lnTo>
                    <a:pt x="11437" y="15841"/>
                  </a:lnTo>
                  <a:lnTo>
                    <a:pt x="12143" y="15500"/>
                  </a:lnTo>
                  <a:lnTo>
                    <a:pt x="12508" y="15306"/>
                  </a:lnTo>
                  <a:lnTo>
                    <a:pt x="12848" y="15087"/>
                  </a:lnTo>
                  <a:lnTo>
                    <a:pt x="13213" y="14868"/>
                  </a:lnTo>
                  <a:lnTo>
                    <a:pt x="13554" y="14624"/>
                  </a:lnTo>
                  <a:lnTo>
                    <a:pt x="13895" y="14381"/>
                  </a:lnTo>
                  <a:lnTo>
                    <a:pt x="14211" y="14138"/>
                  </a:lnTo>
                  <a:lnTo>
                    <a:pt x="14527" y="13846"/>
                  </a:lnTo>
                  <a:lnTo>
                    <a:pt x="14819" y="13578"/>
                  </a:lnTo>
                  <a:lnTo>
                    <a:pt x="15111" y="13262"/>
                  </a:lnTo>
                  <a:lnTo>
                    <a:pt x="15379" y="12945"/>
                  </a:lnTo>
                  <a:lnTo>
                    <a:pt x="15598" y="12605"/>
                  </a:lnTo>
                  <a:lnTo>
                    <a:pt x="15817" y="12240"/>
                  </a:lnTo>
                  <a:lnTo>
                    <a:pt x="15987" y="11875"/>
                  </a:lnTo>
                  <a:lnTo>
                    <a:pt x="16158" y="11485"/>
                  </a:lnTo>
                  <a:lnTo>
                    <a:pt x="16279" y="11096"/>
                  </a:lnTo>
                  <a:lnTo>
                    <a:pt x="16401" y="10682"/>
                  </a:lnTo>
                  <a:lnTo>
                    <a:pt x="16474" y="10269"/>
                  </a:lnTo>
                  <a:lnTo>
                    <a:pt x="16547" y="9855"/>
                  </a:lnTo>
                  <a:lnTo>
                    <a:pt x="16596" y="9442"/>
                  </a:lnTo>
                  <a:lnTo>
                    <a:pt x="16620" y="9028"/>
                  </a:lnTo>
                  <a:lnTo>
                    <a:pt x="16620" y="8614"/>
                  </a:lnTo>
                  <a:lnTo>
                    <a:pt x="16596" y="8176"/>
                  </a:lnTo>
                  <a:lnTo>
                    <a:pt x="16571" y="7787"/>
                  </a:lnTo>
                  <a:lnTo>
                    <a:pt x="16523" y="7373"/>
                  </a:lnTo>
                  <a:lnTo>
                    <a:pt x="16450" y="6960"/>
                  </a:lnTo>
                  <a:lnTo>
                    <a:pt x="16377" y="6570"/>
                  </a:lnTo>
                  <a:lnTo>
                    <a:pt x="16279" y="6181"/>
                  </a:lnTo>
                  <a:lnTo>
                    <a:pt x="16158" y="5792"/>
                  </a:lnTo>
                  <a:lnTo>
                    <a:pt x="16036" y="5402"/>
                  </a:lnTo>
                  <a:lnTo>
                    <a:pt x="15890" y="5037"/>
                  </a:lnTo>
                  <a:lnTo>
                    <a:pt x="15720" y="4672"/>
                  </a:lnTo>
                  <a:lnTo>
                    <a:pt x="15549" y="4332"/>
                  </a:lnTo>
                  <a:lnTo>
                    <a:pt x="15355" y="3991"/>
                  </a:lnTo>
                  <a:lnTo>
                    <a:pt x="15136" y="3650"/>
                  </a:lnTo>
                  <a:lnTo>
                    <a:pt x="14917" y="3334"/>
                  </a:lnTo>
                  <a:lnTo>
                    <a:pt x="14649" y="3018"/>
                  </a:lnTo>
                  <a:lnTo>
                    <a:pt x="14406" y="2701"/>
                  </a:lnTo>
                  <a:lnTo>
                    <a:pt x="14114" y="2434"/>
                  </a:lnTo>
                  <a:lnTo>
                    <a:pt x="13822" y="2142"/>
                  </a:lnTo>
                  <a:lnTo>
                    <a:pt x="13505" y="1874"/>
                  </a:lnTo>
                  <a:lnTo>
                    <a:pt x="13213" y="1680"/>
                  </a:lnTo>
                  <a:lnTo>
                    <a:pt x="12897" y="1461"/>
                  </a:lnTo>
                  <a:lnTo>
                    <a:pt x="12605" y="1266"/>
                  </a:lnTo>
                  <a:lnTo>
                    <a:pt x="12289" y="1096"/>
                  </a:lnTo>
                  <a:lnTo>
                    <a:pt x="11632" y="779"/>
                  </a:lnTo>
                  <a:lnTo>
                    <a:pt x="10950" y="536"/>
                  </a:lnTo>
                  <a:lnTo>
                    <a:pt x="10561" y="414"/>
                  </a:lnTo>
                  <a:lnTo>
                    <a:pt x="10172" y="293"/>
                  </a:lnTo>
                  <a:lnTo>
                    <a:pt x="9783" y="220"/>
                  </a:lnTo>
                  <a:lnTo>
                    <a:pt x="9369" y="147"/>
                  </a:lnTo>
                  <a:lnTo>
                    <a:pt x="8834" y="74"/>
                  </a:lnTo>
                  <a:lnTo>
                    <a:pt x="8542" y="49"/>
                  </a:lnTo>
                  <a:lnTo>
                    <a:pt x="8274" y="74"/>
                  </a:lnTo>
                  <a:lnTo>
                    <a:pt x="8128" y="25"/>
                  </a:lnTo>
                  <a:lnTo>
                    <a:pt x="7982" y="1"/>
                  </a:lnTo>
                  <a:close/>
                </a:path>
              </a:pathLst>
            </a:custGeom>
            <a:solidFill>
              <a:schemeClr val="tx2">
                <a:lumMod val="10000"/>
              </a:schemeClr>
            </a:solidFill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5352016" y="4208318"/>
            <a:ext cx="1481738" cy="727364"/>
            <a:chOff x="5352016" y="4208318"/>
            <a:chExt cx="1481738" cy="727364"/>
          </a:xfrm>
        </p:grpSpPr>
        <p:sp>
          <p:nvSpPr>
            <p:cNvPr id="6" name="Rectángulo redondeado 5"/>
            <p:cNvSpPr/>
            <p:nvPr/>
          </p:nvSpPr>
          <p:spPr>
            <a:xfrm>
              <a:off x="5352016" y="4208318"/>
              <a:ext cx="1481738" cy="727364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7" name="Google Shape;998;p38">
              <a:hlinkClick r:id="" action="ppaction://noaction"/>
            </p:cNvPr>
            <p:cNvSpPr/>
            <p:nvPr/>
          </p:nvSpPr>
          <p:spPr>
            <a:xfrm>
              <a:off x="5821181" y="4315389"/>
              <a:ext cx="543408" cy="513222"/>
            </a:xfrm>
            <a:custGeom>
              <a:avLst/>
              <a:gdLst/>
              <a:ahLst/>
              <a:cxnLst/>
              <a:rect l="l" t="t" r="r" b="b"/>
              <a:pathLst>
                <a:path w="16620" h="16644" extrusionOk="0">
                  <a:moveTo>
                    <a:pt x="11437" y="5767"/>
                  </a:moveTo>
                  <a:lnTo>
                    <a:pt x="11753" y="6132"/>
                  </a:lnTo>
                  <a:lnTo>
                    <a:pt x="12094" y="6522"/>
                  </a:lnTo>
                  <a:lnTo>
                    <a:pt x="11510" y="7179"/>
                  </a:lnTo>
                  <a:lnTo>
                    <a:pt x="11291" y="7008"/>
                  </a:lnTo>
                  <a:lnTo>
                    <a:pt x="11096" y="6862"/>
                  </a:lnTo>
                  <a:lnTo>
                    <a:pt x="10877" y="6668"/>
                  </a:lnTo>
                  <a:lnTo>
                    <a:pt x="10756" y="6570"/>
                  </a:lnTo>
                  <a:lnTo>
                    <a:pt x="10610" y="6497"/>
                  </a:lnTo>
                  <a:lnTo>
                    <a:pt x="10926" y="6230"/>
                  </a:lnTo>
                  <a:lnTo>
                    <a:pt x="10975" y="6303"/>
                  </a:lnTo>
                  <a:lnTo>
                    <a:pt x="11048" y="6400"/>
                  </a:lnTo>
                  <a:lnTo>
                    <a:pt x="11194" y="6546"/>
                  </a:lnTo>
                  <a:lnTo>
                    <a:pt x="11388" y="6789"/>
                  </a:lnTo>
                  <a:lnTo>
                    <a:pt x="11486" y="6887"/>
                  </a:lnTo>
                  <a:lnTo>
                    <a:pt x="11632" y="6960"/>
                  </a:lnTo>
                  <a:lnTo>
                    <a:pt x="11680" y="6960"/>
                  </a:lnTo>
                  <a:lnTo>
                    <a:pt x="11705" y="6911"/>
                  </a:lnTo>
                  <a:lnTo>
                    <a:pt x="11680" y="6765"/>
                  </a:lnTo>
                  <a:lnTo>
                    <a:pt x="11632" y="6619"/>
                  </a:lnTo>
                  <a:lnTo>
                    <a:pt x="11534" y="6522"/>
                  </a:lnTo>
                  <a:lnTo>
                    <a:pt x="11437" y="6400"/>
                  </a:lnTo>
                  <a:lnTo>
                    <a:pt x="11291" y="6205"/>
                  </a:lnTo>
                  <a:lnTo>
                    <a:pt x="11218" y="6108"/>
                  </a:lnTo>
                  <a:lnTo>
                    <a:pt x="11121" y="6059"/>
                  </a:lnTo>
                  <a:lnTo>
                    <a:pt x="11437" y="5767"/>
                  </a:lnTo>
                  <a:close/>
                  <a:moveTo>
                    <a:pt x="10464" y="6643"/>
                  </a:moveTo>
                  <a:lnTo>
                    <a:pt x="10537" y="6765"/>
                  </a:lnTo>
                  <a:lnTo>
                    <a:pt x="10634" y="6887"/>
                  </a:lnTo>
                  <a:lnTo>
                    <a:pt x="10853" y="7106"/>
                  </a:lnTo>
                  <a:lnTo>
                    <a:pt x="11048" y="7300"/>
                  </a:lnTo>
                  <a:lnTo>
                    <a:pt x="11242" y="7495"/>
                  </a:lnTo>
                  <a:lnTo>
                    <a:pt x="11121" y="7641"/>
                  </a:lnTo>
                  <a:lnTo>
                    <a:pt x="10902" y="7446"/>
                  </a:lnTo>
                  <a:lnTo>
                    <a:pt x="10658" y="7276"/>
                  </a:lnTo>
                  <a:lnTo>
                    <a:pt x="10440" y="7057"/>
                  </a:lnTo>
                  <a:lnTo>
                    <a:pt x="10318" y="6960"/>
                  </a:lnTo>
                  <a:lnTo>
                    <a:pt x="10172" y="6887"/>
                  </a:lnTo>
                  <a:lnTo>
                    <a:pt x="10464" y="6643"/>
                  </a:lnTo>
                  <a:close/>
                  <a:moveTo>
                    <a:pt x="10075" y="6984"/>
                  </a:moveTo>
                  <a:lnTo>
                    <a:pt x="10075" y="7057"/>
                  </a:lnTo>
                  <a:lnTo>
                    <a:pt x="10123" y="7130"/>
                  </a:lnTo>
                  <a:lnTo>
                    <a:pt x="10196" y="7276"/>
                  </a:lnTo>
                  <a:lnTo>
                    <a:pt x="10318" y="7398"/>
                  </a:lnTo>
                  <a:lnTo>
                    <a:pt x="10415" y="7519"/>
                  </a:lnTo>
                  <a:lnTo>
                    <a:pt x="10658" y="7714"/>
                  </a:lnTo>
                  <a:lnTo>
                    <a:pt x="10780" y="7811"/>
                  </a:lnTo>
                  <a:lnTo>
                    <a:pt x="10926" y="7909"/>
                  </a:lnTo>
                  <a:lnTo>
                    <a:pt x="10683" y="8176"/>
                  </a:lnTo>
                  <a:lnTo>
                    <a:pt x="10585" y="8055"/>
                  </a:lnTo>
                  <a:lnTo>
                    <a:pt x="10488" y="7957"/>
                  </a:lnTo>
                  <a:lnTo>
                    <a:pt x="10269" y="7787"/>
                  </a:lnTo>
                  <a:lnTo>
                    <a:pt x="10002" y="7519"/>
                  </a:lnTo>
                  <a:lnTo>
                    <a:pt x="9734" y="7276"/>
                  </a:lnTo>
                  <a:lnTo>
                    <a:pt x="10075" y="6984"/>
                  </a:lnTo>
                  <a:close/>
                  <a:moveTo>
                    <a:pt x="9515" y="7495"/>
                  </a:moveTo>
                  <a:lnTo>
                    <a:pt x="9612" y="7617"/>
                  </a:lnTo>
                  <a:lnTo>
                    <a:pt x="9710" y="7738"/>
                  </a:lnTo>
                  <a:lnTo>
                    <a:pt x="9953" y="7957"/>
                  </a:lnTo>
                  <a:lnTo>
                    <a:pt x="10172" y="8201"/>
                  </a:lnTo>
                  <a:lnTo>
                    <a:pt x="10318" y="8347"/>
                  </a:lnTo>
                  <a:lnTo>
                    <a:pt x="10464" y="8444"/>
                  </a:lnTo>
                  <a:lnTo>
                    <a:pt x="10172" y="8809"/>
                  </a:lnTo>
                  <a:lnTo>
                    <a:pt x="9904" y="8468"/>
                  </a:lnTo>
                  <a:lnTo>
                    <a:pt x="9661" y="8176"/>
                  </a:lnTo>
                  <a:lnTo>
                    <a:pt x="9466" y="7933"/>
                  </a:lnTo>
                  <a:lnTo>
                    <a:pt x="9369" y="7811"/>
                  </a:lnTo>
                  <a:lnTo>
                    <a:pt x="9272" y="7714"/>
                  </a:lnTo>
                  <a:lnTo>
                    <a:pt x="9515" y="7495"/>
                  </a:lnTo>
                  <a:close/>
                  <a:moveTo>
                    <a:pt x="9004" y="7933"/>
                  </a:moveTo>
                  <a:lnTo>
                    <a:pt x="9126" y="8128"/>
                  </a:lnTo>
                  <a:lnTo>
                    <a:pt x="9272" y="8298"/>
                  </a:lnTo>
                  <a:lnTo>
                    <a:pt x="9564" y="8663"/>
                  </a:lnTo>
                  <a:lnTo>
                    <a:pt x="9880" y="9028"/>
                  </a:lnTo>
                  <a:lnTo>
                    <a:pt x="9904" y="9077"/>
                  </a:lnTo>
                  <a:lnTo>
                    <a:pt x="9856" y="9125"/>
                  </a:lnTo>
                  <a:lnTo>
                    <a:pt x="9734" y="9271"/>
                  </a:lnTo>
                  <a:lnTo>
                    <a:pt x="9710" y="9198"/>
                  </a:lnTo>
                  <a:lnTo>
                    <a:pt x="9442" y="8858"/>
                  </a:lnTo>
                  <a:lnTo>
                    <a:pt x="9126" y="8517"/>
                  </a:lnTo>
                  <a:lnTo>
                    <a:pt x="8955" y="8322"/>
                  </a:lnTo>
                  <a:lnTo>
                    <a:pt x="8785" y="8152"/>
                  </a:lnTo>
                  <a:lnTo>
                    <a:pt x="9004" y="7933"/>
                  </a:lnTo>
                  <a:close/>
                  <a:moveTo>
                    <a:pt x="8517" y="8371"/>
                  </a:moveTo>
                  <a:lnTo>
                    <a:pt x="8663" y="8590"/>
                  </a:lnTo>
                  <a:lnTo>
                    <a:pt x="8809" y="8785"/>
                  </a:lnTo>
                  <a:lnTo>
                    <a:pt x="9101" y="9150"/>
                  </a:lnTo>
                  <a:lnTo>
                    <a:pt x="9272" y="9320"/>
                  </a:lnTo>
                  <a:lnTo>
                    <a:pt x="9442" y="9466"/>
                  </a:lnTo>
                  <a:lnTo>
                    <a:pt x="9515" y="9490"/>
                  </a:lnTo>
                  <a:lnTo>
                    <a:pt x="9199" y="9806"/>
                  </a:lnTo>
                  <a:lnTo>
                    <a:pt x="9174" y="9709"/>
                  </a:lnTo>
                  <a:lnTo>
                    <a:pt x="9150" y="9612"/>
                  </a:lnTo>
                  <a:lnTo>
                    <a:pt x="9053" y="9442"/>
                  </a:lnTo>
                  <a:lnTo>
                    <a:pt x="8931" y="9271"/>
                  </a:lnTo>
                  <a:lnTo>
                    <a:pt x="8785" y="9125"/>
                  </a:lnTo>
                  <a:lnTo>
                    <a:pt x="8590" y="8833"/>
                  </a:lnTo>
                  <a:lnTo>
                    <a:pt x="8444" y="8663"/>
                  </a:lnTo>
                  <a:lnTo>
                    <a:pt x="8323" y="8541"/>
                  </a:lnTo>
                  <a:lnTo>
                    <a:pt x="8517" y="8371"/>
                  </a:lnTo>
                  <a:close/>
                  <a:moveTo>
                    <a:pt x="5476" y="7787"/>
                  </a:moveTo>
                  <a:lnTo>
                    <a:pt x="5622" y="7982"/>
                  </a:lnTo>
                  <a:lnTo>
                    <a:pt x="5816" y="8176"/>
                  </a:lnTo>
                  <a:lnTo>
                    <a:pt x="6133" y="8444"/>
                  </a:lnTo>
                  <a:lnTo>
                    <a:pt x="6449" y="8736"/>
                  </a:lnTo>
                  <a:lnTo>
                    <a:pt x="6790" y="8979"/>
                  </a:lnTo>
                  <a:lnTo>
                    <a:pt x="6984" y="9125"/>
                  </a:lnTo>
                  <a:lnTo>
                    <a:pt x="7057" y="9174"/>
                  </a:lnTo>
                  <a:lnTo>
                    <a:pt x="7155" y="9198"/>
                  </a:lnTo>
                  <a:lnTo>
                    <a:pt x="7155" y="9247"/>
                  </a:lnTo>
                  <a:lnTo>
                    <a:pt x="7179" y="9296"/>
                  </a:lnTo>
                  <a:lnTo>
                    <a:pt x="7301" y="9296"/>
                  </a:lnTo>
                  <a:lnTo>
                    <a:pt x="7398" y="9271"/>
                  </a:lnTo>
                  <a:lnTo>
                    <a:pt x="7568" y="9198"/>
                  </a:lnTo>
                  <a:lnTo>
                    <a:pt x="7617" y="9344"/>
                  </a:lnTo>
                  <a:lnTo>
                    <a:pt x="7690" y="9490"/>
                  </a:lnTo>
                  <a:lnTo>
                    <a:pt x="7885" y="9758"/>
                  </a:lnTo>
                  <a:lnTo>
                    <a:pt x="8006" y="9952"/>
                  </a:lnTo>
                  <a:lnTo>
                    <a:pt x="8177" y="10098"/>
                  </a:lnTo>
                  <a:lnTo>
                    <a:pt x="8250" y="10171"/>
                  </a:lnTo>
                  <a:lnTo>
                    <a:pt x="8347" y="10220"/>
                  </a:lnTo>
                  <a:lnTo>
                    <a:pt x="8469" y="10269"/>
                  </a:lnTo>
                  <a:lnTo>
                    <a:pt x="8566" y="10293"/>
                  </a:lnTo>
                  <a:lnTo>
                    <a:pt x="8615" y="10269"/>
                  </a:lnTo>
                  <a:lnTo>
                    <a:pt x="8615" y="10244"/>
                  </a:lnTo>
                  <a:lnTo>
                    <a:pt x="8542" y="10074"/>
                  </a:lnTo>
                  <a:lnTo>
                    <a:pt x="8420" y="9904"/>
                  </a:lnTo>
                  <a:lnTo>
                    <a:pt x="8177" y="9636"/>
                  </a:lnTo>
                  <a:lnTo>
                    <a:pt x="8055" y="9490"/>
                  </a:lnTo>
                  <a:lnTo>
                    <a:pt x="7982" y="9344"/>
                  </a:lnTo>
                  <a:lnTo>
                    <a:pt x="7885" y="9174"/>
                  </a:lnTo>
                  <a:lnTo>
                    <a:pt x="7763" y="9052"/>
                  </a:lnTo>
                  <a:lnTo>
                    <a:pt x="8079" y="8760"/>
                  </a:lnTo>
                  <a:lnTo>
                    <a:pt x="8128" y="8906"/>
                  </a:lnTo>
                  <a:lnTo>
                    <a:pt x="8225" y="9028"/>
                  </a:lnTo>
                  <a:lnTo>
                    <a:pt x="8420" y="9271"/>
                  </a:lnTo>
                  <a:lnTo>
                    <a:pt x="8542" y="9466"/>
                  </a:lnTo>
                  <a:lnTo>
                    <a:pt x="8688" y="9661"/>
                  </a:lnTo>
                  <a:lnTo>
                    <a:pt x="8785" y="9758"/>
                  </a:lnTo>
                  <a:lnTo>
                    <a:pt x="8882" y="9831"/>
                  </a:lnTo>
                  <a:lnTo>
                    <a:pt x="8980" y="9879"/>
                  </a:lnTo>
                  <a:lnTo>
                    <a:pt x="9077" y="9928"/>
                  </a:lnTo>
                  <a:lnTo>
                    <a:pt x="8615" y="10366"/>
                  </a:lnTo>
                  <a:lnTo>
                    <a:pt x="8250" y="10682"/>
                  </a:lnTo>
                  <a:lnTo>
                    <a:pt x="8225" y="10634"/>
                  </a:lnTo>
                  <a:lnTo>
                    <a:pt x="8201" y="10585"/>
                  </a:lnTo>
                  <a:lnTo>
                    <a:pt x="8031" y="10366"/>
                  </a:lnTo>
                  <a:lnTo>
                    <a:pt x="7812" y="10171"/>
                  </a:lnTo>
                  <a:lnTo>
                    <a:pt x="7374" y="9782"/>
                  </a:lnTo>
                  <a:lnTo>
                    <a:pt x="6960" y="9393"/>
                  </a:lnTo>
                  <a:lnTo>
                    <a:pt x="6546" y="9004"/>
                  </a:lnTo>
                  <a:lnTo>
                    <a:pt x="5670" y="8225"/>
                  </a:lnTo>
                  <a:lnTo>
                    <a:pt x="5500" y="8079"/>
                  </a:lnTo>
                  <a:lnTo>
                    <a:pt x="5330" y="7933"/>
                  </a:lnTo>
                  <a:lnTo>
                    <a:pt x="5476" y="7787"/>
                  </a:lnTo>
                  <a:close/>
                  <a:moveTo>
                    <a:pt x="5062" y="8152"/>
                  </a:moveTo>
                  <a:lnTo>
                    <a:pt x="5232" y="8322"/>
                  </a:lnTo>
                  <a:lnTo>
                    <a:pt x="5403" y="8493"/>
                  </a:lnTo>
                  <a:lnTo>
                    <a:pt x="6279" y="9271"/>
                  </a:lnTo>
                  <a:lnTo>
                    <a:pt x="6692" y="9636"/>
                  </a:lnTo>
                  <a:lnTo>
                    <a:pt x="7155" y="10025"/>
                  </a:lnTo>
                  <a:lnTo>
                    <a:pt x="7374" y="10220"/>
                  </a:lnTo>
                  <a:lnTo>
                    <a:pt x="7593" y="10415"/>
                  </a:lnTo>
                  <a:lnTo>
                    <a:pt x="7812" y="10609"/>
                  </a:lnTo>
                  <a:lnTo>
                    <a:pt x="8055" y="10780"/>
                  </a:lnTo>
                  <a:lnTo>
                    <a:pt x="8104" y="10804"/>
                  </a:lnTo>
                  <a:lnTo>
                    <a:pt x="7982" y="10901"/>
                  </a:lnTo>
                  <a:lnTo>
                    <a:pt x="6254" y="9466"/>
                  </a:lnTo>
                  <a:lnTo>
                    <a:pt x="5597" y="8882"/>
                  </a:lnTo>
                  <a:lnTo>
                    <a:pt x="5232" y="8590"/>
                  </a:lnTo>
                  <a:lnTo>
                    <a:pt x="5062" y="8468"/>
                  </a:lnTo>
                  <a:lnTo>
                    <a:pt x="4867" y="8347"/>
                  </a:lnTo>
                  <a:lnTo>
                    <a:pt x="5038" y="8176"/>
                  </a:lnTo>
                  <a:lnTo>
                    <a:pt x="5062" y="8152"/>
                  </a:lnTo>
                  <a:close/>
                  <a:moveTo>
                    <a:pt x="4746" y="8493"/>
                  </a:moveTo>
                  <a:lnTo>
                    <a:pt x="4867" y="8663"/>
                  </a:lnTo>
                  <a:lnTo>
                    <a:pt x="5038" y="8809"/>
                  </a:lnTo>
                  <a:lnTo>
                    <a:pt x="5378" y="9101"/>
                  </a:lnTo>
                  <a:lnTo>
                    <a:pt x="6060" y="9636"/>
                  </a:lnTo>
                  <a:lnTo>
                    <a:pt x="7787" y="11072"/>
                  </a:lnTo>
                  <a:lnTo>
                    <a:pt x="7617" y="11218"/>
                  </a:lnTo>
                  <a:lnTo>
                    <a:pt x="7398" y="11047"/>
                  </a:lnTo>
                  <a:lnTo>
                    <a:pt x="7155" y="10877"/>
                  </a:lnTo>
                  <a:lnTo>
                    <a:pt x="6911" y="10707"/>
                  </a:lnTo>
                  <a:lnTo>
                    <a:pt x="6668" y="10536"/>
                  </a:lnTo>
                  <a:lnTo>
                    <a:pt x="6181" y="10123"/>
                  </a:lnTo>
                  <a:lnTo>
                    <a:pt x="5719" y="9709"/>
                  </a:lnTo>
                  <a:lnTo>
                    <a:pt x="5281" y="9247"/>
                  </a:lnTo>
                  <a:lnTo>
                    <a:pt x="4867" y="8760"/>
                  </a:lnTo>
                  <a:lnTo>
                    <a:pt x="4770" y="8663"/>
                  </a:lnTo>
                  <a:lnTo>
                    <a:pt x="4673" y="8566"/>
                  </a:lnTo>
                  <a:lnTo>
                    <a:pt x="4746" y="8493"/>
                  </a:lnTo>
                  <a:close/>
                  <a:moveTo>
                    <a:pt x="11437" y="5256"/>
                  </a:moveTo>
                  <a:lnTo>
                    <a:pt x="11364" y="5281"/>
                  </a:lnTo>
                  <a:lnTo>
                    <a:pt x="11315" y="5305"/>
                  </a:lnTo>
                  <a:lnTo>
                    <a:pt x="11218" y="5354"/>
                  </a:lnTo>
                  <a:lnTo>
                    <a:pt x="10075" y="6376"/>
                  </a:lnTo>
                  <a:lnTo>
                    <a:pt x="8931" y="7422"/>
                  </a:lnTo>
                  <a:lnTo>
                    <a:pt x="8347" y="7933"/>
                  </a:lnTo>
                  <a:lnTo>
                    <a:pt x="7787" y="8468"/>
                  </a:lnTo>
                  <a:lnTo>
                    <a:pt x="7544" y="8663"/>
                  </a:lnTo>
                  <a:lnTo>
                    <a:pt x="7325" y="8882"/>
                  </a:lnTo>
                  <a:lnTo>
                    <a:pt x="7228" y="8785"/>
                  </a:lnTo>
                  <a:lnTo>
                    <a:pt x="7106" y="8712"/>
                  </a:lnTo>
                  <a:lnTo>
                    <a:pt x="6717" y="8395"/>
                  </a:lnTo>
                  <a:lnTo>
                    <a:pt x="6327" y="8079"/>
                  </a:lnTo>
                  <a:lnTo>
                    <a:pt x="6011" y="7763"/>
                  </a:lnTo>
                  <a:lnTo>
                    <a:pt x="5768" y="7568"/>
                  </a:lnTo>
                  <a:lnTo>
                    <a:pt x="5670" y="7495"/>
                  </a:lnTo>
                  <a:lnTo>
                    <a:pt x="5573" y="7446"/>
                  </a:lnTo>
                  <a:lnTo>
                    <a:pt x="5524" y="7422"/>
                  </a:lnTo>
                  <a:lnTo>
                    <a:pt x="5427" y="7373"/>
                  </a:lnTo>
                  <a:lnTo>
                    <a:pt x="5330" y="7373"/>
                  </a:lnTo>
                  <a:lnTo>
                    <a:pt x="5232" y="7398"/>
                  </a:lnTo>
                  <a:lnTo>
                    <a:pt x="5135" y="7446"/>
                  </a:lnTo>
                  <a:lnTo>
                    <a:pt x="4940" y="7568"/>
                  </a:lnTo>
                  <a:lnTo>
                    <a:pt x="4794" y="7690"/>
                  </a:lnTo>
                  <a:lnTo>
                    <a:pt x="4575" y="7860"/>
                  </a:lnTo>
                  <a:lnTo>
                    <a:pt x="4381" y="8030"/>
                  </a:lnTo>
                  <a:lnTo>
                    <a:pt x="4283" y="8152"/>
                  </a:lnTo>
                  <a:lnTo>
                    <a:pt x="4210" y="8249"/>
                  </a:lnTo>
                  <a:lnTo>
                    <a:pt x="4162" y="8371"/>
                  </a:lnTo>
                  <a:lnTo>
                    <a:pt x="4137" y="8493"/>
                  </a:lnTo>
                  <a:lnTo>
                    <a:pt x="4162" y="8566"/>
                  </a:lnTo>
                  <a:lnTo>
                    <a:pt x="4210" y="8639"/>
                  </a:lnTo>
                  <a:lnTo>
                    <a:pt x="4259" y="8687"/>
                  </a:lnTo>
                  <a:lnTo>
                    <a:pt x="4332" y="8712"/>
                  </a:lnTo>
                  <a:lnTo>
                    <a:pt x="4356" y="8809"/>
                  </a:lnTo>
                  <a:lnTo>
                    <a:pt x="4405" y="8906"/>
                  </a:lnTo>
                  <a:lnTo>
                    <a:pt x="4478" y="9028"/>
                  </a:lnTo>
                  <a:lnTo>
                    <a:pt x="4551" y="9150"/>
                  </a:lnTo>
                  <a:lnTo>
                    <a:pt x="4721" y="9344"/>
                  </a:lnTo>
                  <a:lnTo>
                    <a:pt x="4940" y="9588"/>
                  </a:lnTo>
                  <a:lnTo>
                    <a:pt x="5135" y="9831"/>
                  </a:lnTo>
                  <a:lnTo>
                    <a:pt x="5597" y="10269"/>
                  </a:lnTo>
                  <a:lnTo>
                    <a:pt x="5987" y="10634"/>
                  </a:lnTo>
                  <a:lnTo>
                    <a:pt x="6425" y="10999"/>
                  </a:lnTo>
                  <a:lnTo>
                    <a:pt x="6668" y="11169"/>
                  </a:lnTo>
                  <a:lnTo>
                    <a:pt x="6887" y="11315"/>
                  </a:lnTo>
                  <a:lnTo>
                    <a:pt x="7130" y="11461"/>
                  </a:lnTo>
                  <a:lnTo>
                    <a:pt x="7374" y="11583"/>
                  </a:lnTo>
                  <a:lnTo>
                    <a:pt x="7349" y="11607"/>
                  </a:lnTo>
                  <a:lnTo>
                    <a:pt x="7349" y="11680"/>
                  </a:lnTo>
                  <a:lnTo>
                    <a:pt x="7374" y="11753"/>
                  </a:lnTo>
                  <a:lnTo>
                    <a:pt x="7422" y="11777"/>
                  </a:lnTo>
                  <a:lnTo>
                    <a:pt x="7495" y="11777"/>
                  </a:lnTo>
                  <a:lnTo>
                    <a:pt x="7666" y="11729"/>
                  </a:lnTo>
                  <a:lnTo>
                    <a:pt x="7836" y="11631"/>
                  </a:lnTo>
                  <a:lnTo>
                    <a:pt x="7982" y="11534"/>
                  </a:lnTo>
                  <a:lnTo>
                    <a:pt x="8128" y="11412"/>
                  </a:lnTo>
                  <a:lnTo>
                    <a:pt x="8420" y="11145"/>
                  </a:lnTo>
                  <a:lnTo>
                    <a:pt x="8663" y="10901"/>
                  </a:lnTo>
                  <a:lnTo>
                    <a:pt x="9369" y="10244"/>
                  </a:lnTo>
                  <a:lnTo>
                    <a:pt x="10050" y="9563"/>
                  </a:lnTo>
                  <a:lnTo>
                    <a:pt x="10658" y="8955"/>
                  </a:lnTo>
                  <a:lnTo>
                    <a:pt x="11291" y="8298"/>
                  </a:lnTo>
                  <a:lnTo>
                    <a:pt x="11875" y="7617"/>
                  </a:lnTo>
                  <a:lnTo>
                    <a:pt x="12143" y="7276"/>
                  </a:lnTo>
                  <a:lnTo>
                    <a:pt x="12410" y="6911"/>
                  </a:lnTo>
                  <a:lnTo>
                    <a:pt x="12483" y="6960"/>
                  </a:lnTo>
                  <a:lnTo>
                    <a:pt x="12556" y="6984"/>
                  </a:lnTo>
                  <a:lnTo>
                    <a:pt x="12654" y="6984"/>
                  </a:lnTo>
                  <a:lnTo>
                    <a:pt x="12727" y="6935"/>
                  </a:lnTo>
                  <a:lnTo>
                    <a:pt x="12775" y="6887"/>
                  </a:lnTo>
                  <a:lnTo>
                    <a:pt x="12824" y="6814"/>
                  </a:lnTo>
                  <a:lnTo>
                    <a:pt x="12824" y="6741"/>
                  </a:lnTo>
                  <a:lnTo>
                    <a:pt x="12775" y="6643"/>
                  </a:lnTo>
                  <a:lnTo>
                    <a:pt x="12532" y="6327"/>
                  </a:lnTo>
                  <a:lnTo>
                    <a:pt x="12240" y="6011"/>
                  </a:lnTo>
                  <a:lnTo>
                    <a:pt x="11924" y="5646"/>
                  </a:lnTo>
                  <a:lnTo>
                    <a:pt x="11778" y="5475"/>
                  </a:lnTo>
                  <a:lnTo>
                    <a:pt x="11583" y="5305"/>
                  </a:lnTo>
                  <a:lnTo>
                    <a:pt x="11510" y="5256"/>
                  </a:lnTo>
                  <a:close/>
                  <a:moveTo>
                    <a:pt x="8104" y="439"/>
                  </a:moveTo>
                  <a:lnTo>
                    <a:pt x="8371" y="487"/>
                  </a:lnTo>
                  <a:lnTo>
                    <a:pt x="8663" y="536"/>
                  </a:lnTo>
                  <a:lnTo>
                    <a:pt x="9247" y="585"/>
                  </a:lnTo>
                  <a:lnTo>
                    <a:pt x="9588" y="633"/>
                  </a:lnTo>
                  <a:lnTo>
                    <a:pt x="9904" y="706"/>
                  </a:lnTo>
                  <a:lnTo>
                    <a:pt x="10537" y="877"/>
                  </a:lnTo>
                  <a:lnTo>
                    <a:pt x="10877" y="998"/>
                  </a:lnTo>
                  <a:lnTo>
                    <a:pt x="11218" y="1120"/>
                  </a:lnTo>
                  <a:lnTo>
                    <a:pt x="11559" y="1266"/>
                  </a:lnTo>
                  <a:lnTo>
                    <a:pt x="11875" y="1412"/>
                  </a:lnTo>
                  <a:lnTo>
                    <a:pt x="12191" y="1582"/>
                  </a:lnTo>
                  <a:lnTo>
                    <a:pt x="12508" y="1752"/>
                  </a:lnTo>
                  <a:lnTo>
                    <a:pt x="13116" y="2166"/>
                  </a:lnTo>
                  <a:lnTo>
                    <a:pt x="13408" y="2385"/>
                  </a:lnTo>
                  <a:lnTo>
                    <a:pt x="13700" y="2628"/>
                  </a:lnTo>
                  <a:lnTo>
                    <a:pt x="13968" y="2896"/>
                  </a:lnTo>
                  <a:lnTo>
                    <a:pt x="14235" y="3188"/>
                  </a:lnTo>
                  <a:lnTo>
                    <a:pt x="14479" y="3456"/>
                  </a:lnTo>
                  <a:lnTo>
                    <a:pt x="14698" y="3772"/>
                  </a:lnTo>
                  <a:lnTo>
                    <a:pt x="14917" y="4088"/>
                  </a:lnTo>
                  <a:lnTo>
                    <a:pt x="15111" y="4405"/>
                  </a:lnTo>
                  <a:lnTo>
                    <a:pt x="15282" y="4745"/>
                  </a:lnTo>
                  <a:lnTo>
                    <a:pt x="15452" y="5086"/>
                  </a:lnTo>
                  <a:lnTo>
                    <a:pt x="15574" y="5427"/>
                  </a:lnTo>
                  <a:lnTo>
                    <a:pt x="15720" y="5792"/>
                  </a:lnTo>
                  <a:lnTo>
                    <a:pt x="15817" y="6157"/>
                  </a:lnTo>
                  <a:lnTo>
                    <a:pt x="15914" y="6522"/>
                  </a:lnTo>
                  <a:lnTo>
                    <a:pt x="15987" y="6887"/>
                  </a:lnTo>
                  <a:lnTo>
                    <a:pt x="16036" y="7276"/>
                  </a:lnTo>
                  <a:lnTo>
                    <a:pt x="16109" y="8079"/>
                  </a:lnTo>
                  <a:lnTo>
                    <a:pt x="16109" y="8468"/>
                  </a:lnTo>
                  <a:lnTo>
                    <a:pt x="16109" y="8858"/>
                  </a:lnTo>
                  <a:lnTo>
                    <a:pt x="16085" y="9271"/>
                  </a:lnTo>
                  <a:lnTo>
                    <a:pt x="16060" y="9661"/>
                  </a:lnTo>
                  <a:lnTo>
                    <a:pt x="15987" y="10050"/>
                  </a:lnTo>
                  <a:lnTo>
                    <a:pt x="15914" y="10439"/>
                  </a:lnTo>
                  <a:lnTo>
                    <a:pt x="15817" y="10828"/>
                  </a:lnTo>
                  <a:lnTo>
                    <a:pt x="15695" y="11193"/>
                  </a:lnTo>
                  <a:lnTo>
                    <a:pt x="15549" y="11558"/>
                  </a:lnTo>
                  <a:lnTo>
                    <a:pt x="15379" y="11899"/>
                  </a:lnTo>
                  <a:lnTo>
                    <a:pt x="15184" y="12240"/>
                  </a:lnTo>
                  <a:lnTo>
                    <a:pt x="14965" y="12580"/>
                  </a:lnTo>
                  <a:lnTo>
                    <a:pt x="14722" y="12872"/>
                  </a:lnTo>
                  <a:lnTo>
                    <a:pt x="14430" y="13189"/>
                  </a:lnTo>
                  <a:lnTo>
                    <a:pt x="14138" y="13456"/>
                  </a:lnTo>
                  <a:lnTo>
                    <a:pt x="13846" y="13700"/>
                  </a:lnTo>
                  <a:lnTo>
                    <a:pt x="13530" y="13943"/>
                  </a:lnTo>
                  <a:lnTo>
                    <a:pt x="13213" y="14186"/>
                  </a:lnTo>
                  <a:lnTo>
                    <a:pt x="12532" y="14624"/>
                  </a:lnTo>
                  <a:lnTo>
                    <a:pt x="11851" y="15014"/>
                  </a:lnTo>
                  <a:lnTo>
                    <a:pt x="11510" y="15184"/>
                  </a:lnTo>
                  <a:lnTo>
                    <a:pt x="11145" y="15330"/>
                  </a:lnTo>
                  <a:lnTo>
                    <a:pt x="10415" y="15622"/>
                  </a:lnTo>
                  <a:lnTo>
                    <a:pt x="10050" y="15744"/>
                  </a:lnTo>
                  <a:lnTo>
                    <a:pt x="9685" y="15841"/>
                  </a:lnTo>
                  <a:lnTo>
                    <a:pt x="9320" y="15963"/>
                  </a:lnTo>
                  <a:lnTo>
                    <a:pt x="8980" y="16109"/>
                  </a:lnTo>
                  <a:lnTo>
                    <a:pt x="8907" y="16157"/>
                  </a:lnTo>
                  <a:lnTo>
                    <a:pt x="8882" y="16230"/>
                  </a:lnTo>
                  <a:lnTo>
                    <a:pt x="8104" y="16230"/>
                  </a:lnTo>
                  <a:lnTo>
                    <a:pt x="7739" y="16206"/>
                  </a:lnTo>
                  <a:lnTo>
                    <a:pt x="7349" y="16157"/>
                  </a:lnTo>
                  <a:lnTo>
                    <a:pt x="6984" y="16109"/>
                  </a:lnTo>
                  <a:lnTo>
                    <a:pt x="6619" y="16011"/>
                  </a:lnTo>
                  <a:lnTo>
                    <a:pt x="6254" y="15914"/>
                  </a:lnTo>
                  <a:lnTo>
                    <a:pt x="5889" y="15817"/>
                  </a:lnTo>
                  <a:lnTo>
                    <a:pt x="5524" y="15695"/>
                  </a:lnTo>
                  <a:lnTo>
                    <a:pt x="5184" y="15549"/>
                  </a:lnTo>
                  <a:lnTo>
                    <a:pt x="4843" y="15379"/>
                  </a:lnTo>
                  <a:lnTo>
                    <a:pt x="4502" y="15208"/>
                  </a:lnTo>
                  <a:lnTo>
                    <a:pt x="4162" y="15014"/>
                  </a:lnTo>
                  <a:lnTo>
                    <a:pt x="3845" y="14795"/>
                  </a:lnTo>
                  <a:lnTo>
                    <a:pt x="3553" y="14576"/>
                  </a:lnTo>
                  <a:lnTo>
                    <a:pt x="3237" y="14357"/>
                  </a:lnTo>
                  <a:lnTo>
                    <a:pt x="2921" y="14065"/>
                  </a:lnTo>
                  <a:lnTo>
                    <a:pt x="2629" y="13797"/>
                  </a:lnTo>
                  <a:lnTo>
                    <a:pt x="2361" y="13481"/>
                  </a:lnTo>
                  <a:lnTo>
                    <a:pt x="2094" y="13164"/>
                  </a:lnTo>
                  <a:lnTo>
                    <a:pt x="1850" y="12824"/>
                  </a:lnTo>
                  <a:lnTo>
                    <a:pt x="1631" y="12483"/>
                  </a:lnTo>
                  <a:lnTo>
                    <a:pt x="1437" y="12142"/>
                  </a:lnTo>
                  <a:lnTo>
                    <a:pt x="1242" y="11777"/>
                  </a:lnTo>
                  <a:lnTo>
                    <a:pt x="1096" y="11412"/>
                  </a:lnTo>
                  <a:lnTo>
                    <a:pt x="950" y="11023"/>
                  </a:lnTo>
                  <a:lnTo>
                    <a:pt x="804" y="10634"/>
                  </a:lnTo>
                  <a:lnTo>
                    <a:pt x="707" y="10244"/>
                  </a:lnTo>
                  <a:lnTo>
                    <a:pt x="609" y="9831"/>
                  </a:lnTo>
                  <a:lnTo>
                    <a:pt x="561" y="9442"/>
                  </a:lnTo>
                  <a:lnTo>
                    <a:pt x="512" y="9028"/>
                  </a:lnTo>
                  <a:lnTo>
                    <a:pt x="463" y="8614"/>
                  </a:lnTo>
                  <a:lnTo>
                    <a:pt x="463" y="8201"/>
                  </a:lnTo>
                  <a:lnTo>
                    <a:pt x="488" y="7787"/>
                  </a:lnTo>
                  <a:lnTo>
                    <a:pt x="512" y="7373"/>
                  </a:lnTo>
                  <a:lnTo>
                    <a:pt x="585" y="6960"/>
                  </a:lnTo>
                  <a:lnTo>
                    <a:pt x="658" y="6570"/>
                  </a:lnTo>
                  <a:lnTo>
                    <a:pt x="755" y="6181"/>
                  </a:lnTo>
                  <a:lnTo>
                    <a:pt x="877" y="5792"/>
                  </a:lnTo>
                  <a:lnTo>
                    <a:pt x="1023" y="5402"/>
                  </a:lnTo>
                  <a:lnTo>
                    <a:pt x="1169" y="5037"/>
                  </a:lnTo>
                  <a:lnTo>
                    <a:pt x="1364" y="4672"/>
                  </a:lnTo>
                  <a:lnTo>
                    <a:pt x="1558" y="4307"/>
                  </a:lnTo>
                  <a:lnTo>
                    <a:pt x="1777" y="3967"/>
                  </a:lnTo>
                  <a:lnTo>
                    <a:pt x="1996" y="3626"/>
                  </a:lnTo>
                  <a:lnTo>
                    <a:pt x="2264" y="3310"/>
                  </a:lnTo>
                  <a:lnTo>
                    <a:pt x="2532" y="2993"/>
                  </a:lnTo>
                  <a:lnTo>
                    <a:pt x="2823" y="2701"/>
                  </a:lnTo>
                  <a:lnTo>
                    <a:pt x="3115" y="2434"/>
                  </a:lnTo>
                  <a:lnTo>
                    <a:pt x="3432" y="2190"/>
                  </a:lnTo>
                  <a:lnTo>
                    <a:pt x="3748" y="1947"/>
                  </a:lnTo>
                  <a:lnTo>
                    <a:pt x="4089" y="1728"/>
                  </a:lnTo>
                  <a:lnTo>
                    <a:pt x="4429" y="1509"/>
                  </a:lnTo>
                  <a:lnTo>
                    <a:pt x="4794" y="1339"/>
                  </a:lnTo>
                  <a:lnTo>
                    <a:pt x="5159" y="1169"/>
                  </a:lnTo>
                  <a:lnTo>
                    <a:pt x="5524" y="998"/>
                  </a:lnTo>
                  <a:lnTo>
                    <a:pt x="5865" y="877"/>
                  </a:lnTo>
                  <a:lnTo>
                    <a:pt x="6206" y="779"/>
                  </a:lnTo>
                  <a:lnTo>
                    <a:pt x="6911" y="609"/>
                  </a:lnTo>
                  <a:lnTo>
                    <a:pt x="7203" y="560"/>
                  </a:lnTo>
                  <a:lnTo>
                    <a:pt x="7520" y="536"/>
                  </a:lnTo>
                  <a:lnTo>
                    <a:pt x="7812" y="487"/>
                  </a:lnTo>
                  <a:lnTo>
                    <a:pt x="8104" y="439"/>
                  </a:lnTo>
                  <a:close/>
                  <a:moveTo>
                    <a:pt x="7690" y="1"/>
                  </a:moveTo>
                  <a:lnTo>
                    <a:pt x="7374" y="25"/>
                  </a:lnTo>
                  <a:lnTo>
                    <a:pt x="7057" y="74"/>
                  </a:lnTo>
                  <a:lnTo>
                    <a:pt x="6644" y="147"/>
                  </a:lnTo>
                  <a:lnTo>
                    <a:pt x="6206" y="244"/>
                  </a:lnTo>
                  <a:lnTo>
                    <a:pt x="5792" y="366"/>
                  </a:lnTo>
                  <a:lnTo>
                    <a:pt x="5403" y="512"/>
                  </a:lnTo>
                  <a:lnTo>
                    <a:pt x="5013" y="682"/>
                  </a:lnTo>
                  <a:lnTo>
                    <a:pt x="4624" y="852"/>
                  </a:lnTo>
                  <a:lnTo>
                    <a:pt x="4259" y="1047"/>
                  </a:lnTo>
                  <a:lnTo>
                    <a:pt x="3918" y="1266"/>
                  </a:lnTo>
                  <a:lnTo>
                    <a:pt x="3578" y="1485"/>
                  </a:lnTo>
                  <a:lnTo>
                    <a:pt x="3237" y="1752"/>
                  </a:lnTo>
                  <a:lnTo>
                    <a:pt x="2921" y="1996"/>
                  </a:lnTo>
                  <a:lnTo>
                    <a:pt x="2604" y="2288"/>
                  </a:lnTo>
                  <a:lnTo>
                    <a:pt x="2288" y="2580"/>
                  </a:lnTo>
                  <a:lnTo>
                    <a:pt x="1996" y="2896"/>
                  </a:lnTo>
                  <a:lnTo>
                    <a:pt x="1704" y="3237"/>
                  </a:lnTo>
                  <a:lnTo>
                    <a:pt x="1461" y="3577"/>
                  </a:lnTo>
                  <a:lnTo>
                    <a:pt x="1218" y="3942"/>
                  </a:lnTo>
                  <a:lnTo>
                    <a:pt x="999" y="4307"/>
                  </a:lnTo>
                  <a:lnTo>
                    <a:pt x="804" y="4697"/>
                  </a:lnTo>
                  <a:lnTo>
                    <a:pt x="634" y="5086"/>
                  </a:lnTo>
                  <a:lnTo>
                    <a:pt x="488" y="5500"/>
                  </a:lnTo>
                  <a:lnTo>
                    <a:pt x="342" y="5889"/>
                  </a:lnTo>
                  <a:lnTo>
                    <a:pt x="244" y="6303"/>
                  </a:lnTo>
                  <a:lnTo>
                    <a:pt x="147" y="6741"/>
                  </a:lnTo>
                  <a:lnTo>
                    <a:pt x="74" y="7154"/>
                  </a:lnTo>
                  <a:lnTo>
                    <a:pt x="25" y="7592"/>
                  </a:lnTo>
                  <a:lnTo>
                    <a:pt x="1" y="8030"/>
                  </a:lnTo>
                  <a:lnTo>
                    <a:pt x="1" y="8468"/>
                  </a:lnTo>
                  <a:lnTo>
                    <a:pt x="1" y="8906"/>
                  </a:lnTo>
                  <a:lnTo>
                    <a:pt x="50" y="9344"/>
                  </a:lnTo>
                  <a:lnTo>
                    <a:pt x="98" y="9782"/>
                  </a:lnTo>
                  <a:lnTo>
                    <a:pt x="196" y="10196"/>
                  </a:lnTo>
                  <a:lnTo>
                    <a:pt x="293" y="10609"/>
                  </a:lnTo>
                  <a:lnTo>
                    <a:pt x="439" y="11023"/>
                  </a:lnTo>
                  <a:lnTo>
                    <a:pt x="585" y="11412"/>
                  </a:lnTo>
                  <a:lnTo>
                    <a:pt x="755" y="11802"/>
                  </a:lnTo>
                  <a:lnTo>
                    <a:pt x="926" y="12167"/>
                  </a:lnTo>
                  <a:lnTo>
                    <a:pt x="1145" y="12532"/>
                  </a:lnTo>
                  <a:lnTo>
                    <a:pt x="1364" y="12897"/>
                  </a:lnTo>
                  <a:lnTo>
                    <a:pt x="1607" y="13237"/>
                  </a:lnTo>
                  <a:lnTo>
                    <a:pt x="1875" y="13578"/>
                  </a:lnTo>
                  <a:lnTo>
                    <a:pt x="2142" y="13870"/>
                  </a:lnTo>
                  <a:lnTo>
                    <a:pt x="2434" y="14186"/>
                  </a:lnTo>
                  <a:lnTo>
                    <a:pt x="2726" y="14478"/>
                  </a:lnTo>
                  <a:lnTo>
                    <a:pt x="3067" y="14746"/>
                  </a:lnTo>
                  <a:lnTo>
                    <a:pt x="3383" y="14989"/>
                  </a:lnTo>
                  <a:lnTo>
                    <a:pt x="3724" y="15233"/>
                  </a:lnTo>
                  <a:lnTo>
                    <a:pt x="4089" y="15452"/>
                  </a:lnTo>
                  <a:lnTo>
                    <a:pt x="4454" y="15671"/>
                  </a:lnTo>
                  <a:lnTo>
                    <a:pt x="4819" y="15841"/>
                  </a:lnTo>
                  <a:lnTo>
                    <a:pt x="5208" y="16011"/>
                  </a:lnTo>
                  <a:lnTo>
                    <a:pt x="5597" y="16182"/>
                  </a:lnTo>
                  <a:lnTo>
                    <a:pt x="6011" y="16303"/>
                  </a:lnTo>
                  <a:lnTo>
                    <a:pt x="6425" y="16401"/>
                  </a:lnTo>
                  <a:lnTo>
                    <a:pt x="6838" y="16498"/>
                  </a:lnTo>
                  <a:lnTo>
                    <a:pt x="7252" y="16571"/>
                  </a:lnTo>
                  <a:lnTo>
                    <a:pt x="7690" y="16620"/>
                  </a:lnTo>
                  <a:lnTo>
                    <a:pt x="8128" y="16644"/>
                  </a:lnTo>
                  <a:lnTo>
                    <a:pt x="8566" y="16644"/>
                  </a:lnTo>
                  <a:lnTo>
                    <a:pt x="9004" y="16620"/>
                  </a:lnTo>
                  <a:lnTo>
                    <a:pt x="9101" y="16571"/>
                  </a:lnTo>
                  <a:lnTo>
                    <a:pt x="9174" y="16522"/>
                  </a:lnTo>
                  <a:lnTo>
                    <a:pt x="9539" y="16498"/>
                  </a:lnTo>
                  <a:lnTo>
                    <a:pt x="9929" y="16425"/>
                  </a:lnTo>
                  <a:lnTo>
                    <a:pt x="10318" y="16303"/>
                  </a:lnTo>
                  <a:lnTo>
                    <a:pt x="10707" y="16182"/>
                  </a:lnTo>
                  <a:lnTo>
                    <a:pt x="11072" y="16011"/>
                  </a:lnTo>
                  <a:lnTo>
                    <a:pt x="11437" y="15841"/>
                  </a:lnTo>
                  <a:lnTo>
                    <a:pt x="12143" y="15500"/>
                  </a:lnTo>
                  <a:lnTo>
                    <a:pt x="12508" y="15306"/>
                  </a:lnTo>
                  <a:lnTo>
                    <a:pt x="12848" y="15087"/>
                  </a:lnTo>
                  <a:lnTo>
                    <a:pt x="13213" y="14868"/>
                  </a:lnTo>
                  <a:lnTo>
                    <a:pt x="13554" y="14624"/>
                  </a:lnTo>
                  <a:lnTo>
                    <a:pt x="13895" y="14381"/>
                  </a:lnTo>
                  <a:lnTo>
                    <a:pt x="14211" y="14138"/>
                  </a:lnTo>
                  <a:lnTo>
                    <a:pt x="14527" y="13846"/>
                  </a:lnTo>
                  <a:lnTo>
                    <a:pt x="14819" y="13578"/>
                  </a:lnTo>
                  <a:lnTo>
                    <a:pt x="15111" y="13262"/>
                  </a:lnTo>
                  <a:lnTo>
                    <a:pt x="15379" y="12945"/>
                  </a:lnTo>
                  <a:lnTo>
                    <a:pt x="15598" y="12605"/>
                  </a:lnTo>
                  <a:lnTo>
                    <a:pt x="15817" y="12240"/>
                  </a:lnTo>
                  <a:lnTo>
                    <a:pt x="15987" y="11875"/>
                  </a:lnTo>
                  <a:lnTo>
                    <a:pt x="16158" y="11485"/>
                  </a:lnTo>
                  <a:lnTo>
                    <a:pt x="16279" y="11096"/>
                  </a:lnTo>
                  <a:lnTo>
                    <a:pt x="16401" y="10682"/>
                  </a:lnTo>
                  <a:lnTo>
                    <a:pt x="16474" y="10269"/>
                  </a:lnTo>
                  <a:lnTo>
                    <a:pt x="16547" y="9855"/>
                  </a:lnTo>
                  <a:lnTo>
                    <a:pt x="16596" y="9442"/>
                  </a:lnTo>
                  <a:lnTo>
                    <a:pt x="16620" y="9028"/>
                  </a:lnTo>
                  <a:lnTo>
                    <a:pt x="16620" y="8614"/>
                  </a:lnTo>
                  <a:lnTo>
                    <a:pt x="16596" y="8176"/>
                  </a:lnTo>
                  <a:lnTo>
                    <a:pt x="16571" y="7787"/>
                  </a:lnTo>
                  <a:lnTo>
                    <a:pt x="16523" y="7373"/>
                  </a:lnTo>
                  <a:lnTo>
                    <a:pt x="16450" y="6960"/>
                  </a:lnTo>
                  <a:lnTo>
                    <a:pt x="16377" y="6570"/>
                  </a:lnTo>
                  <a:lnTo>
                    <a:pt x="16279" y="6181"/>
                  </a:lnTo>
                  <a:lnTo>
                    <a:pt x="16158" y="5792"/>
                  </a:lnTo>
                  <a:lnTo>
                    <a:pt x="16036" y="5402"/>
                  </a:lnTo>
                  <a:lnTo>
                    <a:pt x="15890" y="5037"/>
                  </a:lnTo>
                  <a:lnTo>
                    <a:pt x="15720" y="4672"/>
                  </a:lnTo>
                  <a:lnTo>
                    <a:pt x="15549" y="4332"/>
                  </a:lnTo>
                  <a:lnTo>
                    <a:pt x="15355" y="3991"/>
                  </a:lnTo>
                  <a:lnTo>
                    <a:pt x="15136" y="3650"/>
                  </a:lnTo>
                  <a:lnTo>
                    <a:pt x="14917" y="3334"/>
                  </a:lnTo>
                  <a:lnTo>
                    <a:pt x="14649" y="3018"/>
                  </a:lnTo>
                  <a:lnTo>
                    <a:pt x="14406" y="2701"/>
                  </a:lnTo>
                  <a:lnTo>
                    <a:pt x="14114" y="2434"/>
                  </a:lnTo>
                  <a:lnTo>
                    <a:pt x="13822" y="2142"/>
                  </a:lnTo>
                  <a:lnTo>
                    <a:pt x="13505" y="1874"/>
                  </a:lnTo>
                  <a:lnTo>
                    <a:pt x="13213" y="1680"/>
                  </a:lnTo>
                  <a:lnTo>
                    <a:pt x="12897" y="1461"/>
                  </a:lnTo>
                  <a:lnTo>
                    <a:pt x="12605" y="1266"/>
                  </a:lnTo>
                  <a:lnTo>
                    <a:pt x="12289" y="1096"/>
                  </a:lnTo>
                  <a:lnTo>
                    <a:pt x="11632" y="779"/>
                  </a:lnTo>
                  <a:lnTo>
                    <a:pt x="10950" y="536"/>
                  </a:lnTo>
                  <a:lnTo>
                    <a:pt x="10561" y="414"/>
                  </a:lnTo>
                  <a:lnTo>
                    <a:pt x="10172" y="293"/>
                  </a:lnTo>
                  <a:lnTo>
                    <a:pt x="9783" y="220"/>
                  </a:lnTo>
                  <a:lnTo>
                    <a:pt x="9369" y="147"/>
                  </a:lnTo>
                  <a:lnTo>
                    <a:pt x="8834" y="74"/>
                  </a:lnTo>
                  <a:lnTo>
                    <a:pt x="8542" y="49"/>
                  </a:lnTo>
                  <a:lnTo>
                    <a:pt x="8274" y="74"/>
                  </a:lnTo>
                  <a:lnTo>
                    <a:pt x="8128" y="25"/>
                  </a:lnTo>
                  <a:lnTo>
                    <a:pt x="7982" y="1"/>
                  </a:lnTo>
                  <a:close/>
                </a:path>
              </a:pathLst>
            </a:custGeom>
            <a:solidFill>
              <a:schemeClr val="tx2">
                <a:lumMod val="10000"/>
              </a:schemeClr>
            </a:solidFill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Rectángulo 7"/>
          <p:cNvSpPr/>
          <p:nvPr/>
        </p:nvSpPr>
        <p:spPr>
          <a:xfrm>
            <a:off x="4824535" y="3429395"/>
            <a:ext cx="253669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ndara" panose="020E0502030303020204" pitchFamily="34" charset="0"/>
              </a:rPr>
              <a:t>aren´t playing</a:t>
            </a:r>
            <a:endParaRPr lang="es-AR" sz="4800" dirty="0">
              <a:latin typeface="Candara" panose="020E0502030303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77045" y="3429396"/>
            <a:ext cx="2502626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ndara" panose="020E0502030303020204" pitchFamily="34" charset="0"/>
              </a:rPr>
              <a:t>isn´t playing</a:t>
            </a:r>
            <a:endParaRPr lang="es-AR" sz="48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8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64;p38"/>
          <p:cNvSpPr/>
          <p:nvPr/>
        </p:nvSpPr>
        <p:spPr>
          <a:xfrm>
            <a:off x="2767207" y="1066860"/>
            <a:ext cx="2213119" cy="2290533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971;p38"/>
          <p:cNvSpPr/>
          <p:nvPr/>
        </p:nvSpPr>
        <p:spPr>
          <a:xfrm>
            <a:off x="5564862" y="1430633"/>
            <a:ext cx="1691005" cy="1562985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ángulo 3"/>
          <p:cNvSpPr/>
          <p:nvPr/>
        </p:nvSpPr>
        <p:spPr>
          <a:xfrm>
            <a:off x="6150720" y="3357393"/>
            <a:ext cx="1798171" cy="167362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ContrastingLeftFacing">
              <a:rot lat="600000" lon="1800000" rev="0"/>
            </a:camera>
            <a:lightRig rig="balanced" dir="t"/>
          </a:scene3d>
          <a:sp3d extrusionH="2159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113</Words>
  <Application>Microsoft Office PowerPoint</Application>
  <PresentationFormat>On-screen Show (16:9)</PresentationFormat>
  <Paragraphs>42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Amatic SC</vt:lpstr>
      <vt:lpstr>Short Stack</vt:lpstr>
      <vt:lpstr>Georgia</vt:lpstr>
      <vt:lpstr>Arial</vt:lpstr>
      <vt:lpstr>Quicksand</vt:lpstr>
      <vt:lpstr>Candara</vt:lpstr>
      <vt:lpstr>Knight template</vt:lpstr>
      <vt:lpstr>Hi! Let´s practise!</vt:lpstr>
      <vt:lpstr>PowerPoint Presentation</vt:lpstr>
      <vt:lpstr>Choose the correct  answer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Hi! Let´s practise!</dc:title>
  <dc:creator>ASUS</dc:creator>
  <cp:lastModifiedBy>M.SAHAWNEH</cp:lastModifiedBy>
  <cp:revision>16</cp:revision>
  <dcterms:modified xsi:type="dcterms:W3CDTF">2020-10-05T08:13:23Z</dcterms:modified>
</cp:coreProperties>
</file>