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EAFF-1757-4264-A2C8-DD6BA85D923A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EEF8C-A521-4248-A5EA-274850F4F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G_20200716_1207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43999" cy="5897563"/>
          </a:xfrm>
        </p:spPr>
      </p:pic>
      <p:sp>
        <p:nvSpPr>
          <p:cNvPr id="5" name="Rectangle 4"/>
          <p:cNvSpPr/>
          <p:nvPr/>
        </p:nvSpPr>
        <p:spPr>
          <a:xfrm>
            <a:off x="8001000" y="3810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مزاياها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39624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سأحرص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953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الوحدة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01000" y="50292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أقدم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67200" y="49530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الفصيحة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4</cp:revision>
  <dcterms:created xsi:type="dcterms:W3CDTF">2020-07-16T08:25:57Z</dcterms:created>
  <dcterms:modified xsi:type="dcterms:W3CDTF">2020-07-16T09:15:24Z</dcterms:modified>
</cp:coreProperties>
</file>