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72EF8-6143-4603-9E10-C0E59B5A7F2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F9195-08D4-4850-975E-70AF6157D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F9195-08D4-4850-975E-70AF6157D6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9E8C6-F1C4-44A4-8C9A-675FD1549DCF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20200716_115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5715000"/>
            <a:ext cx="1905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صفاتها او خصائصها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01000" y="38100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منزلتها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05000" y="5029200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تدركون أو تفكرون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67000" y="45720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أهمّيّة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71800" y="63246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تتّصف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716_115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26163"/>
          </a:xfrm>
        </p:spPr>
      </p:pic>
      <p:sp>
        <p:nvSpPr>
          <p:cNvPr id="5" name="Rectangle 4"/>
          <p:cNvSpPr/>
          <p:nvPr/>
        </p:nvSpPr>
        <p:spPr>
          <a:xfrm>
            <a:off x="6629400" y="2286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احتواء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43434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سأهتمّ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95800" y="25908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تتفاخر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الأفكار الرّئيسة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JO" dirty="0" smtClean="0"/>
              <a:t>1- اللّغة العربيّة لغة القرآن الكريم.</a:t>
            </a:r>
          </a:p>
          <a:p>
            <a:pPr algn="r" rtl="1">
              <a:buNone/>
            </a:pPr>
            <a:r>
              <a:rPr lang="ar-JO" dirty="0" smtClean="0"/>
              <a:t>2- لغتنا العربيّة هي دليل وَحدتنا وعروبتنا.</a:t>
            </a:r>
          </a:p>
          <a:p>
            <a:pPr algn="r" rtl="1">
              <a:buNone/>
            </a:pPr>
            <a:r>
              <a:rPr lang="ar-JO" dirty="0" smtClean="0"/>
              <a:t>3- اعتزازي بلغتي يعني اعتزازي بعروبتي وأمّتي.</a:t>
            </a:r>
          </a:p>
          <a:p>
            <a:pPr algn="r" rtl="1">
              <a:buNone/>
            </a:pPr>
            <a:r>
              <a:rPr lang="ar-JO" dirty="0" smtClean="0"/>
              <a:t>4- اللّغة العربيّة من أجمل لغات العالم.</a:t>
            </a:r>
          </a:p>
          <a:p>
            <a:pPr algn="r" rtl="1">
              <a:buNone/>
            </a:pPr>
            <a:r>
              <a:rPr lang="ar-JO" dirty="0" smtClean="0"/>
              <a:t>5- تسمّى اللّغة العربيّة لغة الضّاد.</a:t>
            </a:r>
          </a:p>
          <a:p>
            <a:pPr algn="r" rtl="1">
              <a:buNone/>
            </a:pPr>
            <a:r>
              <a:rPr lang="ar-JO" smtClean="0"/>
              <a:t>6- قدرة اللّغة العربيّة على استيعاب </a:t>
            </a:r>
            <a:r>
              <a:rPr lang="ar-JO" smtClean="0"/>
              <a:t>كلّ </a:t>
            </a:r>
            <a:r>
              <a:rPr lang="ar-JO" smtClean="0"/>
              <a:t>ما هو جديد من علوم و مخترعات.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68</Words>
  <Application>Microsoft Office PowerPoint</Application>
  <PresentationFormat>On-screen Show (4:3)</PresentationFormat>
  <Paragraphs>516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الأفكار الرّئيسة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16</cp:revision>
  <dcterms:created xsi:type="dcterms:W3CDTF">2020-06-28T09:46:46Z</dcterms:created>
  <dcterms:modified xsi:type="dcterms:W3CDTF">2021-09-21T17:41:40Z</dcterms:modified>
</cp:coreProperties>
</file>