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9E8C6-F1C4-44A4-8C9A-675FD1549DCF}" type="datetimeFigureOut">
              <a:rPr lang="en-US" smtClean="0"/>
              <a:pPr/>
              <a:t>10/1/2021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E2CB7-B098-4FAD-A1C0-8E163D54ADE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IMG_20200716_1401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0"/>
            <a:ext cx="86868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51054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اختارها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26670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تفاخر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67200" y="2895600"/>
            <a:ext cx="1524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 ظهر واضحًا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114800" y="1752600"/>
            <a:ext cx="17526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أبذل نفسي في سبيلها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76800" y="11430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حبّها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4958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أملها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33400" y="38100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رايتها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38200" y="9906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غيرها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ar-JO" dirty="0" smtClean="0"/>
              <a:t>الأسئلة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dirty="0" smtClean="0"/>
              <a:t>يحبّ الشّاعر اللّغة العربيّة.</a:t>
            </a:r>
          </a:p>
          <a:p>
            <a:pPr algn="r" rtl="1"/>
            <a:r>
              <a:rPr lang="ar-JO" dirty="0" smtClean="0"/>
              <a:t>تباهى العِلم باللّغة العربيّة. </a:t>
            </a:r>
          </a:p>
          <a:p>
            <a:pPr algn="r" rtl="1"/>
            <a:r>
              <a:rPr lang="ar-JO" dirty="0" smtClean="0"/>
              <a:t>وبها العلم تباهى وبها العزّ تجلّى.</a:t>
            </a:r>
          </a:p>
          <a:p>
            <a:pPr algn="r" rtl="1"/>
            <a:r>
              <a:rPr lang="ar-JO" dirty="0" smtClean="0"/>
              <a:t>يدعو إلى التّمسّك باللّغة العربيّة والافتخار بها.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JO" dirty="0" smtClean="0"/>
              <a:t>الأفكارالرّئيسة:</a:t>
            </a:r>
          </a:p>
          <a:p>
            <a:pPr algn="r" rtl="1">
              <a:buNone/>
            </a:pPr>
            <a:r>
              <a:rPr lang="ar-JO" b="1" dirty="0" smtClean="0">
                <a:solidFill>
                  <a:srgbClr val="339933"/>
                </a:solidFill>
              </a:rPr>
              <a:t>1- </a:t>
            </a:r>
            <a:r>
              <a:rPr lang="ar-SA" b="1" dirty="0" smtClean="0">
                <a:solidFill>
                  <a:srgbClr val="339933"/>
                </a:solidFill>
              </a:rPr>
              <a:t>أن يهتم</a:t>
            </a:r>
            <a:r>
              <a:rPr lang="ar-JO" b="1" dirty="0" smtClean="0">
                <a:solidFill>
                  <a:srgbClr val="339933"/>
                </a:solidFill>
              </a:rPr>
              <a:t>ّ العرب</a:t>
            </a:r>
            <a:r>
              <a:rPr lang="ar-SA" b="1" dirty="0" smtClean="0">
                <a:solidFill>
                  <a:srgbClr val="339933"/>
                </a:solidFill>
              </a:rPr>
              <a:t> بالل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غة العربي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ة ويحافظوا عليها ويطو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روها.</a:t>
            </a:r>
            <a:endParaRPr lang="en-US" b="1" dirty="0" smtClean="0">
              <a:solidFill>
                <a:srgbClr val="339933"/>
              </a:solidFill>
            </a:endParaRPr>
          </a:p>
          <a:p>
            <a:pPr algn="r"/>
            <a:r>
              <a:rPr lang="ar-JO" b="1" dirty="0" smtClean="0">
                <a:solidFill>
                  <a:srgbClr val="339933"/>
                </a:solidFill>
              </a:rPr>
              <a:t>2- </a:t>
            </a:r>
            <a:r>
              <a:rPr lang="ar-JO" b="1" dirty="0" smtClean="0">
                <a:solidFill>
                  <a:srgbClr val="339933"/>
                </a:solidFill>
              </a:rPr>
              <a:t>اللّغة العربيّة </a:t>
            </a:r>
            <a:r>
              <a:rPr lang="ar-SA" b="1" dirty="0" smtClean="0">
                <a:solidFill>
                  <a:srgbClr val="339933"/>
                </a:solidFill>
              </a:rPr>
              <a:t>تعن</a:t>
            </a:r>
            <a:r>
              <a:rPr lang="ar-JO" b="1" dirty="0" smtClean="0">
                <a:solidFill>
                  <a:srgbClr val="339933"/>
                </a:solidFill>
              </a:rPr>
              <a:t>ي</a:t>
            </a:r>
            <a:r>
              <a:rPr lang="ar-SA" b="1" dirty="0" smtClean="0">
                <a:solidFill>
                  <a:srgbClr val="339933"/>
                </a:solidFill>
              </a:rPr>
              <a:t> القو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ة والإخلاص في الحب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endParaRPr lang="ar-SA" b="1" dirty="0" smtClean="0">
              <a:solidFill>
                <a:srgbClr val="339933"/>
              </a:solidFill>
            </a:endParaRPr>
          </a:p>
          <a:p>
            <a:pPr algn="r">
              <a:buNone/>
            </a:pPr>
            <a:r>
              <a:rPr lang="ar-JO" b="1" dirty="0" smtClean="0">
                <a:solidFill>
                  <a:srgbClr val="339933"/>
                </a:solidFill>
              </a:rPr>
              <a:t>3- </a:t>
            </a:r>
            <a:r>
              <a:rPr lang="ar-SA" b="1" dirty="0" smtClean="0">
                <a:solidFill>
                  <a:srgbClr val="339933"/>
                </a:solidFill>
              </a:rPr>
              <a:t>الد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فاع عن الل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غة العربي</a:t>
            </a:r>
            <a:r>
              <a:rPr lang="ar-JO" b="1" dirty="0" smtClean="0">
                <a:solidFill>
                  <a:srgbClr val="339933"/>
                </a:solidFill>
              </a:rPr>
              <a:t>ّ</a:t>
            </a:r>
            <a:r>
              <a:rPr lang="ar-SA" b="1" dirty="0" smtClean="0">
                <a:solidFill>
                  <a:srgbClr val="339933"/>
                </a:solidFill>
              </a:rPr>
              <a:t>ة.</a:t>
            </a:r>
            <a:endParaRPr lang="en-US" b="1" dirty="0" smtClean="0">
              <a:solidFill>
                <a:srgbClr val="339933"/>
              </a:solidFill>
            </a:endParaRPr>
          </a:p>
          <a:p>
            <a:pPr algn="r" rtl="1"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82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الأسئلة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21</cp:revision>
  <dcterms:created xsi:type="dcterms:W3CDTF">2020-06-28T09:46:46Z</dcterms:created>
  <dcterms:modified xsi:type="dcterms:W3CDTF">2021-10-01T19:39:42Z</dcterms:modified>
</cp:coreProperties>
</file>