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</p:sldIdLst>
  <p:sldSz cy="5143500" cx="9144000"/>
  <p:notesSz cx="6858000" cy="9144000"/>
  <p:embeddedFontLst>
    <p:embeddedFont>
      <p:font typeface="Bangers"/>
      <p:regular r:id="rId32"/>
    </p:embeddedFont>
    <p:embeddedFont>
      <p:font typeface="Patrick Hand"/>
      <p:regular r:id="rId33"/>
    </p:embeddedFont>
    <p:embeddedFont>
      <p:font typeface="Roboto"/>
      <p:regular r:id="rId34"/>
      <p:bold r:id="rId35"/>
      <p:italic r:id="rId36"/>
      <p:boldItalic r:id="rId37"/>
    </p:embeddedFont>
    <p:embeddedFont>
      <p:font typeface="Lato"/>
      <p:regular r:id="rId38"/>
      <p:bold r:id="rId39"/>
      <p:italic r:id="rId40"/>
      <p:boldItalic r:id="rId41"/>
    </p:embeddedFont>
    <p:embeddedFont>
      <p:font typeface="Open Sans"/>
      <p:regular r:id="rId42"/>
      <p:bold r:id="rId43"/>
      <p:italic r:id="rId44"/>
      <p:boldItalic r:id="rId4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960C0650-68D6-44EC-9978-F652887B7628}">
  <a:tblStyle styleId="{960C0650-68D6-44EC-9978-F652887B762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Lato-italic.fntdata"/><Relationship Id="rId20" Type="http://schemas.openxmlformats.org/officeDocument/2006/relationships/slide" Target="slides/slide15.xml"/><Relationship Id="rId42" Type="http://schemas.openxmlformats.org/officeDocument/2006/relationships/font" Target="fonts/OpenSans-regular.fntdata"/><Relationship Id="rId41" Type="http://schemas.openxmlformats.org/officeDocument/2006/relationships/font" Target="fonts/Lato-boldItalic.fntdata"/><Relationship Id="rId22" Type="http://schemas.openxmlformats.org/officeDocument/2006/relationships/slide" Target="slides/slide17.xml"/><Relationship Id="rId44" Type="http://schemas.openxmlformats.org/officeDocument/2006/relationships/font" Target="fonts/OpenSans-italic.fntdata"/><Relationship Id="rId21" Type="http://schemas.openxmlformats.org/officeDocument/2006/relationships/slide" Target="slides/slide16.xml"/><Relationship Id="rId43" Type="http://schemas.openxmlformats.org/officeDocument/2006/relationships/font" Target="fonts/OpenSans-bold.fntdata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45" Type="http://schemas.openxmlformats.org/officeDocument/2006/relationships/font" Target="fonts/OpenSans-boldItalic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font" Target="fonts/PatrickHand-regular.fntdata"/><Relationship Id="rId10" Type="http://schemas.openxmlformats.org/officeDocument/2006/relationships/slide" Target="slides/slide5.xml"/><Relationship Id="rId32" Type="http://schemas.openxmlformats.org/officeDocument/2006/relationships/font" Target="fonts/Bangers-regular.fntdata"/><Relationship Id="rId13" Type="http://schemas.openxmlformats.org/officeDocument/2006/relationships/slide" Target="slides/slide8.xml"/><Relationship Id="rId35" Type="http://schemas.openxmlformats.org/officeDocument/2006/relationships/font" Target="fonts/Roboto-bold.fntdata"/><Relationship Id="rId12" Type="http://schemas.openxmlformats.org/officeDocument/2006/relationships/slide" Target="slides/slide7.xml"/><Relationship Id="rId34" Type="http://schemas.openxmlformats.org/officeDocument/2006/relationships/font" Target="fonts/Roboto-regular.fntdata"/><Relationship Id="rId15" Type="http://schemas.openxmlformats.org/officeDocument/2006/relationships/slide" Target="slides/slide10.xml"/><Relationship Id="rId37" Type="http://schemas.openxmlformats.org/officeDocument/2006/relationships/font" Target="fonts/Roboto-boldItalic.fntdata"/><Relationship Id="rId14" Type="http://schemas.openxmlformats.org/officeDocument/2006/relationships/slide" Target="slides/slide9.xml"/><Relationship Id="rId36" Type="http://schemas.openxmlformats.org/officeDocument/2006/relationships/font" Target="fonts/Roboto-italic.fntdata"/><Relationship Id="rId17" Type="http://schemas.openxmlformats.org/officeDocument/2006/relationships/slide" Target="slides/slide12.xml"/><Relationship Id="rId39" Type="http://schemas.openxmlformats.org/officeDocument/2006/relationships/font" Target="fonts/Lato-bold.fntdata"/><Relationship Id="rId16" Type="http://schemas.openxmlformats.org/officeDocument/2006/relationships/slide" Target="slides/slide11.xml"/><Relationship Id="rId38" Type="http://schemas.openxmlformats.org/officeDocument/2006/relationships/font" Target="fonts/Lato-regular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138cb675336_0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8" name="Google Shape;408;g138cb675336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g138cb675336_0_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4" name="Google Shape;414;g138cb675336_0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138cb675336_0_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9" name="Google Shape;419;g138cb675336_0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138cb675336_0_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5" name="Google Shape;425;g138cb675336_0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g138cb675336_0_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0" name="Google Shape;430;g138cb675336_0_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g138cb675336_0_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6" name="Google Shape;436;g138cb675336_0_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g138cb675336_0_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1" name="Google Shape;441;g138cb675336_0_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g138cb675336_0_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7" name="Google Shape;447;g138cb675336_0_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g138cb675336_0_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2" name="Google Shape;452;g138cb675336_0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g138cb675336_0_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7" name="Google Shape;457;g138cb675336_0_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10a2ad5e767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0" name="Google Shape;360;g10a2ad5e767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g138cb675336_0_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2" name="Google Shape;462;g138cb675336_0_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g138cb675336_0_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8" name="Google Shape;468;g138cb675336_0_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g138cb675336_0_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3" name="Google Shape;473;g138cb675336_0_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7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g138cb675336_0_1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9" name="Google Shape;479;g138cb675336_0_1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2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g138cb675336_0_1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4" name="Google Shape;484;g138cb675336_0_1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8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g138cb675336_0_1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0" name="Google Shape;490;g138cb675336_0_1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3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g138cb675336_0_1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5" name="Google Shape;495;g138cb675336_0_1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a1242414e1_0_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6" name="Google Shape;366;ga1242414e1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138cb675336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3" name="Google Shape;373;g138cb675336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g138cb675336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9" name="Google Shape;379;g138cb675336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g138cb675336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6" name="Google Shape;386;g138cb675336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g138cb675336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2" name="Google Shape;392;g138cb675336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g138cb675336_0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7" name="Google Shape;397;g138cb675336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g138cb675336_0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3" name="Google Shape;403;g138cb675336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s://slidesgo.com/" TargetMode="External"/><Relationship Id="rId3" Type="http://schemas.openxmlformats.org/officeDocument/2006/relationships/hyperlink" Target="https://www.flaticon.com/" TargetMode="External"/><Relationship Id="rId4" Type="http://schemas.openxmlformats.org/officeDocument/2006/relationships/hyperlink" Target="https://www.freepik.com/" TargetMode="Externa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/>
          <p:nvPr>
            <p:ph type="ctrTitle"/>
          </p:nvPr>
        </p:nvSpPr>
        <p:spPr>
          <a:xfrm>
            <a:off x="720000" y="751200"/>
            <a:ext cx="4944900" cy="134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4800"/>
              <a:buNone/>
              <a:defRPr sz="4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0" name="Google Shape;10;p2"/>
          <p:cNvSpPr txBox="1"/>
          <p:nvPr>
            <p:ph idx="1" type="subTitle"/>
          </p:nvPr>
        </p:nvSpPr>
        <p:spPr>
          <a:xfrm>
            <a:off x="720000" y="2250475"/>
            <a:ext cx="4493100" cy="40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1"/>
          <p:cNvSpPr txBox="1"/>
          <p:nvPr>
            <p:ph hasCustomPrompt="1" type="title"/>
          </p:nvPr>
        </p:nvSpPr>
        <p:spPr>
          <a:xfrm>
            <a:off x="713088" y="1859113"/>
            <a:ext cx="4356900" cy="115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68" name="Google Shape;68;p11"/>
          <p:cNvSpPr txBox="1"/>
          <p:nvPr>
            <p:ph idx="1" type="body"/>
          </p:nvPr>
        </p:nvSpPr>
        <p:spPr>
          <a:xfrm>
            <a:off x="713175" y="2897388"/>
            <a:ext cx="4356900" cy="38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solidFill>
          <a:schemeClr val="lt1"/>
        </a:solidFill>
      </p:bgPr>
    </p:bg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">
  <p:cSld name="CUSTOM_1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3"/>
          <p:cNvSpPr txBox="1"/>
          <p:nvPr>
            <p:ph type="title"/>
          </p:nvPr>
        </p:nvSpPr>
        <p:spPr>
          <a:xfrm>
            <a:off x="0" y="540000"/>
            <a:ext cx="9144000" cy="55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72" name="Google Shape;72;p13"/>
          <p:cNvSpPr txBox="1"/>
          <p:nvPr>
            <p:ph idx="1" type="subTitle"/>
          </p:nvPr>
        </p:nvSpPr>
        <p:spPr>
          <a:xfrm>
            <a:off x="2097300" y="3784925"/>
            <a:ext cx="2370900" cy="5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73" name="Google Shape;73;p13"/>
          <p:cNvSpPr txBox="1"/>
          <p:nvPr>
            <p:ph idx="2" type="title"/>
          </p:nvPr>
        </p:nvSpPr>
        <p:spPr>
          <a:xfrm>
            <a:off x="808026" y="1805710"/>
            <a:ext cx="2370900" cy="43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/>
        </p:txBody>
      </p:sp>
      <p:sp>
        <p:nvSpPr>
          <p:cNvPr id="74" name="Google Shape;74;p13"/>
          <p:cNvSpPr txBox="1"/>
          <p:nvPr>
            <p:ph hasCustomPrompt="1" idx="3" type="title"/>
          </p:nvPr>
        </p:nvSpPr>
        <p:spPr>
          <a:xfrm>
            <a:off x="1569909" y="1273075"/>
            <a:ext cx="846900" cy="43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3000">
                <a:solidFill>
                  <a:schemeClr val="dk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5" name="Google Shape;75;p13"/>
          <p:cNvSpPr txBox="1"/>
          <p:nvPr>
            <p:ph idx="4" type="subTitle"/>
          </p:nvPr>
        </p:nvSpPr>
        <p:spPr>
          <a:xfrm>
            <a:off x="808025" y="2253163"/>
            <a:ext cx="2370900" cy="5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76" name="Google Shape;76;p13"/>
          <p:cNvSpPr txBox="1"/>
          <p:nvPr>
            <p:ph idx="5" type="title"/>
          </p:nvPr>
        </p:nvSpPr>
        <p:spPr>
          <a:xfrm>
            <a:off x="2097301" y="3337525"/>
            <a:ext cx="2370900" cy="43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/>
        </p:txBody>
      </p:sp>
      <p:sp>
        <p:nvSpPr>
          <p:cNvPr id="77" name="Google Shape;77;p13"/>
          <p:cNvSpPr txBox="1"/>
          <p:nvPr>
            <p:ph hasCustomPrompt="1" idx="6" type="title"/>
          </p:nvPr>
        </p:nvSpPr>
        <p:spPr>
          <a:xfrm>
            <a:off x="2859181" y="2898017"/>
            <a:ext cx="846900" cy="43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3000">
                <a:solidFill>
                  <a:schemeClr val="dk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8" name="Google Shape;78;p13"/>
          <p:cNvSpPr txBox="1"/>
          <p:nvPr>
            <p:ph idx="7" type="subTitle"/>
          </p:nvPr>
        </p:nvSpPr>
        <p:spPr>
          <a:xfrm>
            <a:off x="5965116" y="2253133"/>
            <a:ext cx="2370900" cy="5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79" name="Google Shape;79;p13"/>
          <p:cNvSpPr txBox="1"/>
          <p:nvPr>
            <p:ph idx="8" type="title"/>
          </p:nvPr>
        </p:nvSpPr>
        <p:spPr>
          <a:xfrm>
            <a:off x="3386571" y="1805712"/>
            <a:ext cx="2370900" cy="43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/>
        </p:txBody>
      </p:sp>
      <p:sp>
        <p:nvSpPr>
          <p:cNvPr id="80" name="Google Shape;80;p13"/>
          <p:cNvSpPr txBox="1"/>
          <p:nvPr>
            <p:ph hasCustomPrompt="1" idx="9" type="title"/>
          </p:nvPr>
        </p:nvSpPr>
        <p:spPr>
          <a:xfrm>
            <a:off x="4148454" y="1273075"/>
            <a:ext cx="846900" cy="43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3000">
                <a:solidFill>
                  <a:schemeClr val="dk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1" name="Google Shape;81;p13"/>
          <p:cNvSpPr txBox="1"/>
          <p:nvPr>
            <p:ph idx="13" type="subTitle"/>
          </p:nvPr>
        </p:nvSpPr>
        <p:spPr>
          <a:xfrm>
            <a:off x="3386570" y="2253158"/>
            <a:ext cx="2370900" cy="5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82" name="Google Shape;82;p13"/>
          <p:cNvSpPr txBox="1"/>
          <p:nvPr>
            <p:ph idx="14" type="title"/>
          </p:nvPr>
        </p:nvSpPr>
        <p:spPr>
          <a:xfrm>
            <a:off x="4675846" y="3337525"/>
            <a:ext cx="2370900" cy="43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/>
        </p:txBody>
      </p:sp>
      <p:sp>
        <p:nvSpPr>
          <p:cNvPr id="83" name="Google Shape;83;p13"/>
          <p:cNvSpPr txBox="1"/>
          <p:nvPr>
            <p:ph hasCustomPrompt="1" idx="15" type="title"/>
          </p:nvPr>
        </p:nvSpPr>
        <p:spPr>
          <a:xfrm>
            <a:off x="5437726" y="2898017"/>
            <a:ext cx="846900" cy="43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3000">
                <a:solidFill>
                  <a:schemeClr val="dk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4" name="Google Shape;84;p13"/>
          <p:cNvSpPr txBox="1"/>
          <p:nvPr>
            <p:ph idx="16" type="subTitle"/>
          </p:nvPr>
        </p:nvSpPr>
        <p:spPr>
          <a:xfrm>
            <a:off x="4675845" y="3784925"/>
            <a:ext cx="2370900" cy="5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85" name="Google Shape;85;p13"/>
          <p:cNvSpPr txBox="1"/>
          <p:nvPr>
            <p:ph idx="17" type="title"/>
          </p:nvPr>
        </p:nvSpPr>
        <p:spPr>
          <a:xfrm>
            <a:off x="5965117" y="1805710"/>
            <a:ext cx="2370900" cy="43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/>
        </p:txBody>
      </p:sp>
      <p:sp>
        <p:nvSpPr>
          <p:cNvPr id="86" name="Google Shape;86;p13"/>
          <p:cNvSpPr txBox="1"/>
          <p:nvPr>
            <p:ph hasCustomPrompt="1" idx="18" type="title"/>
          </p:nvPr>
        </p:nvSpPr>
        <p:spPr>
          <a:xfrm>
            <a:off x="6726999" y="1273075"/>
            <a:ext cx="846900" cy="43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3000">
                <a:solidFill>
                  <a:schemeClr val="dk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7" name="Google Shape;87;p13"/>
          <p:cNvSpPr/>
          <p:nvPr/>
        </p:nvSpPr>
        <p:spPr>
          <a:xfrm>
            <a:off x="0" y="4327437"/>
            <a:ext cx="9144053" cy="816060"/>
          </a:xfrm>
          <a:custGeom>
            <a:rect b="b" l="l" r="r" t="t"/>
            <a:pathLst>
              <a:path extrusionOk="0" h="4381" w="49089">
                <a:moveTo>
                  <a:pt x="6418" y="2050"/>
                </a:moveTo>
                <a:lnTo>
                  <a:pt x="6418" y="2050"/>
                </a:lnTo>
                <a:cubicBezTo>
                  <a:pt x="6416" y="2052"/>
                  <a:pt x="6415" y="2053"/>
                  <a:pt x="6413" y="2055"/>
                </a:cubicBezTo>
                <a:lnTo>
                  <a:pt x="6413" y="2055"/>
                </a:lnTo>
                <a:cubicBezTo>
                  <a:pt x="6416" y="2052"/>
                  <a:pt x="6418" y="2051"/>
                  <a:pt x="6418" y="2050"/>
                </a:cubicBezTo>
                <a:close/>
                <a:moveTo>
                  <a:pt x="9425" y="2725"/>
                </a:moveTo>
                <a:cubicBezTo>
                  <a:pt x="9425" y="2726"/>
                  <a:pt x="9424" y="2727"/>
                  <a:pt x="9424" y="2728"/>
                </a:cubicBezTo>
                <a:lnTo>
                  <a:pt x="9424" y="2728"/>
                </a:lnTo>
                <a:cubicBezTo>
                  <a:pt x="9425" y="2726"/>
                  <a:pt x="9425" y="2725"/>
                  <a:pt x="9425" y="2725"/>
                </a:cubicBezTo>
                <a:close/>
                <a:moveTo>
                  <a:pt x="9130" y="2749"/>
                </a:moveTo>
                <a:cubicBezTo>
                  <a:pt x="9130" y="2749"/>
                  <a:pt x="9130" y="2749"/>
                  <a:pt x="9130" y="2749"/>
                </a:cubicBezTo>
                <a:lnTo>
                  <a:pt x="9130" y="2749"/>
                </a:lnTo>
                <a:cubicBezTo>
                  <a:pt x="9130" y="2749"/>
                  <a:pt x="9130" y="2749"/>
                  <a:pt x="9130" y="2749"/>
                </a:cubicBezTo>
                <a:close/>
                <a:moveTo>
                  <a:pt x="9204" y="2822"/>
                </a:moveTo>
                <a:cubicBezTo>
                  <a:pt x="9203" y="2823"/>
                  <a:pt x="9202" y="2824"/>
                  <a:pt x="9201" y="2825"/>
                </a:cubicBezTo>
                <a:lnTo>
                  <a:pt x="9201" y="2825"/>
                </a:lnTo>
                <a:cubicBezTo>
                  <a:pt x="9203" y="2823"/>
                  <a:pt x="9204" y="2822"/>
                  <a:pt x="9204" y="2822"/>
                </a:cubicBezTo>
                <a:close/>
                <a:moveTo>
                  <a:pt x="34436" y="2908"/>
                </a:moveTo>
                <a:cubicBezTo>
                  <a:pt x="34428" y="2915"/>
                  <a:pt x="34422" y="2926"/>
                  <a:pt x="34416" y="2939"/>
                </a:cubicBezTo>
                <a:lnTo>
                  <a:pt x="34416" y="2939"/>
                </a:lnTo>
                <a:cubicBezTo>
                  <a:pt x="34428" y="2919"/>
                  <a:pt x="34436" y="2908"/>
                  <a:pt x="34436" y="2908"/>
                </a:cubicBezTo>
                <a:close/>
                <a:moveTo>
                  <a:pt x="17990" y="2981"/>
                </a:moveTo>
                <a:lnTo>
                  <a:pt x="17990" y="2981"/>
                </a:lnTo>
                <a:cubicBezTo>
                  <a:pt x="17980" y="2987"/>
                  <a:pt x="17970" y="2994"/>
                  <a:pt x="17960" y="3002"/>
                </a:cubicBezTo>
                <a:lnTo>
                  <a:pt x="17960" y="3002"/>
                </a:lnTo>
                <a:cubicBezTo>
                  <a:pt x="17979" y="2989"/>
                  <a:pt x="17990" y="2981"/>
                  <a:pt x="17990" y="2981"/>
                </a:cubicBezTo>
                <a:close/>
                <a:moveTo>
                  <a:pt x="6762" y="3008"/>
                </a:moveTo>
                <a:lnTo>
                  <a:pt x="6762" y="3008"/>
                </a:lnTo>
                <a:cubicBezTo>
                  <a:pt x="6762" y="3008"/>
                  <a:pt x="6762" y="3008"/>
                  <a:pt x="6762" y="3008"/>
                </a:cubicBezTo>
                <a:lnTo>
                  <a:pt x="6762" y="3008"/>
                </a:lnTo>
                <a:cubicBezTo>
                  <a:pt x="6762" y="3008"/>
                  <a:pt x="6762" y="3008"/>
                  <a:pt x="6762" y="3008"/>
                </a:cubicBezTo>
                <a:close/>
                <a:moveTo>
                  <a:pt x="15130" y="3008"/>
                </a:moveTo>
                <a:cubicBezTo>
                  <a:pt x="15127" y="3009"/>
                  <a:pt x="15125" y="3009"/>
                  <a:pt x="15123" y="3010"/>
                </a:cubicBezTo>
                <a:lnTo>
                  <a:pt x="15123" y="3010"/>
                </a:lnTo>
                <a:cubicBezTo>
                  <a:pt x="15127" y="3009"/>
                  <a:pt x="15130" y="3008"/>
                  <a:pt x="15130" y="3008"/>
                </a:cubicBezTo>
                <a:close/>
                <a:moveTo>
                  <a:pt x="1314" y="2834"/>
                </a:moveTo>
                <a:cubicBezTo>
                  <a:pt x="1325" y="2884"/>
                  <a:pt x="1337" y="2934"/>
                  <a:pt x="1349" y="2981"/>
                </a:cubicBezTo>
                <a:cubicBezTo>
                  <a:pt x="1337" y="3031"/>
                  <a:pt x="1337" y="3070"/>
                  <a:pt x="1325" y="3117"/>
                </a:cubicBezTo>
                <a:cubicBezTo>
                  <a:pt x="1325" y="3117"/>
                  <a:pt x="1325" y="3008"/>
                  <a:pt x="1314" y="2834"/>
                </a:cubicBezTo>
                <a:close/>
                <a:moveTo>
                  <a:pt x="28604" y="3143"/>
                </a:moveTo>
                <a:cubicBezTo>
                  <a:pt x="28604" y="3143"/>
                  <a:pt x="28604" y="3144"/>
                  <a:pt x="28604" y="3144"/>
                </a:cubicBezTo>
                <a:lnTo>
                  <a:pt x="28604" y="3144"/>
                </a:lnTo>
                <a:cubicBezTo>
                  <a:pt x="28604" y="3144"/>
                  <a:pt x="28604" y="3143"/>
                  <a:pt x="28604" y="3143"/>
                </a:cubicBezTo>
                <a:close/>
                <a:moveTo>
                  <a:pt x="36975" y="3143"/>
                </a:moveTo>
                <a:cubicBezTo>
                  <a:pt x="36975" y="3144"/>
                  <a:pt x="36975" y="3145"/>
                  <a:pt x="36975" y="3146"/>
                </a:cubicBezTo>
                <a:lnTo>
                  <a:pt x="36975" y="3146"/>
                </a:lnTo>
                <a:cubicBezTo>
                  <a:pt x="36975" y="3144"/>
                  <a:pt x="36975" y="3143"/>
                  <a:pt x="36975" y="3143"/>
                </a:cubicBezTo>
                <a:close/>
                <a:moveTo>
                  <a:pt x="6406" y="2860"/>
                </a:moveTo>
                <a:lnTo>
                  <a:pt x="6406" y="2860"/>
                </a:lnTo>
                <a:cubicBezTo>
                  <a:pt x="6344" y="2996"/>
                  <a:pt x="6282" y="3128"/>
                  <a:pt x="6271" y="3179"/>
                </a:cubicBezTo>
                <a:lnTo>
                  <a:pt x="6271" y="3055"/>
                </a:lnTo>
                <a:cubicBezTo>
                  <a:pt x="6309" y="2996"/>
                  <a:pt x="6356" y="2922"/>
                  <a:pt x="6406" y="2860"/>
                </a:cubicBezTo>
                <a:close/>
                <a:moveTo>
                  <a:pt x="14776" y="2860"/>
                </a:moveTo>
                <a:cubicBezTo>
                  <a:pt x="14703" y="2996"/>
                  <a:pt x="14641" y="3128"/>
                  <a:pt x="14629" y="3179"/>
                </a:cubicBezTo>
                <a:lnTo>
                  <a:pt x="14629" y="3055"/>
                </a:lnTo>
                <a:cubicBezTo>
                  <a:pt x="14676" y="2996"/>
                  <a:pt x="14726" y="2922"/>
                  <a:pt x="14776" y="2860"/>
                </a:cubicBezTo>
                <a:close/>
                <a:moveTo>
                  <a:pt x="28678" y="3229"/>
                </a:moveTo>
                <a:lnTo>
                  <a:pt x="28678" y="3229"/>
                </a:lnTo>
                <a:cubicBezTo>
                  <a:pt x="28676" y="3230"/>
                  <a:pt x="28675" y="3232"/>
                  <a:pt x="28673" y="3234"/>
                </a:cubicBezTo>
                <a:lnTo>
                  <a:pt x="28673" y="3234"/>
                </a:lnTo>
                <a:cubicBezTo>
                  <a:pt x="28676" y="3230"/>
                  <a:pt x="28678" y="3229"/>
                  <a:pt x="28678" y="3229"/>
                </a:cubicBezTo>
                <a:close/>
                <a:moveTo>
                  <a:pt x="37048" y="3229"/>
                </a:moveTo>
                <a:lnTo>
                  <a:pt x="37048" y="3229"/>
                </a:lnTo>
                <a:cubicBezTo>
                  <a:pt x="37047" y="3230"/>
                  <a:pt x="37045" y="3232"/>
                  <a:pt x="37044" y="3234"/>
                </a:cubicBezTo>
                <a:lnTo>
                  <a:pt x="37044" y="3234"/>
                </a:lnTo>
                <a:cubicBezTo>
                  <a:pt x="37047" y="3230"/>
                  <a:pt x="37048" y="3229"/>
                  <a:pt x="37048" y="3229"/>
                </a:cubicBezTo>
                <a:close/>
                <a:moveTo>
                  <a:pt x="28673" y="3234"/>
                </a:moveTo>
                <a:cubicBezTo>
                  <a:pt x="28668" y="3240"/>
                  <a:pt x="28658" y="3253"/>
                  <a:pt x="28643" y="3276"/>
                </a:cubicBezTo>
                <a:cubicBezTo>
                  <a:pt x="28653" y="3266"/>
                  <a:pt x="28663" y="3246"/>
                  <a:pt x="28673" y="3234"/>
                </a:cubicBezTo>
                <a:close/>
                <a:moveTo>
                  <a:pt x="37044" y="3234"/>
                </a:moveTo>
                <a:cubicBezTo>
                  <a:pt x="37038" y="3240"/>
                  <a:pt x="37028" y="3253"/>
                  <a:pt x="37013" y="3276"/>
                </a:cubicBezTo>
                <a:cubicBezTo>
                  <a:pt x="37023" y="3266"/>
                  <a:pt x="37034" y="3246"/>
                  <a:pt x="37044" y="3234"/>
                </a:cubicBezTo>
                <a:close/>
                <a:moveTo>
                  <a:pt x="9142" y="2922"/>
                </a:moveTo>
                <a:cubicBezTo>
                  <a:pt x="9154" y="3031"/>
                  <a:pt x="9180" y="3155"/>
                  <a:pt x="9204" y="3276"/>
                </a:cubicBezTo>
                <a:cubicBezTo>
                  <a:pt x="9180" y="3302"/>
                  <a:pt x="9154" y="3314"/>
                  <a:pt x="9130" y="3326"/>
                </a:cubicBezTo>
                <a:cubicBezTo>
                  <a:pt x="9107" y="3264"/>
                  <a:pt x="9069" y="3202"/>
                  <a:pt x="9045" y="3155"/>
                </a:cubicBezTo>
                <a:cubicBezTo>
                  <a:pt x="9080" y="3081"/>
                  <a:pt x="9119" y="2996"/>
                  <a:pt x="9142" y="2922"/>
                </a:cubicBezTo>
                <a:close/>
                <a:moveTo>
                  <a:pt x="9045" y="3179"/>
                </a:moveTo>
                <a:cubicBezTo>
                  <a:pt x="9045" y="3229"/>
                  <a:pt x="9057" y="3302"/>
                  <a:pt x="9069" y="3376"/>
                </a:cubicBezTo>
                <a:lnTo>
                  <a:pt x="9057" y="3388"/>
                </a:lnTo>
                <a:cubicBezTo>
                  <a:pt x="9045" y="3349"/>
                  <a:pt x="9033" y="3302"/>
                  <a:pt x="9007" y="3252"/>
                </a:cubicBezTo>
                <a:cubicBezTo>
                  <a:pt x="9018" y="3229"/>
                  <a:pt x="9033" y="3202"/>
                  <a:pt x="9045" y="3179"/>
                </a:cubicBezTo>
                <a:close/>
                <a:moveTo>
                  <a:pt x="33882" y="3364"/>
                </a:moveTo>
                <a:lnTo>
                  <a:pt x="33882" y="3364"/>
                </a:lnTo>
                <a:cubicBezTo>
                  <a:pt x="33878" y="3374"/>
                  <a:pt x="33875" y="3383"/>
                  <a:pt x="33874" y="3394"/>
                </a:cubicBezTo>
                <a:lnTo>
                  <a:pt x="33874" y="3394"/>
                </a:lnTo>
                <a:cubicBezTo>
                  <a:pt x="33879" y="3375"/>
                  <a:pt x="33882" y="3364"/>
                  <a:pt x="33882" y="3364"/>
                </a:cubicBezTo>
                <a:close/>
                <a:moveTo>
                  <a:pt x="5976" y="2737"/>
                </a:moveTo>
                <a:cubicBezTo>
                  <a:pt x="5976" y="2760"/>
                  <a:pt x="5941" y="2946"/>
                  <a:pt x="5891" y="3167"/>
                </a:cubicBezTo>
                <a:cubicBezTo>
                  <a:pt x="5793" y="3264"/>
                  <a:pt x="5693" y="3364"/>
                  <a:pt x="5631" y="3449"/>
                </a:cubicBezTo>
                <a:cubicBezTo>
                  <a:pt x="5631" y="3449"/>
                  <a:pt x="5793" y="3093"/>
                  <a:pt x="5976" y="2737"/>
                </a:cubicBezTo>
                <a:close/>
                <a:moveTo>
                  <a:pt x="6111" y="3302"/>
                </a:moveTo>
                <a:lnTo>
                  <a:pt x="6111" y="3302"/>
                </a:lnTo>
                <a:cubicBezTo>
                  <a:pt x="6100" y="3349"/>
                  <a:pt x="6100" y="3399"/>
                  <a:pt x="6088" y="3438"/>
                </a:cubicBezTo>
                <a:lnTo>
                  <a:pt x="6088" y="3449"/>
                </a:lnTo>
                <a:cubicBezTo>
                  <a:pt x="6073" y="3423"/>
                  <a:pt x="6073" y="3399"/>
                  <a:pt x="6073" y="3364"/>
                </a:cubicBezTo>
                <a:cubicBezTo>
                  <a:pt x="6088" y="3338"/>
                  <a:pt x="6100" y="3326"/>
                  <a:pt x="6111" y="3302"/>
                </a:cubicBezTo>
                <a:close/>
                <a:moveTo>
                  <a:pt x="6468" y="3264"/>
                </a:moveTo>
                <a:cubicBezTo>
                  <a:pt x="6441" y="3326"/>
                  <a:pt x="6418" y="3388"/>
                  <a:pt x="6406" y="3449"/>
                </a:cubicBezTo>
                <a:cubicBezTo>
                  <a:pt x="6406" y="3449"/>
                  <a:pt x="6406" y="3399"/>
                  <a:pt x="6418" y="3338"/>
                </a:cubicBezTo>
                <a:cubicBezTo>
                  <a:pt x="6441" y="3314"/>
                  <a:pt x="6456" y="3290"/>
                  <a:pt x="6468" y="3264"/>
                </a:cubicBezTo>
                <a:close/>
                <a:moveTo>
                  <a:pt x="14467" y="3302"/>
                </a:moveTo>
                <a:cubicBezTo>
                  <a:pt x="14467" y="3349"/>
                  <a:pt x="14455" y="3399"/>
                  <a:pt x="14455" y="3438"/>
                </a:cubicBezTo>
                <a:lnTo>
                  <a:pt x="14444" y="3449"/>
                </a:lnTo>
                <a:cubicBezTo>
                  <a:pt x="14444" y="3423"/>
                  <a:pt x="14444" y="3399"/>
                  <a:pt x="14432" y="3364"/>
                </a:cubicBezTo>
                <a:cubicBezTo>
                  <a:pt x="14444" y="3338"/>
                  <a:pt x="14455" y="3326"/>
                  <a:pt x="14467" y="3302"/>
                </a:cubicBezTo>
                <a:close/>
                <a:moveTo>
                  <a:pt x="14835" y="3264"/>
                </a:moveTo>
                <a:lnTo>
                  <a:pt x="14835" y="3264"/>
                </a:lnTo>
                <a:cubicBezTo>
                  <a:pt x="14812" y="3326"/>
                  <a:pt x="14788" y="3388"/>
                  <a:pt x="14762" y="3449"/>
                </a:cubicBezTo>
                <a:cubicBezTo>
                  <a:pt x="14762" y="3449"/>
                  <a:pt x="14776" y="3399"/>
                  <a:pt x="14788" y="3338"/>
                </a:cubicBezTo>
                <a:cubicBezTo>
                  <a:pt x="14800" y="3314"/>
                  <a:pt x="14812" y="3290"/>
                  <a:pt x="14835" y="3264"/>
                </a:cubicBezTo>
                <a:close/>
                <a:moveTo>
                  <a:pt x="8971" y="3364"/>
                </a:moveTo>
                <a:cubicBezTo>
                  <a:pt x="8983" y="3388"/>
                  <a:pt x="8983" y="3411"/>
                  <a:pt x="8983" y="3438"/>
                </a:cubicBezTo>
                <a:cubicBezTo>
                  <a:pt x="8962" y="3459"/>
                  <a:pt x="8939" y="3480"/>
                  <a:pt x="8934" y="3492"/>
                </a:cubicBezTo>
                <a:lnTo>
                  <a:pt x="8934" y="3492"/>
                </a:lnTo>
                <a:cubicBezTo>
                  <a:pt x="8937" y="3478"/>
                  <a:pt x="8949" y="3426"/>
                  <a:pt x="8971" y="3364"/>
                </a:cubicBezTo>
                <a:close/>
                <a:moveTo>
                  <a:pt x="9228" y="3423"/>
                </a:moveTo>
                <a:cubicBezTo>
                  <a:pt x="9239" y="3461"/>
                  <a:pt x="9254" y="3497"/>
                  <a:pt x="9254" y="3523"/>
                </a:cubicBezTo>
                <a:cubicBezTo>
                  <a:pt x="9239" y="3511"/>
                  <a:pt x="9228" y="3485"/>
                  <a:pt x="9204" y="3449"/>
                </a:cubicBezTo>
                <a:cubicBezTo>
                  <a:pt x="9216" y="3449"/>
                  <a:pt x="9216" y="3438"/>
                  <a:pt x="9228" y="3423"/>
                </a:cubicBezTo>
                <a:close/>
                <a:moveTo>
                  <a:pt x="9584" y="3364"/>
                </a:moveTo>
                <a:cubicBezTo>
                  <a:pt x="9572" y="3411"/>
                  <a:pt x="9572" y="3473"/>
                  <a:pt x="9572" y="3523"/>
                </a:cubicBezTo>
                <a:cubicBezTo>
                  <a:pt x="9572" y="3523"/>
                  <a:pt x="9560" y="3473"/>
                  <a:pt x="9534" y="3399"/>
                </a:cubicBezTo>
                <a:cubicBezTo>
                  <a:pt x="9560" y="3388"/>
                  <a:pt x="9572" y="3376"/>
                  <a:pt x="9584" y="3364"/>
                </a:cubicBezTo>
                <a:close/>
                <a:moveTo>
                  <a:pt x="17781" y="3202"/>
                </a:moveTo>
                <a:lnTo>
                  <a:pt x="17781" y="3202"/>
                </a:lnTo>
                <a:cubicBezTo>
                  <a:pt x="17769" y="3264"/>
                  <a:pt x="17745" y="3364"/>
                  <a:pt x="17733" y="3461"/>
                </a:cubicBezTo>
                <a:cubicBezTo>
                  <a:pt x="17695" y="3473"/>
                  <a:pt x="17660" y="3497"/>
                  <a:pt x="17633" y="3523"/>
                </a:cubicBezTo>
                <a:cubicBezTo>
                  <a:pt x="17622" y="3485"/>
                  <a:pt x="17610" y="3461"/>
                  <a:pt x="17586" y="3423"/>
                </a:cubicBezTo>
                <a:cubicBezTo>
                  <a:pt x="17648" y="3349"/>
                  <a:pt x="17722" y="3276"/>
                  <a:pt x="17781" y="3202"/>
                </a:cubicBezTo>
                <a:close/>
                <a:moveTo>
                  <a:pt x="25880" y="3264"/>
                </a:moveTo>
                <a:cubicBezTo>
                  <a:pt x="25821" y="3399"/>
                  <a:pt x="25759" y="3535"/>
                  <a:pt x="25748" y="3570"/>
                </a:cubicBezTo>
                <a:lnTo>
                  <a:pt x="25748" y="3461"/>
                </a:lnTo>
                <a:cubicBezTo>
                  <a:pt x="25795" y="3388"/>
                  <a:pt x="25845" y="3326"/>
                  <a:pt x="25880" y="3264"/>
                </a:cubicBezTo>
                <a:close/>
                <a:moveTo>
                  <a:pt x="34250" y="3264"/>
                </a:moveTo>
                <a:cubicBezTo>
                  <a:pt x="34189" y="3399"/>
                  <a:pt x="34115" y="3535"/>
                  <a:pt x="34115" y="3570"/>
                </a:cubicBezTo>
                <a:cubicBezTo>
                  <a:pt x="34115" y="3570"/>
                  <a:pt x="34103" y="3535"/>
                  <a:pt x="34103" y="3461"/>
                </a:cubicBezTo>
                <a:cubicBezTo>
                  <a:pt x="34153" y="3388"/>
                  <a:pt x="34200" y="3326"/>
                  <a:pt x="34250" y="3264"/>
                </a:cubicBezTo>
                <a:close/>
                <a:moveTo>
                  <a:pt x="17536" y="3497"/>
                </a:moveTo>
                <a:cubicBezTo>
                  <a:pt x="17536" y="3523"/>
                  <a:pt x="17536" y="3547"/>
                  <a:pt x="17548" y="3570"/>
                </a:cubicBezTo>
                <a:cubicBezTo>
                  <a:pt x="17513" y="3597"/>
                  <a:pt x="17486" y="3620"/>
                  <a:pt x="17451" y="3644"/>
                </a:cubicBezTo>
                <a:cubicBezTo>
                  <a:pt x="17451" y="3632"/>
                  <a:pt x="17451" y="3632"/>
                  <a:pt x="17439" y="3620"/>
                </a:cubicBezTo>
                <a:cubicBezTo>
                  <a:pt x="17462" y="3585"/>
                  <a:pt x="17501" y="3547"/>
                  <a:pt x="17536" y="3497"/>
                </a:cubicBezTo>
                <a:close/>
                <a:moveTo>
                  <a:pt x="17707" y="3597"/>
                </a:moveTo>
                <a:lnTo>
                  <a:pt x="17707" y="3670"/>
                </a:lnTo>
                <a:lnTo>
                  <a:pt x="17695" y="3682"/>
                </a:lnTo>
                <a:cubicBezTo>
                  <a:pt x="17695" y="3670"/>
                  <a:pt x="17683" y="3644"/>
                  <a:pt x="17672" y="3632"/>
                </a:cubicBezTo>
                <a:cubicBezTo>
                  <a:pt x="17683" y="3620"/>
                  <a:pt x="17695" y="3609"/>
                  <a:pt x="17707" y="3597"/>
                </a:cubicBezTo>
                <a:close/>
                <a:moveTo>
                  <a:pt x="17412" y="3659"/>
                </a:moveTo>
                <a:lnTo>
                  <a:pt x="17427" y="3670"/>
                </a:lnTo>
                <a:cubicBezTo>
                  <a:pt x="17412" y="3682"/>
                  <a:pt x="17401" y="3694"/>
                  <a:pt x="17389" y="3694"/>
                </a:cubicBezTo>
                <a:cubicBezTo>
                  <a:pt x="17401" y="3682"/>
                  <a:pt x="17401" y="3670"/>
                  <a:pt x="17412" y="3659"/>
                </a:cubicBezTo>
                <a:close/>
                <a:moveTo>
                  <a:pt x="28631" y="3326"/>
                </a:moveTo>
                <a:cubicBezTo>
                  <a:pt x="28643" y="3423"/>
                  <a:pt x="28654" y="3558"/>
                  <a:pt x="28678" y="3682"/>
                </a:cubicBezTo>
                <a:cubicBezTo>
                  <a:pt x="28654" y="3694"/>
                  <a:pt x="28631" y="3718"/>
                  <a:pt x="28619" y="3732"/>
                </a:cubicBezTo>
                <a:cubicBezTo>
                  <a:pt x="28581" y="3670"/>
                  <a:pt x="28546" y="3609"/>
                  <a:pt x="28531" y="3558"/>
                </a:cubicBezTo>
                <a:cubicBezTo>
                  <a:pt x="28557" y="3473"/>
                  <a:pt x="28593" y="3399"/>
                  <a:pt x="28631" y="3326"/>
                </a:cubicBezTo>
                <a:close/>
                <a:moveTo>
                  <a:pt x="36987" y="3326"/>
                </a:moveTo>
                <a:cubicBezTo>
                  <a:pt x="36998" y="3423"/>
                  <a:pt x="37025" y="3558"/>
                  <a:pt x="37037" y="3682"/>
                </a:cubicBezTo>
                <a:cubicBezTo>
                  <a:pt x="37025" y="3694"/>
                  <a:pt x="36998" y="3718"/>
                  <a:pt x="36975" y="3732"/>
                </a:cubicBezTo>
                <a:cubicBezTo>
                  <a:pt x="36951" y="3670"/>
                  <a:pt x="36913" y="3609"/>
                  <a:pt x="36889" y="3558"/>
                </a:cubicBezTo>
                <a:cubicBezTo>
                  <a:pt x="36925" y="3473"/>
                  <a:pt x="36963" y="3399"/>
                  <a:pt x="36987" y="3326"/>
                </a:cubicBezTo>
                <a:close/>
                <a:moveTo>
                  <a:pt x="42889" y="3423"/>
                </a:moveTo>
                <a:lnTo>
                  <a:pt x="42889" y="3423"/>
                </a:lnTo>
                <a:cubicBezTo>
                  <a:pt x="42927" y="3473"/>
                  <a:pt x="42963" y="3535"/>
                  <a:pt x="43001" y="3597"/>
                </a:cubicBezTo>
                <a:cubicBezTo>
                  <a:pt x="42989" y="3644"/>
                  <a:pt x="42989" y="3706"/>
                  <a:pt x="42977" y="3756"/>
                </a:cubicBezTo>
                <a:cubicBezTo>
                  <a:pt x="42963" y="3744"/>
                  <a:pt x="42951" y="3744"/>
                  <a:pt x="42939" y="3732"/>
                </a:cubicBezTo>
                <a:cubicBezTo>
                  <a:pt x="42927" y="3632"/>
                  <a:pt x="42904" y="3535"/>
                  <a:pt x="42889" y="3423"/>
                </a:cubicBezTo>
                <a:close/>
                <a:moveTo>
                  <a:pt x="17574" y="3744"/>
                </a:moveTo>
                <a:lnTo>
                  <a:pt x="17574" y="3756"/>
                </a:lnTo>
                <a:cubicBezTo>
                  <a:pt x="17574" y="3756"/>
                  <a:pt x="17560" y="3768"/>
                  <a:pt x="17548" y="3779"/>
                </a:cubicBezTo>
                <a:cubicBezTo>
                  <a:pt x="17548" y="3779"/>
                  <a:pt x="17560" y="3768"/>
                  <a:pt x="17574" y="3744"/>
                </a:cubicBezTo>
                <a:close/>
                <a:moveTo>
                  <a:pt x="28519" y="3570"/>
                </a:moveTo>
                <a:cubicBezTo>
                  <a:pt x="28531" y="3620"/>
                  <a:pt x="28546" y="3706"/>
                  <a:pt x="28557" y="3779"/>
                </a:cubicBezTo>
                <a:cubicBezTo>
                  <a:pt x="28546" y="3779"/>
                  <a:pt x="28546" y="3779"/>
                  <a:pt x="28531" y="3791"/>
                </a:cubicBezTo>
                <a:cubicBezTo>
                  <a:pt x="28519" y="3744"/>
                  <a:pt x="28507" y="3706"/>
                  <a:pt x="28495" y="3659"/>
                </a:cubicBezTo>
                <a:cubicBezTo>
                  <a:pt x="28495" y="3632"/>
                  <a:pt x="28507" y="3609"/>
                  <a:pt x="28519" y="3570"/>
                </a:cubicBezTo>
                <a:close/>
                <a:moveTo>
                  <a:pt x="36889" y="3570"/>
                </a:moveTo>
                <a:cubicBezTo>
                  <a:pt x="36889" y="3620"/>
                  <a:pt x="36901" y="3706"/>
                  <a:pt x="36913" y="3779"/>
                </a:cubicBezTo>
                <a:cubicBezTo>
                  <a:pt x="36913" y="3779"/>
                  <a:pt x="36901" y="3779"/>
                  <a:pt x="36901" y="3791"/>
                </a:cubicBezTo>
                <a:cubicBezTo>
                  <a:pt x="36889" y="3744"/>
                  <a:pt x="36866" y="3706"/>
                  <a:pt x="36851" y="3659"/>
                </a:cubicBezTo>
                <a:cubicBezTo>
                  <a:pt x="36866" y="3632"/>
                  <a:pt x="36878" y="3609"/>
                  <a:pt x="36889" y="3570"/>
                </a:cubicBezTo>
                <a:close/>
                <a:moveTo>
                  <a:pt x="25954" y="3670"/>
                </a:moveTo>
                <a:lnTo>
                  <a:pt x="25954" y="3670"/>
                </a:lnTo>
                <a:cubicBezTo>
                  <a:pt x="25922" y="3726"/>
                  <a:pt x="25900" y="3779"/>
                  <a:pt x="25885" y="3825"/>
                </a:cubicBezTo>
                <a:lnTo>
                  <a:pt x="25885" y="3825"/>
                </a:lnTo>
                <a:cubicBezTo>
                  <a:pt x="25889" y="3809"/>
                  <a:pt x="25895" y="3778"/>
                  <a:pt x="25895" y="3732"/>
                </a:cubicBezTo>
                <a:cubicBezTo>
                  <a:pt x="25918" y="3718"/>
                  <a:pt x="25930" y="3694"/>
                  <a:pt x="25954" y="3670"/>
                </a:cubicBezTo>
                <a:close/>
                <a:moveTo>
                  <a:pt x="25465" y="3128"/>
                </a:moveTo>
                <a:cubicBezTo>
                  <a:pt x="25453" y="3167"/>
                  <a:pt x="25415" y="3338"/>
                  <a:pt x="25365" y="3570"/>
                </a:cubicBezTo>
                <a:cubicBezTo>
                  <a:pt x="25267" y="3659"/>
                  <a:pt x="25170" y="3756"/>
                  <a:pt x="25108" y="3841"/>
                </a:cubicBezTo>
                <a:cubicBezTo>
                  <a:pt x="25108" y="3841"/>
                  <a:pt x="25267" y="3485"/>
                  <a:pt x="25465" y="3128"/>
                </a:cubicBezTo>
                <a:close/>
                <a:moveTo>
                  <a:pt x="25586" y="3706"/>
                </a:moveTo>
                <a:cubicBezTo>
                  <a:pt x="25574" y="3756"/>
                  <a:pt x="25574" y="3806"/>
                  <a:pt x="25562" y="3841"/>
                </a:cubicBezTo>
                <a:cubicBezTo>
                  <a:pt x="25562" y="3829"/>
                  <a:pt x="25550" y="3791"/>
                  <a:pt x="25550" y="3768"/>
                </a:cubicBezTo>
                <a:cubicBezTo>
                  <a:pt x="25562" y="3744"/>
                  <a:pt x="25574" y="3732"/>
                  <a:pt x="25586" y="3706"/>
                </a:cubicBezTo>
                <a:close/>
                <a:moveTo>
                  <a:pt x="33944" y="3706"/>
                </a:moveTo>
                <a:cubicBezTo>
                  <a:pt x="33944" y="3756"/>
                  <a:pt x="33932" y="3806"/>
                  <a:pt x="33932" y="3841"/>
                </a:cubicBezTo>
                <a:lnTo>
                  <a:pt x="33921" y="3841"/>
                </a:lnTo>
                <a:cubicBezTo>
                  <a:pt x="33921" y="3829"/>
                  <a:pt x="33921" y="3791"/>
                  <a:pt x="33906" y="3768"/>
                </a:cubicBezTo>
                <a:cubicBezTo>
                  <a:pt x="33921" y="3744"/>
                  <a:pt x="33932" y="3732"/>
                  <a:pt x="33944" y="3706"/>
                </a:cubicBezTo>
                <a:close/>
                <a:moveTo>
                  <a:pt x="34312" y="3670"/>
                </a:moveTo>
                <a:cubicBezTo>
                  <a:pt x="34289" y="3732"/>
                  <a:pt x="34262" y="3791"/>
                  <a:pt x="34250" y="3841"/>
                </a:cubicBezTo>
                <a:cubicBezTo>
                  <a:pt x="34250" y="3841"/>
                  <a:pt x="34250" y="3806"/>
                  <a:pt x="34262" y="3732"/>
                </a:cubicBezTo>
                <a:cubicBezTo>
                  <a:pt x="34274" y="3718"/>
                  <a:pt x="34301" y="3694"/>
                  <a:pt x="34312" y="3670"/>
                </a:cubicBezTo>
                <a:close/>
                <a:moveTo>
                  <a:pt x="20493" y="3497"/>
                </a:moveTo>
                <a:cubicBezTo>
                  <a:pt x="20543" y="3620"/>
                  <a:pt x="20593" y="3756"/>
                  <a:pt x="20617" y="3829"/>
                </a:cubicBezTo>
                <a:cubicBezTo>
                  <a:pt x="20605" y="3841"/>
                  <a:pt x="20605" y="3853"/>
                  <a:pt x="20593" y="3853"/>
                </a:cubicBezTo>
                <a:cubicBezTo>
                  <a:pt x="20567" y="3829"/>
                  <a:pt x="20520" y="3791"/>
                  <a:pt x="20481" y="3768"/>
                </a:cubicBezTo>
                <a:cubicBezTo>
                  <a:pt x="20481" y="3682"/>
                  <a:pt x="20481" y="3585"/>
                  <a:pt x="20493" y="3497"/>
                </a:cubicBezTo>
                <a:close/>
                <a:moveTo>
                  <a:pt x="39970" y="3497"/>
                </a:moveTo>
                <a:cubicBezTo>
                  <a:pt x="40017" y="3620"/>
                  <a:pt x="40067" y="3756"/>
                  <a:pt x="40091" y="3829"/>
                </a:cubicBezTo>
                <a:cubicBezTo>
                  <a:pt x="40091" y="3841"/>
                  <a:pt x="40079" y="3853"/>
                  <a:pt x="40067" y="3853"/>
                </a:cubicBezTo>
                <a:cubicBezTo>
                  <a:pt x="40044" y="3829"/>
                  <a:pt x="40006" y="3791"/>
                  <a:pt x="39958" y="3768"/>
                </a:cubicBezTo>
                <a:cubicBezTo>
                  <a:pt x="39958" y="3682"/>
                  <a:pt x="39958" y="3585"/>
                  <a:pt x="39970" y="3497"/>
                </a:cubicBezTo>
                <a:close/>
                <a:moveTo>
                  <a:pt x="17990" y="3535"/>
                </a:moveTo>
                <a:lnTo>
                  <a:pt x="17990" y="3535"/>
                </a:lnTo>
                <a:cubicBezTo>
                  <a:pt x="17966" y="3644"/>
                  <a:pt x="17943" y="3756"/>
                  <a:pt x="17943" y="3865"/>
                </a:cubicBezTo>
                <a:lnTo>
                  <a:pt x="17916" y="3865"/>
                </a:lnTo>
                <a:cubicBezTo>
                  <a:pt x="17904" y="3806"/>
                  <a:pt x="17893" y="3732"/>
                  <a:pt x="17869" y="3632"/>
                </a:cubicBezTo>
                <a:cubicBezTo>
                  <a:pt x="17904" y="3609"/>
                  <a:pt x="17943" y="3570"/>
                  <a:pt x="17990" y="3535"/>
                </a:cubicBezTo>
                <a:close/>
                <a:moveTo>
                  <a:pt x="43086" y="3744"/>
                </a:moveTo>
                <a:cubicBezTo>
                  <a:pt x="43098" y="3744"/>
                  <a:pt x="43098" y="3756"/>
                  <a:pt x="43110" y="3768"/>
                </a:cubicBezTo>
                <a:lnTo>
                  <a:pt x="43110" y="3865"/>
                </a:lnTo>
                <a:cubicBezTo>
                  <a:pt x="43110" y="3829"/>
                  <a:pt x="43098" y="3779"/>
                  <a:pt x="43086" y="3744"/>
                </a:cubicBezTo>
                <a:close/>
                <a:moveTo>
                  <a:pt x="28457" y="3756"/>
                </a:moveTo>
                <a:cubicBezTo>
                  <a:pt x="28457" y="3791"/>
                  <a:pt x="28457" y="3818"/>
                  <a:pt x="28472" y="3841"/>
                </a:cubicBezTo>
                <a:cubicBezTo>
                  <a:pt x="28434" y="3865"/>
                  <a:pt x="28422" y="3891"/>
                  <a:pt x="28410" y="3903"/>
                </a:cubicBezTo>
                <a:cubicBezTo>
                  <a:pt x="28410" y="3903"/>
                  <a:pt x="28422" y="3841"/>
                  <a:pt x="28457" y="3756"/>
                </a:cubicBezTo>
                <a:close/>
                <a:moveTo>
                  <a:pt x="36816" y="3756"/>
                </a:moveTo>
                <a:cubicBezTo>
                  <a:pt x="36816" y="3791"/>
                  <a:pt x="36828" y="3818"/>
                  <a:pt x="36828" y="3841"/>
                </a:cubicBezTo>
                <a:lnTo>
                  <a:pt x="36766" y="3903"/>
                </a:lnTo>
                <a:cubicBezTo>
                  <a:pt x="36766" y="3903"/>
                  <a:pt x="36792" y="3841"/>
                  <a:pt x="36816" y="3756"/>
                </a:cubicBezTo>
                <a:close/>
                <a:moveTo>
                  <a:pt x="19931" y="3706"/>
                </a:moveTo>
                <a:lnTo>
                  <a:pt x="20040" y="3818"/>
                </a:lnTo>
                <a:cubicBezTo>
                  <a:pt x="20028" y="3841"/>
                  <a:pt x="20016" y="3891"/>
                  <a:pt x="20004" y="3927"/>
                </a:cubicBezTo>
                <a:lnTo>
                  <a:pt x="19942" y="3927"/>
                </a:lnTo>
                <a:cubicBezTo>
                  <a:pt x="19942" y="3853"/>
                  <a:pt x="19942" y="3779"/>
                  <a:pt x="19931" y="3706"/>
                </a:cubicBezTo>
                <a:close/>
                <a:moveTo>
                  <a:pt x="20101" y="3865"/>
                </a:moveTo>
                <a:cubicBezTo>
                  <a:pt x="20113" y="3891"/>
                  <a:pt x="20137" y="3915"/>
                  <a:pt x="20163" y="3927"/>
                </a:cubicBezTo>
                <a:lnTo>
                  <a:pt x="20125" y="3927"/>
                </a:lnTo>
                <a:cubicBezTo>
                  <a:pt x="20113" y="3915"/>
                  <a:pt x="20101" y="3891"/>
                  <a:pt x="20101" y="3865"/>
                </a:cubicBezTo>
                <a:close/>
                <a:moveTo>
                  <a:pt x="28705" y="3829"/>
                </a:moveTo>
                <a:cubicBezTo>
                  <a:pt x="28716" y="3865"/>
                  <a:pt x="28728" y="3891"/>
                  <a:pt x="28728" y="3927"/>
                </a:cubicBezTo>
                <a:cubicBezTo>
                  <a:pt x="28716" y="3915"/>
                  <a:pt x="28705" y="3891"/>
                  <a:pt x="28678" y="3853"/>
                </a:cubicBezTo>
                <a:lnTo>
                  <a:pt x="28705" y="3829"/>
                </a:lnTo>
                <a:close/>
                <a:moveTo>
                  <a:pt x="29061" y="3756"/>
                </a:moveTo>
                <a:lnTo>
                  <a:pt x="29061" y="3756"/>
                </a:lnTo>
                <a:cubicBezTo>
                  <a:pt x="29046" y="3818"/>
                  <a:pt x="29046" y="3880"/>
                  <a:pt x="29046" y="3927"/>
                </a:cubicBezTo>
                <a:cubicBezTo>
                  <a:pt x="29046" y="3927"/>
                  <a:pt x="29034" y="3880"/>
                  <a:pt x="29023" y="3791"/>
                </a:cubicBezTo>
                <a:cubicBezTo>
                  <a:pt x="29034" y="3779"/>
                  <a:pt x="29046" y="3768"/>
                  <a:pt x="29061" y="3756"/>
                </a:cubicBezTo>
                <a:close/>
                <a:moveTo>
                  <a:pt x="37072" y="3829"/>
                </a:moveTo>
                <a:cubicBezTo>
                  <a:pt x="37087" y="3865"/>
                  <a:pt x="37087" y="3891"/>
                  <a:pt x="37099" y="3927"/>
                </a:cubicBezTo>
                <a:cubicBezTo>
                  <a:pt x="37087" y="3915"/>
                  <a:pt x="37072" y="3891"/>
                  <a:pt x="37048" y="3853"/>
                </a:cubicBezTo>
                <a:cubicBezTo>
                  <a:pt x="37060" y="3841"/>
                  <a:pt x="37060" y="3829"/>
                  <a:pt x="37072" y="3829"/>
                </a:cubicBezTo>
                <a:close/>
                <a:moveTo>
                  <a:pt x="37417" y="3756"/>
                </a:moveTo>
                <a:cubicBezTo>
                  <a:pt x="37417" y="3818"/>
                  <a:pt x="37405" y="3880"/>
                  <a:pt x="37417" y="3927"/>
                </a:cubicBezTo>
                <a:cubicBezTo>
                  <a:pt x="37417" y="3927"/>
                  <a:pt x="37405" y="3880"/>
                  <a:pt x="37381" y="3791"/>
                </a:cubicBezTo>
                <a:cubicBezTo>
                  <a:pt x="37393" y="3779"/>
                  <a:pt x="37405" y="3768"/>
                  <a:pt x="37417" y="3756"/>
                </a:cubicBezTo>
                <a:close/>
                <a:moveTo>
                  <a:pt x="39405" y="3706"/>
                </a:moveTo>
                <a:lnTo>
                  <a:pt x="39517" y="3818"/>
                </a:lnTo>
                <a:cubicBezTo>
                  <a:pt x="39502" y="3853"/>
                  <a:pt x="39490" y="3903"/>
                  <a:pt x="39478" y="3953"/>
                </a:cubicBezTo>
                <a:cubicBezTo>
                  <a:pt x="39455" y="3938"/>
                  <a:pt x="39443" y="3938"/>
                  <a:pt x="39416" y="3927"/>
                </a:cubicBezTo>
                <a:cubicBezTo>
                  <a:pt x="39416" y="3853"/>
                  <a:pt x="39416" y="3779"/>
                  <a:pt x="39405" y="3706"/>
                </a:cubicBezTo>
                <a:close/>
                <a:moveTo>
                  <a:pt x="21144" y="3791"/>
                </a:moveTo>
                <a:cubicBezTo>
                  <a:pt x="21156" y="3853"/>
                  <a:pt x="21168" y="3915"/>
                  <a:pt x="21194" y="3965"/>
                </a:cubicBezTo>
                <a:lnTo>
                  <a:pt x="21156" y="3965"/>
                </a:lnTo>
                <a:cubicBezTo>
                  <a:pt x="21144" y="3927"/>
                  <a:pt x="21121" y="3880"/>
                  <a:pt x="21094" y="3841"/>
                </a:cubicBezTo>
                <a:cubicBezTo>
                  <a:pt x="21109" y="3829"/>
                  <a:pt x="21121" y="3806"/>
                  <a:pt x="21144" y="3791"/>
                </a:cubicBezTo>
                <a:close/>
                <a:moveTo>
                  <a:pt x="39576" y="3865"/>
                </a:moveTo>
                <a:lnTo>
                  <a:pt x="39576" y="3865"/>
                </a:lnTo>
                <a:cubicBezTo>
                  <a:pt x="39626" y="3915"/>
                  <a:pt x="39676" y="3965"/>
                  <a:pt x="39711" y="4012"/>
                </a:cubicBezTo>
                <a:cubicBezTo>
                  <a:pt x="39711" y="4039"/>
                  <a:pt x="39711" y="4050"/>
                  <a:pt x="39699" y="4074"/>
                </a:cubicBezTo>
                <a:cubicBezTo>
                  <a:pt x="39687" y="4062"/>
                  <a:pt x="39664" y="4050"/>
                  <a:pt x="39649" y="4039"/>
                </a:cubicBezTo>
                <a:cubicBezTo>
                  <a:pt x="39626" y="3988"/>
                  <a:pt x="39602" y="3927"/>
                  <a:pt x="39576" y="3865"/>
                </a:cubicBezTo>
                <a:close/>
                <a:moveTo>
                  <a:pt x="40680" y="4000"/>
                </a:moveTo>
                <a:cubicBezTo>
                  <a:pt x="40690" y="4033"/>
                  <a:pt x="40698" y="4060"/>
                  <a:pt x="40703" y="4074"/>
                </a:cubicBezTo>
                <a:lnTo>
                  <a:pt x="40703" y="4074"/>
                </a:lnTo>
                <a:cubicBezTo>
                  <a:pt x="40695" y="4058"/>
                  <a:pt x="40677" y="4032"/>
                  <a:pt x="40668" y="4012"/>
                </a:cubicBezTo>
                <a:lnTo>
                  <a:pt x="40680" y="4000"/>
                </a:lnTo>
                <a:close/>
                <a:moveTo>
                  <a:pt x="40447" y="3988"/>
                </a:moveTo>
                <a:lnTo>
                  <a:pt x="40447" y="4086"/>
                </a:lnTo>
                <a:cubicBezTo>
                  <a:pt x="40436" y="4074"/>
                  <a:pt x="40436" y="4050"/>
                  <a:pt x="40424" y="4039"/>
                </a:cubicBezTo>
                <a:cubicBezTo>
                  <a:pt x="40436" y="4027"/>
                  <a:pt x="40447" y="4000"/>
                  <a:pt x="40447" y="3988"/>
                </a:cubicBezTo>
                <a:close/>
                <a:moveTo>
                  <a:pt x="28507" y="4086"/>
                </a:moveTo>
                <a:cubicBezTo>
                  <a:pt x="28507" y="4099"/>
                  <a:pt x="28498" y="4100"/>
                  <a:pt x="28496" y="4108"/>
                </a:cubicBezTo>
                <a:lnTo>
                  <a:pt x="28496" y="4108"/>
                </a:lnTo>
                <a:cubicBezTo>
                  <a:pt x="28497" y="4104"/>
                  <a:pt x="28499" y="4095"/>
                  <a:pt x="28507" y="4086"/>
                </a:cubicBezTo>
                <a:close/>
                <a:moveTo>
                  <a:pt x="39428" y="3938"/>
                </a:moveTo>
                <a:lnTo>
                  <a:pt x="39467" y="3977"/>
                </a:lnTo>
                <a:cubicBezTo>
                  <a:pt x="39455" y="4050"/>
                  <a:pt x="39428" y="4112"/>
                  <a:pt x="39428" y="4136"/>
                </a:cubicBezTo>
                <a:lnTo>
                  <a:pt x="39428" y="3938"/>
                </a:lnTo>
                <a:close/>
                <a:moveTo>
                  <a:pt x="46388" y="1"/>
                </a:moveTo>
                <a:cubicBezTo>
                  <a:pt x="46400" y="613"/>
                  <a:pt x="46155" y="2554"/>
                  <a:pt x="46155" y="2554"/>
                </a:cubicBezTo>
                <a:cubicBezTo>
                  <a:pt x="46117" y="2233"/>
                  <a:pt x="45481" y="652"/>
                  <a:pt x="45481" y="651"/>
                </a:cubicBezTo>
                <a:lnTo>
                  <a:pt x="45481" y="651"/>
                </a:lnTo>
                <a:cubicBezTo>
                  <a:pt x="45663" y="1167"/>
                  <a:pt x="45775" y="3376"/>
                  <a:pt x="45775" y="3376"/>
                </a:cubicBezTo>
                <a:cubicBezTo>
                  <a:pt x="45640" y="2701"/>
                  <a:pt x="45063" y="1730"/>
                  <a:pt x="45063" y="1729"/>
                </a:cubicBezTo>
                <a:lnTo>
                  <a:pt x="45063" y="1729"/>
                </a:lnTo>
                <a:cubicBezTo>
                  <a:pt x="45233" y="2171"/>
                  <a:pt x="45407" y="3644"/>
                  <a:pt x="45407" y="3644"/>
                </a:cubicBezTo>
                <a:cubicBezTo>
                  <a:pt x="45260" y="3129"/>
                  <a:pt x="44780" y="2554"/>
                  <a:pt x="44780" y="2554"/>
                </a:cubicBezTo>
                <a:lnTo>
                  <a:pt x="44780" y="2554"/>
                </a:lnTo>
                <a:cubicBezTo>
                  <a:pt x="44927" y="2775"/>
                  <a:pt x="45001" y="3093"/>
                  <a:pt x="45063" y="3399"/>
                </a:cubicBezTo>
                <a:cubicBezTo>
                  <a:pt x="44842" y="2822"/>
                  <a:pt x="44597" y="2260"/>
                  <a:pt x="44597" y="2260"/>
                </a:cubicBezTo>
                <a:lnTo>
                  <a:pt x="44597" y="2260"/>
                </a:lnTo>
                <a:cubicBezTo>
                  <a:pt x="44582" y="2516"/>
                  <a:pt x="44718" y="3806"/>
                  <a:pt x="44718" y="3806"/>
                </a:cubicBezTo>
                <a:cubicBezTo>
                  <a:pt x="44694" y="3659"/>
                  <a:pt x="44400" y="2896"/>
                  <a:pt x="44400" y="2896"/>
                </a:cubicBezTo>
                <a:lnTo>
                  <a:pt x="44400" y="2896"/>
                </a:lnTo>
                <a:cubicBezTo>
                  <a:pt x="44423" y="3240"/>
                  <a:pt x="44264" y="3806"/>
                  <a:pt x="44264" y="3806"/>
                </a:cubicBezTo>
                <a:cubicBezTo>
                  <a:pt x="44214" y="3399"/>
                  <a:pt x="43528" y="2125"/>
                  <a:pt x="43528" y="2124"/>
                </a:cubicBezTo>
                <a:lnTo>
                  <a:pt x="43528" y="2124"/>
                </a:lnTo>
                <a:cubicBezTo>
                  <a:pt x="43664" y="2442"/>
                  <a:pt x="43772" y="3438"/>
                  <a:pt x="43772" y="3438"/>
                </a:cubicBezTo>
                <a:cubicBezTo>
                  <a:pt x="43687" y="3264"/>
                  <a:pt x="42757" y="2443"/>
                  <a:pt x="42756" y="2442"/>
                </a:cubicBezTo>
                <a:lnTo>
                  <a:pt x="42756" y="2442"/>
                </a:lnTo>
                <a:cubicBezTo>
                  <a:pt x="43024" y="2713"/>
                  <a:pt x="43552" y="3841"/>
                  <a:pt x="43552" y="3841"/>
                </a:cubicBezTo>
                <a:cubicBezTo>
                  <a:pt x="43454" y="3718"/>
                  <a:pt x="43295" y="3570"/>
                  <a:pt x="43125" y="3423"/>
                </a:cubicBezTo>
                <a:cubicBezTo>
                  <a:pt x="43086" y="3252"/>
                  <a:pt x="43063" y="3129"/>
                  <a:pt x="43063" y="3128"/>
                </a:cubicBezTo>
                <a:lnTo>
                  <a:pt x="43063" y="3128"/>
                </a:lnTo>
                <a:cubicBezTo>
                  <a:pt x="43063" y="3167"/>
                  <a:pt x="43074" y="3264"/>
                  <a:pt x="43074" y="3388"/>
                </a:cubicBezTo>
                <a:cubicBezTo>
                  <a:pt x="42989" y="3326"/>
                  <a:pt x="42915" y="3252"/>
                  <a:pt x="42830" y="3202"/>
                </a:cubicBezTo>
                <a:cubicBezTo>
                  <a:pt x="42792" y="3043"/>
                  <a:pt x="42768" y="2922"/>
                  <a:pt x="42768" y="2922"/>
                </a:cubicBezTo>
                <a:lnTo>
                  <a:pt x="42768" y="2922"/>
                </a:lnTo>
                <a:cubicBezTo>
                  <a:pt x="42768" y="2969"/>
                  <a:pt x="42780" y="3070"/>
                  <a:pt x="42780" y="3167"/>
                </a:cubicBezTo>
                <a:cubicBezTo>
                  <a:pt x="42645" y="3055"/>
                  <a:pt x="42536" y="2996"/>
                  <a:pt x="42535" y="2996"/>
                </a:cubicBezTo>
                <a:lnTo>
                  <a:pt x="42535" y="2996"/>
                </a:lnTo>
                <a:cubicBezTo>
                  <a:pt x="42609" y="3055"/>
                  <a:pt x="42695" y="3155"/>
                  <a:pt x="42780" y="3276"/>
                </a:cubicBezTo>
                <a:lnTo>
                  <a:pt x="42780" y="3570"/>
                </a:lnTo>
                <a:cubicBezTo>
                  <a:pt x="42756" y="3461"/>
                  <a:pt x="42462" y="2908"/>
                  <a:pt x="42462" y="2908"/>
                </a:cubicBezTo>
                <a:lnTo>
                  <a:pt x="42462" y="2908"/>
                </a:lnTo>
                <a:cubicBezTo>
                  <a:pt x="42497" y="2996"/>
                  <a:pt x="42559" y="3276"/>
                  <a:pt x="42594" y="3497"/>
                </a:cubicBezTo>
                <a:lnTo>
                  <a:pt x="42447" y="3423"/>
                </a:lnTo>
                <a:lnTo>
                  <a:pt x="42447" y="3423"/>
                </a:lnTo>
                <a:cubicBezTo>
                  <a:pt x="42497" y="3461"/>
                  <a:pt x="42547" y="3511"/>
                  <a:pt x="42594" y="3558"/>
                </a:cubicBezTo>
                <a:cubicBezTo>
                  <a:pt x="42621" y="3718"/>
                  <a:pt x="42644" y="3841"/>
                  <a:pt x="42644" y="3841"/>
                </a:cubicBezTo>
                <a:cubicBezTo>
                  <a:pt x="42609" y="3718"/>
                  <a:pt x="42521" y="3558"/>
                  <a:pt x="42447" y="3423"/>
                </a:cubicBezTo>
                <a:cubicBezTo>
                  <a:pt x="42350" y="3252"/>
                  <a:pt x="42265" y="3117"/>
                  <a:pt x="42265" y="3117"/>
                </a:cubicBezTo>
                <a:lnTo>
                  <a:pt x="42265" y="3117"/>
                </a:lnTo>
                <a:cubicBezTo>
                  <a:pt x="42350" y="3302"/>
                  <a:pt x="42447" y="3938"/>
                  <a:pt x="42447" y="3938"/>
                </a:cubicBezTo>
                <a:cubicBezTo>
                  <a:pt x="42400" y="3806"/>
                  <a:pt x="42300" y="3644"/>
                  <a:pt x="42214" y="3523"/>
                </a:cubicBezTo>
                <a:cubicBezTo>
                  <a:pt x="42153" y="2934"/>
                  <a:pt x="42105" y="2245"/>
                  <a:pt x="42105" y="2245"/>
                </a:cubicBezTo>
                <a:cubicBezTo>
                  <a:pt x="42067" y="2380"/>
                  <a:pt x="41970" y="3791"/>
                  <a:pt x="41970" y="3791"/>
                </a:cubicBezTo>
                <a:cubicBezTo>
                  <a:pt x="41958" y="3644"/>
                  <a:pt x="41799" y="2884"/>
                  <a:pt x="41799" y="2884"/>
                </a:cubicBezTo>
                <a:lnTo>
                  <a:pt x="41799" y="2884"/>
                </a:lnTo>
                <a:cubicBezTo>
                  <a:pt x="41811" y="3229"/>
                  <a:pt x="41699" y="3818"/>
                  <a:pt x="41699" y="3818"/>
                </a:cubicBezTo>
                <a:cubicBezTo>
                  <a:pt x="41675" y="3400"/>
                  <a:pt x="41296" y="2125"/>
                  <a:pt x="41296" y="2124"/>
                </a:cubicBezTo>
                <a:lnTo>
                  <a:pt x="41296" y="2124"/>
                </a:lnTo>
                <a:cubicBezTo>
                  <a:pt x="41369" y="2442"/>
                  <a:pt x="41416" y="3449"/>
                  <a:pt x="41416" y="3449"/>
                </a:cubicBezTo>
                <a:cubicBezTo>
                  <a:pt x="41369" y="3276"/>
                  <a:pt x="40828" y="2466"/>
                  <a:pt x="40827" y="2466"/>
                </a:cubicBezTo>
                <a:lnTo>
                  <a:pt x="40827" y="2466"/>
                </a:lnTo>
                <a:cubicBezTo>
                  <a:pt x="40989" y="2725"/>
                  <a:pt x="41284" y="3865"/>
                  <a:pt x="41284" y="3865"/>
                </a:cubicBezTo>
                <a:cubicBezTo>
                  <a:pt x="41137" y="3511"/>
                  <a:pt x="40695" y="3020"/>
                  <a:pt x="40695" y="3019"/>
                </a:cubicBezTo>
                <a:lnTo>
                  <a:pt x="40695" y="3019"/>
                </a:lnTo>
                <a:cubicBezTo>
                  <a:pt x="40842" y="3240"/>
                  <a:pt x="41098" y="4012"/>
                  <a:pt x="41098" y="4012"/>
                </a:cubicBezTo>
                <a:cubicBezTo>
                  <a:pt x="40963" y="3744"/>
                  <a:pt x="40621" y="3438"/>
                  <a:pt x="40621" y="3438"/>
                </a:cubicBezTo>
                <a:lnTo>
                  <a:pt x="40621" y="3438"/>
                </a:lnTo>
                <a:cubicBezTo>
                  <a:pt x="40718" y="3558"/>
                  <a:pt x="40804" y="3718"/>
                  <a:pt x="40866" y="3880"/>
                </a:cubicBezTo>
                <a:cubicBezTo>
                  <a:pt x="40680" y="3585"/>
                  <a:pt x="40486" y="3291"/>
                  <a:pt x="40486" y="3290"/>
                </a:cubicBezTo>
                <a:lnTo>
                  <a:pt x="40486" y="3290"/>
                </a:lnTo>
                <a:cubicBezTo>
                  <a:pt x="40486" y="3364"/>
                  <a:pt x="40559" y="3597"/>
                  <a:pt x="40621" y="3791"/>
                </a:cubicBezTo>
                <a:cubicBezTo>
                  <a:pt x="40645" y="3865"/>
                  <a:pt x="40656" y="3938"/>
                  <a:pt x="40680" y="3988"/>
                </a:cubicBezTo>
                <a:cubicBezTo>
                  <a:pt x="40668" y="3988"/>
                  <a:pt x="40668" y="3988"/>
                  <a:pt x="40656" y="4000"/>
                </a:cubicBezTo>
                <a:cubicBezTo>
                  <a:pt x="40633" y="3953"/>
                  <a:pt x="40595" y="3903"/>
                  <a:pt x="40571" y="3841"/>
                </a:cubicBezTo>
                <a:cubicBezTo>
                  <a:pt x="40583" y="3829"/>
                  <a:pt x="40595" y="3806"/>
                  <a:pt x="40621" y="3791"/>
                </a:cubicBezTo>
                <a:cubicBezTo>
                  <a:pt x="40595" y="3791"/>
                  <a:pt x="40583" y="3806"/>
                  <a:pt x="40559" y="3829"/>
                </a:cubicBezTo>
                <a:cubicBezTo>
                  <a:pt x="40497" y="3718"/>
                  <a:pt x="40436" y="3620"/>
                  <a:pt x="40436" y="3620"/>
                </a:cubicBezTo>
                <a:lnTo>
                  <a:pt x="40436" y="3620"/>
                </a:lnTo>
                <a:cubicBezTo>
                  <a:pt x="40447" y="3694"/>
                  <a:pt x="40459" y="3791"/>
                  <a:pt x="40459" y="3891"/>
                </a:cubicBezTo>
                <a:cubicBezTo>
                  <a:pt x="40424" y="3903"/>
                  <a:pt x="40400" y="3927"/>
                  <a:pt x="40374" y="3938"/>
                </a:cubicBezTo>
                <a:cubicBezTo>
                  <a:pt x="40338" y="3903"/>
                  <a:pt x="40312" y="3853"/>
                  <a:pt x="40288" y="3806"/>
                </a:cubicBezTo>
                <a:cubicBezTo>
                  <a:pt x="40350" y="3694"/>
                  <a:pt x="40412" y="3585"/>
                  <a:pt x="40474" y="3535"/>
                </a:cubicBezTo>
                <a:lnTo>
                  <a:pt x="40474" y="3535"/>
                </a:lnTo>
                <a:cubicBezTo>
                  <a:pt x="40474" y="3535"/>
                  <a:pt x="40350" y="3632"/>
                  <a:pt x="40226" y="3732"/>
                </a:cubicBezTo>
                <a:cubicBezTo>
                  <a:pt x="40141" y="3620"/>
                  <a:pt x="40067" y="3511"/>
                  <a:pt x="39994" y="3411"/>
                </a:cubicBezTo>
                <a:cubicBezTo>
                  <a:pt x="39908" y="3302"/>
                  <a:pt x="39847" y="3229"/>
                  <a:pt x="39846" y="3229"/>
                </a:cubicBezTo>
                <a:lnTo>
                  <a:pt x="39846" y="3229"/>
                </a:lnTo>
                <a:cubicBezTo>
                  <a:pt x="39885" y="3276"/>
                  <a:pt x="39920" y="3376"/>
                  <a:pt x="39958" y="3461"/>
                </a:cubicBezTo>
                <a:cubicBezTo>
                  <a:pt x="39932" y="3523"/>
                  <a:pt x="39897" y="3597"/>
                  <a:pt x="39846" y="3682"/>
                </a:cubicBezTo>
                <a:cubicBezTo>
                  <a:pt x="39649" y="3547"/>
                  <a:pt x="39428" y="3388"/>
                  <a:pt x="39428" y="3388"/>
                </a:cubicBezTo>
                <a:lnTo>
                  <a:pt x="39428" y="3388"/>
                </a:lnTo>
                <a:cubicBezTo>
                  <a:pt x="39517" y="3461"/>
                  <a:pt x="39676" y="3644"/>
                  <a:pt x="39796" y="3806"/>
                </a:cubicBezTo>
                <a:cubicBezTo>
                  <a:pt x="39785" y="3841"/>
                  <a:pt x="39773" y="3865"/>
                  <a:pt x="39761" y="3903"/>
                </a:cubicBezTo>
                <a:cubicBezTo>
                  <a:pt x="39687" y="3853"/>
                  <a:pt x="39614" y="3818"/>
                  <a:pt x="39552" y="3779"/>
                </a:cubicBezTo>
                <a:cubicBezTo>
                  <a:pt x="39552" y="3768"/>
                  <a:pt x="39552" y="3744"/>
                  <a:pt x="39540" y="3732"/>
                </a:cubicBezTo>
                <a:lnTo>
                  <a:pt x="39540" y="3768"/>
                </a:lnTo>
                <a:cubicBezTo>
                  <a:pt x="39478" y="3744"/>
                  <a:pt x="39443" y="3718"/>
                  <a:pt x="39405" y="3694"/>
                </a:cubicBezTo>
                <a:cubicBezTo>
                  <a:pt x="39405" y="3597"/>
                  <a:pt x="39393" y="3497"/>
                  <a:pt x="39381" y="3449"/>
                </a:cubicBezTo>
                <a:cubicBezTo>
                  <a:pt x="39381" y="3449"/>
                  <a:pt x="39281" y="3706"/>
                  <a:pt x="39196" y="3953"/>
                </a:cubicBezTo>
                <a:cubicBezTo>
                  <a:pt x="39207" y="3818"/>
                  <a:pt x="39234" y="3682"/>
                  <a:pt x="39296" y="3585"/>
                </a:cubicBezTo>
                <a:lnTo>
                  <a:pt x="39296" y="3585"/>
                </a:lnTo>
                <a:cubicBezTo>
                  <a:pt x="39296" y="3585"/>
                  <a:pt x="39060" y="3841"/>
                  <a:pt x="39013" y="4062"/>
                </a:cubicBezTo>
                <a:cubicBezTo>
                  <a:pt x="39013" y="4062"/>
                  <a:pt x="39001" y="3411"/>
                  <a:pt x="39075" y="3229"/>
                </a:cubicBezTo>
                <a:lnTo>
                  <a:pt x="39075" y="3229"/>
                </a:lnTo>
                <a:cubicBezTo>
                  <a:pt x="39075" y="3229"/>
                  <a:pt x="38804" y="3644"/>
                  <a:pt x="38780" y="3938"/>
                </a:cubicBezTo>
                <a:cubicBezTo>
                  <a:pt x="38780" y="3938"/>
                  <a:pt x="38680" y="2969"/>
                  <a:pt x="38742" y="2749"/>
                </a:cubicBezTo>
                <a:lnTo>
                  <a:pt x="38742" y="2749"/>
                </a:lnTo>
                <a:cubicBezTo>
                  <a:pt x="38742" y="2749"/>
                  <a:pt x="38486" y="3450"/>
                  <a:pt x="38498" y="3585"/>
                </a:cubicBezTo>
                <a:cubicBezTo>
                  <a:pt x="38498" y="3585"/>
                  <a:pt x="38203" y="2737"/>
                  <a:pt x="38165" y="2466"/>
                </a:cubicBezTo>
                <a:lnTo>
                  <a:pt x="38165" y="2466"/>
                </a:lnTo>
                <a:cubicBezTo>
                  <a:pt x="38165" y="2466"/>
                  <a:pt x="38215" y="3547"/>
                  <a:pt x="38338" y="3903"/>
                </a:cubicBezTo>
                <a:cubicBezTo>
                  <a:pt x="38338" y="3903"/>
                  <a:pt x="38029" y="3399"/>
                  <a:pt x="37920" y="3105"/>
                </a:cubicBezTo>
                <a:lnTo>
                  <a:pt x="37920" y="3105"/>
                </a:lnTo>
                <a:cubicBezTo>
                  <a:pt x="37920" y="3105"/>
                  <a:pt x="38029" y="3756"/>
                  <a:pt x="38068" y="3880"/>
                </a:cubicBezTo>
                <a:cubicBezTo>
                  <a:pt x="38068" y="3880"/>
                  <a:pt x="37478" y="2675"/>
                  <a:pt x="37381" y="2566"/>
                </a:cubicBezTo>
                <a:lnTo>
                  <a:pt x="37381" y="2566"/>
                </a:lnTo>
                <a:cubicBezTo>
                  <a:pt x="37381" y="2566"/>
                  <a:pt x="37576" y="3143"/>
                  <a:pt x="37723" y="3659"/>
                </a:cubicBezTo>
                <a:cubicBezTo>
                  <a:pt x="37688" y="3756"/>
                  <a:pt x="37638" y="3891"/>
                  <a:pt x="37638" y="4012"/>
                </a:cubicBezTo>
                <a:cubicBezTo>
                  <a:pt x="37638" y="4012"/>
                  <a:pt x="37514" y="3461"/>
                  <a:pt x="37540" y="3314"/>
                </a:cubicBezTo>
                <a:lnTo>
                  <a:pt x="37540" y="3314"/>
                </a:lnTo>
                <a:cubicBezTo>
                  <a:pt x="37540" y="3314"/>
                  <a:pt x="37455" y="3523"/>
                  <a:pt x="37428" y="3732"/>
                </a:cubicBezTo>
                <a:cubicBezTo>
                  <a:pt x="37405" y="3744"/>
                  <a:pt x="37393" y="3744"/>
                  <a:pt x="37367" y="3756"/>
                </a:cubicBezTo>
                <a:cubicBezTo>
                  <a:pt x="37355" y="3694"/>
                  <a:pt x="37343" y="3609"/>
                  <a:pt x="37319" y="3523"/>
                </a:cubicBezTo>
                <a:cubicBezTo>
                  <a:pt x="37381" y="3461"/>
                  <a:pt x="37428" y="3411"/>
                  <a:pt x="37467" y="3388"/>
                </a:cubicBezTo>
                <a:lnTo>
                  <a:pt x="37467" y="3388"/>
                </a:lnTo>
                <a:cubicBezTo>
                  <a:pt x="37467" y="3388"/>
                  <a:pt x="37405" y="3423"/>
                  <a:pt x="37319" y="3485"/>
                </a:cubicBezTo>
                <a:cubicBezTo>
                  <a:pt x="37281" y="3338"/>
                  <a:pt x="37258" y="3190"/>
                  <a:pt x="37269" y="3128"/>
                </a:cubicBezTo>
                <a:lnTo>
                  <a:pt x="37269" y="3128"/>
                </a:lnTo>
                <a:cubicBezTo>
                  <a:pt x="37269" y="3129"/>
                  <a:pt x="37208" y="3400"/>
                  <a:pt x="37196" y="3570"/>
                </a:cubicBezTo>
                <a:cubicBezTo>
                  <a:pt x="37172" y="3585"/>
                  <a:pt x="37160" y="3597"/>
                  <a:pt x="37146" y="3609"/>
                </a:cubicBezTo>
                <a:cubicBezTo>
                  <a:pt x="37110" y="3523"/>
                  <a:pt x="37048" y="3388"/>
                  <a:pt x="37013" y="3276"/>
                </a:cubicBezTo>
                <a:cubicBezTo>
                  <a:pt x="36987" y="3218"/>
                  <a:pt x="36975" y="3180"/>
                  <a:pt x="36975" y="3146"/>
                </a:cubicBezTo>
                <a:lnTo>
                  <a:pt x="36975" y="3146"/>
                </a:lnTo>
                <a:cubicBezTo>
                  <a:pt x="36975" y="3158"/>
                  <a:pt x="36976" y="3214"/>
                  <a:pt x="36987" y="3302"/>
                </a:cubicBezTo>
                <a:cubicBezTo>
                  <a:pt x="36939" y="3349"/>
                  <a:pt x="36878" y="3438"/>
                  <a:pt x="36816" y="3523"/>
                </a:cubicBezTo>
                <a:cubicBezTo>
                  <a:pt x="36778" y="3423"/>
                  <a:pt x="36754" y="3338"/>
                  <a:pt x="36742" y="3314"/>
                </a:cubicBezTo>
                <a:lnTo>
                  <a:pt x="36742" y="3314"/>
                </a:lnTo>
                <a:cubicBezTo>
                  <a:pt x="36742" y="3314"/>
                  <a:pt x="36754" y="3411"/>
                  <a:pt x="36778" y="3558"/>
                </a:cubicBezTo>
                <a:cubicBezTo>
                  <a:pt x="36645" y="3756"/>
                  <a:pt x="36483" y="3977"/>
                  <a:pt x="36448" y="4086"/>
                </a:cubicBezTo>
                <a:cubicBezTo>
                  <a:pt x="36448" y="4086"/>
                  <a:pt x="36409" y="3791"/>
                  <a:pt x="36459" y="3620"/>
                </a:cubicBezTo>
                <a:lnTo>
                  <a:pt x="36459" y="3620"/>
                </a:lnTo>
                <a:cubicBezTo>
                  <a:pt x="36459" y="3620"/>
                  <a:pt x="36215" y="4012"/>
                  <a:pt x="36177" y="4086"/>
                </a:cubicBezTo>
                <a:cubicBezTo>
                  <a:pt x="36177" y="4086"/>
                  <a:pt x="36386" y="3423"/>
                  <a:pt x="36409" y="3290"/>
                </a:cubicBezTo>
                <a:lnTo>
                  <a:pt x="36409" y="3290"/>
                </a:lnTo>
                <a:cubicBezTo>
                  <a:pt x="36409" y="3291"/>
                  <a:pt x="36203" y="3585"/>
                  <a:pt x="36018" y="3880"/>
                </a:cubicBezTo>
                <a:cubicBezTo>
                  <a:pt x="36079" y="3718"/>
                  <a:pt x="36165" y="3558"/>
                  <a:pt x="36262" y="3438"/>
                </a:cubicBezTo>
                <a:lnTo>
                  <a:pt x="36262" y="3438"/>
                </a:lnTo>
                <a:cubicBezTo>
                  <a:pt x="36262" y="3438"/>
                  <a:pt x="35932" y="3744"/>
                  <a:pt x="35797" y="4012"/>
                </a:cubicBezTo>
                <a:cubicBezTo>
                  <a:pt x="35797" y="4012"/>
                  <a:pt x="36041" y="3240"/>
                  <a:pt x="36188" y="3019"/>
                </a:cubicBezTo>
                <a:lnTo>
                  <a:pt x="36188" y="3019"/>
                </a:lnTo>
                <a:cubicBezTo>
                  <a:pt x="36188" y="3020"/>
                  <a:pt x="35747" y="3511"/>
                  <a:pt x="35614" y="3865"/>
                </a:cubicBezTo>
                <a:cubicBezTo>
                  <a:pt x="35614" y="3865"/>
                  <a:pt x="35894" y="2725"/>
                  <a:pt x="36056" y="2466"/>
                </a:cubicBezTo>
                <a:lnTo>
                  <a:pt x="36056" y="2466"/>
                </a:lnTo>
                <a:cubicBezTo>
                  <a:pt x="36056" y="2466"/>
                  <a:pt x="35514" y="3276"/>
                  <a:pt x="35467" y="3449"/>
                </a:cubicBezTo>
                <a:cubicBezTo>
                  <a:pt x="35467" y="3449"/>
                  <a:pt x="35526" y="2442"/>
                  <a:pt x="35599" y="2124"/>
                </a:cubicBezTo>
                <a:lnTo>
                  <a:pt x="35599" y="2124"/>
                </a:lnTo>
                <a:cubicBezTo>
                  <a:pt x="35599" y="2125"/>
                  <a:pt x="35208" y="3400"/>
                  <a:pt x="35184" y="3818"/>
                </a:cubicBezTo>
                <a:cubicBezTo>
                  <a:pt x="35184" y="3818"/>
                  <a:pt x="35084" y="3229"/>
                  <a:pt x="35099" y="2884"/>
                </a:cubicBezTo>
                <a:lnTo>
                  <a:pt x="35099" y="2884"/>
                </a:lnTo>
                <a:cubicBezTo>
                  <a:pt x="35099" y="2884"/>
                  <a:pt x="34937" y="3644"/>
                  <a:pt x="34913" y="3791"/>
                </a:cubicBezTo>
                <a:cubicBezTo>
                  <a:pt x="34913" y="3791"/>
                  <a:pt x="34828" y="2380"/>
                  <a:pt x="34778" y="2245"/>
                </a:cubicBezTo>
                <a:cubicBezTo>
                  <a:pt x="34778" y="2245"/>
                  <a:pt x="34731" y="2934"/>
                  <a:pt x="34669" y="3523"/>
                </a:cubicBezTo>
                <a:cubicBezTo>
                  <a:pt x="34583" y="3644"/>
                  <a:pt x="34483" y="3806"/>
                  <a:pt x="34436" y="3938"/>
                </a:cubicBezTo>
                <a:cubicBezTo>
                  <a:pt x="34436" y="3938"/>
                  <a:pt x="34471" y="3694"/>
                  <a:pt x="34521" y="3461"/>
                </a:cubicBezTo>
                <a:cubicBezTo>
                  <a:pt x="34557" y="3438"/>
                  <a:pt x="34583" y="3423"/>
                  <a:pt x="34607" y="3399"/>
                </a:cubicBezTo>
                <a:lnTo>
                  <a:pt x="34607" y="3399"/>
                </a:lnTo>
                <a:cubicBezTo>
                  <a:pt x="34606" y="3400"/>
                  <a:pt x="34583" y="3423"/>
                  <a:pt x="34533" y="3449"/>
                </a:cubicBezTo>
                <a:cubicBezTo>
                  <a:pt x="34557" y="3314"/>
                  <a:pt x="34595" y="3190"/>
                  <a:pt x="34630" y="3117"/>
                </a:cubicBezTo>
                <a:lnTo>
                  <a:pt x="34630" y="3117"/>
                </a:lnTo>
                <a:cubicBezTo>
                  <a:pt x="34630" y="3117"/>
                  <a:pt x="34495" y="3314"/>
                  <a:pt x="34386" y="3535"/>
                </a:cubicBezTo>
                <a:cubicBezTo>
                  <a:pt x="34348" y="3547"/>
                  <a:pt x="34312" y="3570"/>
                  <a:pt x="34289" y="3597"/>
                </a:cubicBezTo>
                <a:cubicBezTo>
                  <a:pt x="34312" y="3438"/>
                  <a:pt x="34336" y="3252"/>
                  <a:pt x="34374" y="3105"/>
                </a:cubicBezTo>
                <a:cubicBezTo>
                  <a:pt x="34410" y="3055"/>
                  <a:pt x="34448" y="3019"/>
                  <a:pt x="34483" y="2996"/>
                </a:cubicBezTo>
                <a:lnTo>
                  <a:pt x="34483" y="2996"/>
                </a:lnTo>
                <a:cubicBezTo>
                  <a:pt x="34482" y="2996"/>
                  <a:pt x="34447" y="3020"/>
                  <a:pt x="34386" y="3055"/>
                </a:cubicBezTo>
                <a:cubicBezTo>
                  <a:pt x="34394" y="3013"/>
                  <a:pt x="34403" y="2970"/>
                  <a:pt x="34416" y="2939"/>
                </a:cubicBezTo>
                <a:lnTo>
                  <a:pt x="34416" y="2939"/>
                </a:lnTo>
                <a:cubicBezTo>
                  <a:pt x="34397" y="2971"/>
                  <a:pt x="34366" y="3025"/>
                  <a:pt x="34336" y="3093"/>
                </a:cubicBezTo>
                <a:cubicBezTo>
                  <a:pt x="34274" y="3143"/>
                  <a:pt x="34189" y="3190"/>
                  <a:pt x="34103" y="3264"/>
                </a:cubicBezTo>
                <a:cubicBezTo>
                  <a:pt x="34103" y="3128"/>
                  <a:pt x="34115" y="2996"/>
                  <a:pt x="34127" y="2922"/>
                </a:cubicBezTo>
                <a:lnTo>
                  <a:pt x="34127" y="2922"/>
                </a:lnTo>
                <a:cubicBezTo>
                  <a:pt x="34127" y="2922"/>
                  <a:pt x="34080" y="3105"/>
                  <a:pt x="34030" y="3326"/>
                </a:cubicBezTo>
                <a:cubicBezTo>
                  <a:pt x="33980" y="3364"/>
                  <a:pt x="33932" y="3399"/>
                  <a:pt x="33882" y="3449"/>
                </a:cubicBezTo>
                <a:cubicBezTo>
                  <a:pt x="33875" y="3427"/>
                  <a:pt x="33872" y="3409"/>
                  <a:pt x="33874" y="3394"/>
                </a:cubicBezTo>
                <a:lnTo>
                  <a:pt x="33874" y="3394"/>
                </a:lnTo>
                <a:cubicBezTo>
                  <a:pt x="33870" y="3410"/>
                  <a:pt x="33864" y="3433"/>
                  <a:pt x="33859" y="3461"/>
                </a:cubicBezTo>
                <a:cubicBezTo>
                  <a:pt x="33832" y="3473"/>
                  <a:pt x="33820" y="3497"/>
                  <a:pt x="33797" y="3511"/>
                </a:cubicBezTo>
                <a:cubicBezTo>
                  <a:pt x="33809" y="3338"/>
                  <a:pt x="33820" y="3179"/>
                  <a:pt x="33820" y="3128"/>
                </a:cubicBezTo>
                <a:lnTo>
                  <a:pt x="33820" y="3128"/>
                </a:lnTo>
                <a:cubicBezTo>
                  <a:pt x="33820" y="3167"/>
                  <a:pt x="33785" y="3338"/>
                  <a:pt x="33735" y="3570"/>
                </a:cubicBezTo>
                <a:cubicBezTo>
                  <a:pt x="33626" y="3659"/>
                  <a:pt x="33538" y="3756"/>
                  <a:pt x="33479" y="3841"/>
                </a:cubicBezTo>
                <a:cubicBezTo>
                  <a:pt x="33479" y="3841"/>
                  <a:pt x="33638" y="3485"/>
                  <a:pt x="33820" y="3128"/>
                </a:cubicBezTo>
                <a:cubicBezTo>
                  <a:pt x="33980" y="2849"/>
                  <a:pt x="34141" y="2566"/>
                  <a:pt x="34262" y="2442"/>
                </a:cubicBezTo>
                <a:lnTo>
                  <a:pt x="34262" y="2442"/>
                </a:lnTo>
                <a:cubicBezTo>
                  <a:pt x="34262" y="2442"/>
                  <a:pt x="33332" y="3264"/>
                  <a:pt x="33243" y="3438"/>
                </a:cubicBezTo>
                <a:cubicBezTo>
                  <a:pt x="33243" y="3438"/>
                  <a:pt x="33355" y="2442"/>
                  <a:pt x="33491" y="2124"/>
                </a:cubicBezTo>
                <a:lnTo>
                  <a:pt x="33491" y="2124"/>
                </a:lnTo>
                <a:cubicBezTo>
                  <a:pt x="33490" y="2125"/>
                  <a:pt x="32801" y="3399"/>
                  <a:pt x="32754" y="3806"/>
                </a:cubicBezTo>
                <a:cubicBezTo>
                  <a:pt x="32754" y="3806"/>
                  <a:pt x="32595" y="3240"/>
                  <a:pt x="32619" y="2896"/>
                </a:cubicBezTo>
                <a:lnTo>
                  <a:pt x="32619" y="2896"/>
                </a:lnTo>
                <a:cubicBezTo>
                  <a:pt x="32619" y="2896"/>
                  <a:pt x="32336" y="3659"/>
                  <a:pt x="32301" y="3806"/>
                </a:cubicBezTo>
                <a:cubicBezTo>
                  <a:pt x="32301" y="3806"/>
                  <a:pt x="32433" y="2516"/>
                  <a:pt x="32421" y="2260"/>
                </a:cubicBezTo>
                <a:lnTo>
                  <a:pt x="32421" y="2260"/>
                </a:lnTo>
                <a:cubicBezTo>
                  <a:pt x="32421" y="2260"/>
                  <a:pt x="32065" y="3070"/>
                  <a:pt x="31832" y="3744"/>
                </a:cubicBezTo>
                <a:cubicBezTo>
                  <a:pt x="31723" y="3841"/>
                  <a:pt x="31612" y="3938"/>
                  <a:pt x="31588" y="3977"/>
                </a:cubicBezTo>
                <a:cubicBezTo>
                  <a:pt x="31588" y="3977"/>
                  <a:pt x="31576" y="3535"/>
                  <a:pt x="31638" y="3399"/>
                </a:cubicBezTo>
                <a:lnTo>
                  <a:pt x="31638" y="3399"/>
                </a:lnTo>
                <a:cubicBezTo>
                  <a:pt x="31638" y="3400"/>
                  <a:pt x="31329" y="3953"/>
                  <a:pt x="31329" y="4136"/>
                </a:cubicBezTo>
                <a:cubicBezTo>
                  <a:pt x="31329" y="4136"/>
                  <a:pt x="31196" y="3880"/>
                  <a:pt x="31182" y="3732"/>
                </a:cubicBezTo>
                <a:cubicBezTo>
                  <a:pt x="31182" y="3732"/>
                  <a:pt x="31073" y="4062"/>
                  <a:pt x="31073" y="4136"/>
                </a:cubicBezTo>
                <a:cubicBezTo>
                  <a:pt x="31073" y="4136"/>
                  <a:pt x="31049" y="3570"/>
                  <a:pt x="31011" y="3449"/>
                </a:cubicBezTo>
                <a:cubicBezTo>
                  <a:pt x="31011" y="3449"/>
                  <a:pt x="30913" y="3706"/>
                  <a:pt x="30840" y="3953"/>
                </a:cubicBezTo>
                <a:cubicBezTo>
                  <a:pt x="30840" y="3818"/>
                  <a:pt x="30863" y="3682"/>
                  <a:pt x="30925" y="3585"/>
                </a:cubicBezTo>
                <a:lnTo>
                  <a:pt x="30925" y="3585"/>
                </a:lnTo>
                <a:cubicBezTo>
                  <a:pt x="30925" y="3585"/>
                  <a:pt x="30693" y="3841"/>
                  <a:pt x="30654" y="4062"/>
                </a:cubicBezTo>
                <a:cubicBezTo>
                  <a:pt x="30654" y="4062"/>
                  <a:pt x="30631" y="3411"/>
                  <a:pt x="30704" y="3229"/>
                </a:cubicBezTo>
                <a:lnTo>
                  <a:pt x="30704" y="3229"/>
                </a:lnTo>
                <a:cubicBezTo>
                  <a:pt x="30704" y="3229"/>
                  <a:pt x="30445" y="3644"/>
                  <a:pt x="30422" y="3938"/>
                </a:cubicBezTo>
                <a:cubicBezTo>
                  <a:pt x="30422" y="3938"/>
                  <a:pt x="30313" y="2969"/>
                  <a:pt x="30372" y="2749"/>
                </a:cubicBezTo>
                <a:lnTo>
                  <a:pt x="30372" y="2749"/>
                </a:lnTo>
                <a:cubicBezTo>
                  <a:pt x="30371" y="2749"/>
                  <a:pt x="30127" y="3450"/>
                  <a:pt x="30139" y="3585"/>
                </a:cubicBezTo>
                <a:cubicBezTo>
                  <a:pt x="30139" y="3585"/>
                  <a:pt x="29833" y="2737"/>
                  <a:pt x="29797" y="2466"/>
                </a:cubicBezTo>
                <a:lnTo>
                  <a:pt x="29797" y="2466"/>
                </a:lnTo>
                <a:cubicBezTo>
                  <a:pt x="29797" y="2466"/>
                  <a:pt x="29856" y="3547"/>
                  <a:pt x="29980" y="3903"/>
                </a:cubicBezTo>
                <a:cubicBezTo>
                  <a:pt x="29980" y="3903"/>
                  <a:pt x="29674" y="3399"/>
                  <a:pt x="29562" y="3105"/>
                </a:cubicBezTo>
                <a:lnTo>
                  <a:pt x="29562" y="3105"/>
                </a:lnTo>
                <a:cubicBezTo>
                  <a:pt x="29562" y="3105"/>
                  <a:pt x="29662" y="3756"/>
                  <a:pt x="29709" y="3880"/>
                </a:cubicBezTo>
                <a:cubicBezTo>
                  <a:pt x="29709" y="3880"/>
                  <a:pt x="29108" y="2675"/>
                  <a:pt x="29023" y="2566"/>
                </a:cubicBezTo>
                <a:lnTo>
                  <a:pt x="29023" y="2566"/>
                </a:lnTo>
                <a:cubicBezTo>
                  <a:pt x="29023" y="2566"/>
                  <a:pt x="29220" y="3143"/>
                  <a:pt x="29367" y="3659"/>
                </a:cubicBezTo>
                <a:cubicBezTo>
                  <a:pt x="29317" y="3756"/>
                  <a:pt x="29267" y="3891"/>
                  <a:pt x="29267" y="4012"/>
                </a:cubicBezTo>
                <a:cubicBezTo>
                  <a:pt x="29267" y="4012"/>
                  <a:pt x="29146" y="3461"/>
                  <a:pt x="29170" y="3314"/>
                </a:cubicBezTo>
                <a:lnTo>
                  <a:pt x="29170" y="3314"/>
                </a:lnTo>
                <a:cubicBezTo>
                  <a:pt x="29170" y="3314"/>
                  <a:pt x="29096" y="3523"/>
                  <a:pt x="29061" y="3732"/>
                </a:cubicBezTo>
                <a:cubicBezTo>
                  <a:pt x="29046" y="3744"/>
                  <a:pt x="29023" y="3744"/>
                  <a:pt x="29011" y="3756"/>
                </a:cubicBezTo>
                <a:cubicBezTo>
                  <a:pt x="28999" y="3694"/>
                  <a:pt x="28973" y="3609"/>
                  <a:pt x="28961" y="3523"/>
                </a:cubicBezTo>
                <a:cubicBezTo>
                  <a:pt x="29011" y="3461"/>
                  <a:pt x="29061" y="3411"/>
                  <a:pt x="29096" y="3388"/>
                </a:cubicBezTo>
                <a:lnTo>
                  <a:pt x="29096" y="3388"/>
                </a:lnTo>
                <a:cubicBezTo>
                  <a:pt x="29096" y="3388"/>
                  <a:pt x="29034" y="3423"/>
                  <a:pt x="28949" y="3485"/>
                </a:cubicBezTo>
                <a:cubicBezTo>
                  <a:pt x="28925" y="3338"/>
                  <a:pt x="28899" y="3190"/>
                  <a:pt x="28899" y="3128"/>
                </a:cubicBezTo>
                <a:cubicBezTo>
                  <a:pt x="28899" y="3128"/>
                  <a:pt x="28852" y="3399"/>
                  <a:pt x="28825" y="3570"/>
                </a:cubicBezTo>
                <a:cubicBezTo>
                  <a:pt x="28814" y="3585"/>
                  <a:pt x="28802" y="3597"/>
                  <a:pt x="28778" y="3609"/>
                </a:cubicBezTo>
                <a:cubicBezTo>
                  <a:pt x="28740" y="3523"/>
                  <a:pt x="28693" y="3388"/>
                  <a:pt x="28643" y="3276"/>
                </a:cubicBezTo>
                <a:cubicBezTo>
                  <a:pt x="28631" y="3217"/>
                  <a:pt x="28605" y="3179"/>
                  <a:pt x="28604" y="3144"/>
                </a:cubicBezTo>
                <a:lnTo>
                  <a:pt x="28604" y="3144"/>
                </a:lnTo>
                <a:cubicBezTo>
                  <a:pt x="28604" y="3151"/>
                  <a:pt x="28605" y="3209"/>
                  <a:pt x="28619" y="3302"/>
                </a:cubicBezTo>
                <a:cubicBezTo>
                  <a:pt x="28581" y="3349"/>
                  <a:pt x="28519" y="3438"/>
                  <a:pt x="28445" y="3523"/>
                </a:cubicBezTo>
                <a:cubicBezTo>
                  <a:pt x="28422" y="3423"/>
                  <a:pt x="28384" y="3338"/>
                  <a:pt x="28372" y="3314"/>
                </a:cubicBezTo>
                <a:lnTo>
                  <a:pt x="28372" y="3314"/>
                </a:lnTo>
                <a:cubicBezTo>
                  <a:pt x="28372" y="3314"/>
                  <a:pt x="28398" y="3411"/>
                  <a:pt x="28422" y="3558"/>
                </a:cubicBezTo>
                <a:cubicBezTo>
                  <a:pt x="28275" y="3756"/>
                  <a:pt x="28115" y="3977"/>
                  <a:pt x="28077" y="4086"/>
                </a:cubicBezTo>
                <a:cubicBezTo>
                  <a:pt x="28077" y="4086"/>
                  <a:pt x="28042" y="3791"/>
                  <a:pt x="28089" y="3620"/>
                </a:cubicBezTo>
                <a:lnTo>
                  <a:pt x="28089" y="3620"/>
                </a:lnTo>
                <a:cubicBezTo>
                  <a:pt x="28089" y="3620"/>
                  <a:pt x="27845" y="4012"/>
                  <a:pt x="27821" y="4086"/>
                </a:cubicBezTo>
                <a:cubicBezTo>
                  <a:pt x="27821" y="4086"/>
                  <a:pt x="28030" y="3423"/>
                  <a:pt x="28042" y="3290"/>
                </a:cubicBezTo>
                <a:lnTo>
                  <a:pt x="28042" y="3290"/>
                </a:lnTo>
                <a:cubicBezTo>
                  <a:pt x="28042" y="3291"/>
                  <a:pt x="27845" y="3585"/>
                  <a:pt x="27662" y="3880"/>
                </a:cubicBezTo>
                <a:cubicBezTo>
                  <a:pt x="27721" y="3718"/>
                  <a:pt x="27809" y="3558"/>
                  <a:pt x="27906" y="3438"/>
                </a:cubicBezTo>
                <a:lnTo>
                  <a:pt x="27906" y="3438"/>
                </a:lnTo>
                <a:cubicBezTo>
                  <a:pt x="27906" y="3438"/>
                  <a:pt x="27562" y="3744"/>
                  <a:pt x="27426" y="4012"/>
                </a:cubicBezTo>
                <a:cubicBezTo>
                  <a:pt x="27426" y="4012"/>
                  <a:pt x="27685" y="3240"/>
                  <a:pt x="27821" y="3019"/>
                </a:cubicBezTo>
                <a:lnTo>
                  <a:pt x="27821" y="3019"/>
                </a:lnTo>
                <a:cubicBezTo>
                  <a:pt x="27821" y="3020"/>
                  <a:pt x="27391" y="3511"/>
                  <a:pt x="27244" y="3865"/>
                </a:cubicBezTo>
                <a:cubicBezTo>
                  <a:pt x="27244" y="3865"/>
                  <a:pt x="27538" y="2725"/>
                  <a:pt x="27685" y="2466"/>
                </a:cubicBezTo>
                <a:lnTo>
                  <a:pt x="27685" y="2466"/>
                </a:lnTo>
                <a:cubicBezTo>
                  <a:pt x="27685" y="2466"/>
                  <a:pt x="27158" y="3276"/>
                  <a:pt x="27108" y="3449"/>
                </a:cubicBezTo>
                <a:cubicBezTo>
                  <a:pt x="27108" y="3449"/>
                  <a:pt x="27158" y="2442"/>
                  <a:pt x="27232" y="2124"/>
                </a:cubicBezTo>
                <a:lnTo>
                  <a:pt x="27232" y="2124"/>
                </a:lnTo>
                <a:cubicBezTo>
                  <a:pt x="27232" y="2125"/>
                  <a:pt x="26837" y="3399"/>
                  <a:pt x="26814" y="3818"/>
                </a:cubicBezTo>
                <a:cubicBezTo>
                  <a:pt x="26814" y="3818"/>
                  <a:pt x="26716" y="3229"/>
                  <a:pt x="26728" y="2884"/>
                </a:cubicBezTo>
                <a:lnTo>
                  <a:pt x="26728" y="2884"/>
                </a:lnTo>
                <a:cubicBezTo>
                  <a:pt x="26728" y="2884"/>
                  <a:pt x="26569" y="3644"/>
                  <a:pt x="26557" y="3791"/>
                </a:cubicBezTo>
                <a:cubicBezTo>
                  <a:pt x="26557" y="3791"/>
                  <a:pt x="26457" y="2380"/>
                  <a:pt x="26410" y="2245"/>
                </a:cubicBezTo>
                <a:cubicBezTo>
                  <a:pt x="26410" y="2245"/>
                  <a:pt x="26372" y="2934"/>
                  <a:pt x="26310" y="3523"/>
                </a:cubicBezTo>
                <a:cubicBezTo>
                  <a:pt x="26225" y="3644"/>
                  <a:pt x="26116" y="3806"/>
                  <a:pt x="26066" y="3938"/>
                </a:cubicBezTo>
                <a:cubicBezTo>
                  <a:pt x="26066" y="3938"/>
                  <a:pt x="26116" y="3694"/>
                  <a:pt x="26163" y="3461"/>
                </a:cubicBezTo>
                <a:cubicBezTo>
                  <a:pt x="26189" y="3438"/>
                  <a:pt x="26213" y="3423"/>
                  <a:pt x="26236" y="3399"/>
                </a:cubicBezTo>
                <a:lnTo>
                  <a:pt x="26236" y="3399"/>
                </a:lnTo>
                <a:cubicBezTo>
                  <a:pt x="26236" y="3400"/>
                  <a:pt x="26212" y="3423"/>
                  <a:pt x="26163" y="3449"/>
                </a:cubicBezTo>
                <a:cubicBezTo>
                  <a:pt x="26201" y="3314"/>
                  <a:pt x="26225" y="3190"/>
                  <a:pt x="26263" y="3117"/>
                </a:cubicBezTo>
                <a:lnTo>
                  <a:pt x="26263" y="3117"/>
                </a:lnTo>
                <a:cubicBezTo>
                  <a:pt x="26263" y="3117"/>
                  <a:pt x="26127" y="3314"/>
                  <a:pt x="26016" y="3535"/>
                </a:cubicBezTo>
                <a:cubicBezTo>
                  <a:pt x="25992" y="3547"/>
                  <a:pt x="25954" y="3570"/>
                  <a:pt x="25918" y="3597"/>
                </a:cubicBezTo>
                <a:cubicBezTo>
                  <a:pt x="25942" y="3438"/>
                  <a:pt x="25980" y="3252"/>
                  <a:pt x="26004" y="3105"/>
                </a:cubicBezTo>
                <a:cubicBezTo>
                  <a:pt x="26042" y="3055"/>
                  <a:pt x="26077" y="3019"/>
                  <a:pt x="26116" y="2996"/>
                </a:cubicBezTo>
                <a:lnTo>
                  <a:pt x="26116" y="2996"/>
                </a:lnTo>
                <a:cubicBezTo>
                  <a:pt x="26115" y="2996"/>
                  <a:pt x="26077" y="3020"/>
                  <a:pt x="26016" y="3055"/>
                </a:cubicBezTo>
                <a:cubicBezTo>
                  <a:pt x="26027" y="2996"/>
                  <a:pt x="26054" y="2934"/>
                  <a:pt x="26066" y="2908"/>
                </a:cubicBezTo>
                <a:lnTo>
                  <a:pt x="26066" y="2908"/>
                </a:lnTo>
                <a:cubicBezTo>
                  <a:pt x="26066" y="2908"/>
                  <a:pt x="26027" y="2981"/>
                  <a:pt x="25968" y="3093"/>
                </a:cubicBezTo>
                <a:cubicBezTo>
                  <a:pt x="25907" y="3143"/>
                  <a:pt x="25833" y="3190"/>
                  <a:pt x="25748" y="3264"/>
                </a:cubicBezTo>
                <a:cubicBezTo>
                  <a:pt x="25748" y="3128"/>
                  <a:pt x="25748" y="2996"/>
                  <a:pt x="25759" y="2922"/>
                </a:cubicBezTo>
                <a:lnTo>
                  <a:pt x="25759" y="2922"/>
                </a:lnTo>
                <a:cubicBezTo>
                  <a:pt x="25759" y="2922"/>
                  <a:pt x="25709" y="3105"/>
                  <a:pt x="25659" y="3326"/>
                </a:cubicBezTo>
                <a:cubicBezTo>
                  <a:pt x="25612" y="3364"/>
                  <a:pt x="25562" y="3399"/>
                  <a:pt x="25512" y="3449"/>
                </a:cubicBezTo>
                <a:lnTo>
                  <a:pt x="25512" y="3364"/>
                </a:lnTo>
                <a:cubicBezTo>
                  <a:pt x="25512" y="3364"/>
                  <a:pt x="25500" y="3399"/>
                  <a:pt x="25488" y="3461"/>
                </a:cubicBezTo>
                <a:cubicBezTo>
                  <a:pt x="25477" y="3473"/>
                  <a:pt x="25453" y="3497"/>
                  <a:pt x="25438" y="3511"/>
                </a:cubicBezTo>
                <a:cubicBezTo>
                  <a:pt x="25453" y="3338"/>
                  <a:pt x="25465" y="3179"/>
                  <a:pt x="25465" y="3128"/>
                </a:cubicBezTo>
                <a:lnTo>
                  <a:pt x="25465" y="3128"/>
                </a:lnTo>
                <a:cubicBezTo>
                  <a:pt x="25465" y="3128"/>
                  <a:pt x="25465" y="3128"/>
                  <a:pt x="25465" y="3128"/>
                </a:cubicBezTo>
                <a:cubicBezTo>
                  <a:pt x="25612" y="2849"/>
                  <a:pt x="25783" y="2566"/>
                  <a:pt x="25895" y="2442"/>
                </a:cubicBezTo>
                <a:lnTo>
                  <a:pt x="25895" y="2442"/>
                </a:lnTo>
                <a:cubicBezTo>
                  <a:pt x="25895" y="2442"/>
                  <a:pt x="24973" y="3264"/>
                  <a:pt x="24887" y="3438"/>
                </a:cubicBezTo>
                <a:cubicBezTo>
                  <a:pt x="24887" y="3438"/>
                  <a:pt x="24996" y="2442"/>
                  <a:pt x="25132" y="2124"/>
                </a:cubicBezTo>
                <a:lnTo>
                  <a:pt x="25132" y="2124"/>
                </a:lnTo>
                <a:cubicBezTo>
                  <a:pt x="25132" y="2124"/>
                  <a:pt x="24446" y="3399"/>
                  <a:pt x="24384" y="3806"/>
                </a:cubicBezTo>
                <a:cubicBezTo>
                  <a:pt x="24384" y="3806"/>
                  <a:pt x="24225" y="3240"/>
                  <a:pt x="24248" y="2896"/>
                </a:cubicBezTo>
                <a:lnTo>
                  <a:pt x="24248" y="2896"/>
                </a:lnTo>
                <a:cubicBezTo>
                  <a:pt x="24248" y="2896"/>
                  <a:pt x="23966" y="3659"/>
                  <a:pt x="23942" y="3806"/>
                </a:cubicBezTo>
                <a:cubicBezTo>
                  <a:pt x="23942" y="3806"/>
                  <a:pt x="24066" y="2516"/>
                  <a:pt x="24054" y="2260"/>
                </a:cubicBezTo>
                <a:lnTo>
                  <a:pt x="24054" y="2260"/>
                </a:lnTo>
                <a:cubicBezTo>
                  <a:pt x="24054" y="2260"/>
                  <a:pt x="23833" y="2775"/>
                  <a:pt x="23624" y="3326"/>
                </a:cubicBezTo>
                <a:cubicBezTo>
                  <a:pt x="23597" y="3202"/>
                  <a:pt x="23586" y="3129"/>
                  <a:pt x="23586" y="3128"/>
                </a:cubicBezTo>
                <a:lnTo>
                  <a:pt x="23586" y="3128"/>
                </a:lnTo>
                <a:cubicBezTo>
                  <a:pt x="23586" y="3167"/>
                  <a:pt x="23586" y="3264"/>
                  <a:pt x="23597" y="3388"/>
                </a:cubicBezTo>
                <a:cubicBezTo>
                  <a:pt x="23586" y="3423"/>
                  <a:pt x="23574" y="3461"/>
                  <a:pt x="23562" y="3497"/>
                </a:cubicBezTo>
                <a:cubicBezTo>
                  <a:pt x="23550" y="3423"/>
                  <a:pt x="23539" y="3364"/>
                  <a:pt x="23539" y="3364"/>
                </a:cubicBezTo>
                <a:cubicBezTo>
                  <a:pt x="23539" y="3438"/>
                  <a:pt x="23524" y="3535"/>
                  <a:pt x="23512" y="3620"/>
                </a:cubicBezTo>
                <a:cubicBezTo>
                  <a:pt x="23500" y="3670"/>
                  <a:pt x="23488" y="3718"/>
                  <a:pt x="23465" y="3756"/>
                </a:cubicBezTo>
                <a:cubicBezTo>
                  <a:pt x="23427" y="3450"/>
                  <a:pt x="23291" y="2923"/>
                  <a:pt x="23291" y="2922"/>
                </a:cubicBezTo>
                <a:lnTo>
                  <a:pt x="23291" y="2922"/>
                </a:lnTo>
                <a:cubicBezTo>
                  <a:pt x="23318" y="3070"/>
                  <a:pt x="23303" y="3570"/>
                  <a:pt x="23303" y="3570"/>
                </a:cubicBezTo>
                <a:cubicBezTo>
                  <a:pt x="23279" y="3461"/>
                  <a:pt x="22985" y="2908"/>
                  <a:pt x="22985" y="2908"/>
                </a:cubicBezTo>
                <a:lnTo>
                  <a:pt x="22985" y="2908"/>
                </a:lnTo>
                <a:cubicBezTo>
                  <a:pt x="23058" y="3081"/>
                  <a:pt x="23170" y="3841"/>
                  <a:pt x="23170" y="3841"/>
                </a:cubicBezTo>
                <a:cubicBezTo>
                  <a:pt x="23082" y="3559"/>
                  <a:pt x="22788" y="3117"/>
                  <a:pt x="22788" y="3117"/>
                </a:cubicBezTo>
                <a:lnTo>
                  <a:pt x="22788" y="3117"/>
                </a:lnTo>
                <a:cubicBezTo>
                  <a:pt x="22876" y="3302"/>
                  <a:pt x="22973" y="3938"/>
                  <a:pt x="22973" y="3938"/>
                </a:cubicBezTo>
                <a:cubicBezTo>
                  <a:pt x="22923" y="3806"/>
                  <a:pt x="22826" y="3644"/>
                  <a:pt x="22740" y="3523"/>
                </a:cubicBezTo>
                <a:cubicBezTo>
                  <a:pt x="22679" y="2934"/>
                  <a:pt x="22628" y="2245"/>
                  <a:pt x="22628" y="2245"/>
                </a:cubicBezTo>
                <a:cubicBezTo>
                  <a:pt x="22581" y="2380"/>
                  <a:pt x="22493" y="3791"/>
                  <a:pt x="22493" y="3791"/>
                </a:cubicBezTo>
                <a:cubicBezTo>
                  <a:pt x="22481" y="3644"/>
                  <a:pt x="22322" y="2884"/>
                  <a:pt x="22322" y="2884"/>
                </a:cubicBezTo>
                <a:lnTo>
                  <a:pt x="22322" y="2884"/>
                </a:lnTo>
                <a:cubicBezTo>
                  <a:pt x="22334" y="3229"/>
                  <a:pt x="22225" y="3818"/>
                  <a:pt x="22225" y="3818"/>
                </a:cubicBezTo>
                <a:cubicBezTo>
                  <a:pt x="22198" y="3400"/>
                  <a:pt x="21807" y="2125"/>
                  <a:pt x="21807" y="2124"/>
                </a:cubicBezTo>
                <a:lnTo>
                  <a:pt x="21807" y="2124"/>
                </a:lnTo>
                <a:cubicBezTo>
                  <a:pt x="21892" y="2442"/>
                  <a:pt x="21942" y="3449"/>
                  <a:pt x="21942" y="3449"/>
                </a:cubicBezTo>
                <a:cubicBezTo>
                  <a:pt x="21892" y="3276"/>
                  <a:pt x="21353" y="2466"/>
                  <a:pt x="21353" y="2466"/>
                </a:cubicBezTo>
                <a:lnTo>
                  <a:pt x="21353" y="2466"/>
                </a:lnTo>
                <a:cubicBezTo>
                  <a:pt x="21512" y="2725"/>
                  <a:pt x="21807" y="3865"/>
                  <a:pt x="21807" y="3865"/>
                </a:cubicBezTo>
                <a:cubicBezTo>
                  <a:pt x="21660" y="3511"/>
                  <a:pt x="21218" y="3020"/>
                  <a:pt x="21218" y="3019"/>
                </a:cubicBezTo>
                <a:lnTo>
                  <a:pt x="21218" y="3019"/>
                </a:lnTo>
                <a:cubicBezTo>
                  <a:pt x="21353" y="3217"/>
                  <a:pt x="21562" y="3829"/>
                  <a:pt x="21609" y="3977"/>
                </a:cubicBezTo>
                <a:lnTo>
                  <a:pt x="21598" y="3977"/>
                </a:lnTo>
                <a:cubicBezTo>
                  <a:pt x="21450" y="3718"/>
                  <a:pt x="21144" y="3438"/>
                  <a:pt x="21144" y="3438"/>
                </a:cubicBezTo>
                <a:lnTo>
                  <a:pt x="21144" y="3438"/>
                </a:lnTo>
                <a:cubicBezTo>
                  <a:pt x="21241" y="3558"/>
                  <a:pt x="21330" y="3718"/>
                  <a:pt x="21389" y="3880"/>
                </a:cubicBezTo>
                <a:cubicBezTo>
                  <a:pt x="21206" y="3585"/>
                  <a:pt x="21009" y="3291"/>
                  <a:pt x="21009" y="3290"/>
                </a:cubicBezTo>
                <a:lnTo>
                  <a:pt x="21009" y="3290"/>
                </a:lnTo>
                <a:cubicBezTo>
                  <a:pt x="21009" y="3364"/>
                  <a:pt x="21082" y="3597"/>
                  <a:pt x="21132" y="3791"/>
                </a:cubicBezTo>
                <a:cubicBezTo>
                  <a:pt x="21121" y="3791"/>
                  <a:pt x="21109" y="3806"/>
                  <a:pt x="21082" y="3829"/>
                </a:cubicBezTo>
                <a:cubicBezTo>
                  <a:pt x="21009" y="3718"/>
                  <a:pt x="20947" y="3620"/>
                  <a:pt x="20947" y="3620"/>
                </a:cubicBezTo>
                <a:lnTo>
                  <a:pt x="20947" y="3620"/>
                </a:lnTo>
                <a:cubicBezTo>
                  <a:pt x="20973" y="3694"/>
                  <a:pt x="20985" y="3791"/>
                  <a:pt x="20985" y="3891"/>
                </a:cubicBezTo>
                <a:cubicBezTo>
                  <a:pt x="20947" y="3903"/>
                  <a:pt x="20923" y="3927"/>
                  <a:pt x="20888" y="3938"/>
                </a:cubicBezTo>
                <a:cubicBezTo>
                  <a:pt x="20861" y="3903"/>
                  <a:pt x="20838" y="3853"/>
                  <a:pt x="20799" y="3806"/>
                </a:cubicBezTo>
                <a:cubicBezTo>
                  <a:pt x="20861" y="3694"/>
                  <a:pt x="20935" y="3585"/>
                  <a:pt x="20997" y="3535"/>
                </a:cubicBezTo>
                <a:lnTo>
                  <a:pt x="20997" y="3535"/>
                </a:lnTo>
                <a:cubicBezTo>
                  <a:pt x="20997" y="3535"/>
                  <a:pt x="20873" y="3632"/>
                  <a:pt x="20752" y="3732"/>
                </a:cubicBezTo>
                <a:cubicBezTo>
                  <a:pt x="20667" y="3620"/>
                  <a:pt x="20579" y="3511"/>
                  <a:pt x="20520" y="3411"/>
                </a:cubicBezTo>
                <a:lnTo>
                  <a:pt x="20520" y="3399"/>
                </a:lnTo>
                <a:lnTo>
                  <a:pt x="20505" y="3411"/>
                </a:lnTo>
                <a:cubicBezTo>
                  <a:pt x="20420" y="3302"/>
                  <a:pt x="20358" y="3229"/>
                  <a:pt x="20358" y="3229"/>
                </a:cubicBezTo>
                <a:lnTo>
                  <a:pt x="20358" y="3229"/>
                </a:lnTo>
                <a:cubicBezTo>
                  <a:pt x="20396" y="3276"/>
                  <a:pt x="20446" y="3376"/>
                  <a:pt x="20481" y="3461"/>
                </a:cubicBezTo>
                <a:cubicBezTo>
                  <a:pt x="20458" y="3523"/>
                  <a:pt x="20420" y="3597"/>
                  <a:pt x="20372" y="3682"/>
                </a:cubicBezTo>
                <a:cubicBezTo>
                  <a:pt x="20175" y="3547"/>
                  <a:pt x="19943" y="3388"/>
                  <a:pt x="19942" y="3388"/>
                </a:cubicBezTo>
                <a:lnTo>
                  <a:pt x="19942" y="3388"/>
                </a:lnTo>
                <a:cubicBezTo>
                  <a:pt x="20040" y="3461"/>
                  <a:pt x="20187" y="3644"/>
                  <a:pt x="20322" y="3806"/>
                </a:cubicBezTo>
                <a:cubicBezTo>
                  <a:pt x="20311" y="3841"/>
                  <a:pt x="20299" y="3865"/>
                  <a:pt x="20272" y="3903"/>
                </a:cubicBezTo>
                <a:cubicBezTo>
                  <a:pt x="20210" y="3853"/>
                  <a:pt x="20137" y="3818"/>
                  <a:pt x="20078" y="3779"/>
                </a:cubicBezTo>
                <a:cubicBezTo>
                  <a:pt x="20078" y="3768"/>
                  <a:pt x="20063" y="3744"/>
                  <a:pt x="20063" y="3732"/>
                </a:cubicBezTo>
                <a:cubicBezTo>
                  <a:pt x="20063" y="3732"/>
                  <a:pt x="20063" y="3744"/>
                  <a:pt x="20051" y="3768"/>
                </a:cubicBezTo>
                <a:cubicBezTo>
                  <a:pt x="20004" y="3744"/>
                  <a:pt x="19966" y="3718"/>
                  <a:pt x="19931" y="3694"/>
                </a:cubicBezTo>
                <a:cubicBezTo>
                  <a:pt x="19916" y="3597"/>
                  <a:pt x="19916" y="3497"/>
                  <a:pt x="19904" y="3449"/>
                </a:cubicBezTo>
                <a:cubicBezTo>
                  <a:pt x="19904" y="3449"/>
                  <a:pt x="19819" y="3682"/>
                  <a:pt x="19733" y="3915"/>
                </a:cubicBezTo>
                <a:lnTo>
                  <a:pt x="19722" y="3915"/>
                </a:lnTo>
                <a:cubicBezTo>
                  <a:pt x="19733" y="3791"/>
                  <a:pt x="19757" y="3670"/>
                  <a:pt x="19819" y="3585"/>
                </a:cubicBezTo>
                <a:lnTo>
                  <a:pt x="19819" y="3585"/>
                </a:lnTo>
                <a:cubicBezTo>
                  <a:pt x="19819" y="3585"/>
                  <a:pt x="19671" y="3744"/>
                  <a:pt x="19586" y="3915"/>
                </a:cubicBezTo>
                <a:lnTo>
                  <a:pt x="19536" y="3915"/>
                </a:lnTo>
                <a:cubicBezTo>
                  <a:pt x="19536" y="3706"/>
                  <a:pt x="19548" y="3349"/>
                  <a:pt x="19586" y="3229"/>
                </a:cubicBezTo>
                <a:lnTo>
                  <a:pt x="19586" y="3229"/>
                </a:lnTo>
                <a:cubicBezTo>
                  <a:pt x="19586" y="3229"/>
                  <a:pt x="19353" y="3609"/>
                  <a:pt x="19303" y="3903"/>
                </a:cubicBezTo>
                <a:cubicBezTo>
                  <a:pt x="19280" y="3732"/>
                  <a:pt x="19206" y="2946"/>
                  <a:pt x="19268" y="2749"/>
                </a:cubicBezTo>
                <a:lnTo>
                  <a:pt x="19268" y="2749"/>
                </a:lnTo>
                <a:cubicBezTo>
                  <a:pt x="19268" y="2749"/>
                  <a:pt x="19009" y="3450"/>
                  <a:pt x="19021" y="3585"/>
                </a:cubicBezTo>
                <a:cubicBezTo>
                  <a:pt x="19021" y="3585"/>
                  <a:pt x="18726" y="2737"/>
                  <a:pt x="18691" y="2466"/>
                </a:cubicBezTo>
                <a:lnTo>
                  <a:pt x="18691" y="2466"/>
                </a:lnTo>
                <a:cubicBezTo>
                  <a:pt x="18691" y="2466"/>
                  <a:pt x="18738" y="3535"/>
                  <a:pt x="18861" y="3891"/>
                </a:cubicBezTo>
                <a:cubicBezTo>
                  <a:pt x="18826" y="3829"/>
                  <a:pt x="18543" y="3376"/>
                  <a:pt x="18443" y="3105"/>
                </a:cubicBezTo>
                <a:lnTo>
                  <a:pt x="18443" y="3105"/>
                </a:lnTo>
                <a:cubicBezTo>
                  <a:pt x="18443" y="3105"/>
                  <a:pt x="18555" y="3756"/>
                  <a:pt x="18591" y="3880"/>
                </a:cubicBezTo>
                <a:cubicBezTo>
                  <a:pt x="18579" y="3880"/>
                  <a:pt x="18001" y="2675"/>
                  <a:pt x="17904" y="2566"/>
                </a:cubicBezTo>
                <a:lnTo>
                  <a:pt x="17904" y="2566"/>
                </a:lnTo>
                <a:cubicBezTo>
                  <a:pt x="17904" y="2566"/>
                  <a:pt x="18102" y="3143"/>
                  <a:pt x="18249" y="3659"/>
                </a:cubicBezTo>
                <a:cubicBezTo>
                  <a:pt x="18222" y="3718"/>
                  <a:pt x="18199" y="3791"/>
                  <a:pt x="18175" y="3865"/>
                </a:cubicBezTo>
                <a:lnTo>
                  <a:pt x="18125" y="3865"/>
                </a:lnTo>
                <a:cubicBezTo>
                  <a:pt x="18113" y="3768"/>
                  <a:pt x="18075" y="3609"/>
                  <a:pt x="18063" y="3485"/>
                </a:cubicBezTo>
                <a:cubicBezTo>
                  <a:pt x="18063" y="3411"/>
                  <a:pt x="18052" y="3349"/>
                  <a:pt x="18063" y="3314"/>
                </a:cubicBezTo>
                <a:lnTo>
                  <a:pt x="18063" y="3314"/>
                </a:lnTo>
                <a:cubicBezTo>
                  <a:pt x="18063" y="3314"/>
                  <a:pt x="18028" y="3400"/>
                  <a:pt x="17990" y="3523"/>
                </a:cubicBezTo>
                <a:cubicBezTo>
                  <a:pt x="17954" y="3535"/>
                  <a:pt x="17904" y="3558"/>
                  <a:pt x="17854" y="3585"/>
                </a:cubicBezTo>
                <a:cubicBezTo>
                  <a:pt x="17842" y="3547"/>
                  <a:pt x="17842" y="3511"/>
                  <a:pt x="17831" y="3473"/>
                </a:cubicBezTo>
                <a:cubicBezTo>
                  <a:pt x="17916" y="3388"/>
                  <a:pt x="17990" y="3314"/>
                  <a:pt x="18052" y="3264"/>
                </a:cubicBezTo>
                <a:lnTo>
                  <a:pt x="18052" y="3264"/>
                </a:lnTo>
                <a:cubicBezTo>
                  <a:pt x="18051" y="3264"/>
                  <a:pt x="17954" y="3326"/>
                  <a:pt x="17819" y="3399"/>
                </a:cubicBezTo>
                <a:cubicBezTo>
                  <a:pt x="17807" y="3314"/>
                  <a:pt x="17795" y="3240"/>
                  <a:pt x="17795" y="3179"/>
                </a:cubicBezTo>
                <a:cubicBezTo>
                  <a:pt x="17857" y="3107"/>
                  <a:pt x="17909" y="3043"/>
                  <a:pt x="17960" y="3002"/>
                </a:cubicBezTo>
                <a:lnTo>
                  <a:pt x="17960" y="3002"/>
                </a:lnTo>
                <a:cubicBezTo>
                  <a:pt x="17889" y="3053"/>
                  <a:pt x="17702" y="3186"/>
                  <a:pt x="17536" y="3302"/>
                </a:cubicBezTo>
                <a:cubicBezTo>
                  <a:pt x="17513" y="3240"/>
                  <a:pt x="17501" y="3179"/>
                  <a:pt x="17486" y="3143"/>
                </a:cubicBezTo>
                <a:lnTo>
                  <a:pt x="17486" y="3143"/>
                </a:lnTo>
                <a:cubicBezTo>
                  <a:pt x="17486" y="3143"/>
                  <a:pt x="17501" y="3217"/>
                  <a:pt x="17513" y="3326"/>
                </a:cubicBezTo>
                <a:cubicBezTo>
                  <a:pt x="17427" y="3376"/>
                  <a:pt x="17354" y="3438"/>
                  <a:pt x="17315" y="3473"/>
                </a:cubicBezTo>
                <a:lnTo>
                  <a:pt x="17315" y="3449"/>
                </a:lnTo>
                <a:cubicBezTo>
                  <a:pt x="17354" y="3314"/>
                  <a:pt x="17474" y="2958"/>
                  <a:pt x="17574" y="2822"/>
                </a:cubicBezTo>
                <a:lnTo>
                  <a:pt x="17574" y="2822"/>
                </a:lnTo>
                <a:cubicBezTo>
                  <a:pt x="17574" y="2822"/>
                  <a:pt x="17032" y="3473"/>
                  <a:pt x="16959" y="3694"/>
                </a:cubicBezTo>
                <a:cubicBezTo>
                  <a:pt x="16959" y="3694"/>
                  <a:pt x="16924" y="3388"/>
                  <a:pt x="16985" y="3217"/>
                </a:cubicBezTo>
                <a:lnTo>
                  <a:pt x="16985" y="3217"/>
                </a:lnTo>
                <a:cubicBezTo>
                  <a:pt x="16985" y="3217"/>
                  <a:pt x="16738" y="3609"/>
                  <a:pt x="16703" y="3682"/>
                </a:cubicBezTo>
                <a:cubicBezTo>
                  <a:pt x="16703" y="3682"/>
                  <a:pt x="16912" y="3019"/>
                  <a:pt x="16924" y="2884"/>
                </a:cubicBezTo>
                <a:lnTo>
                  <a:pt x="16924" y="2884"/>
                </a:lnTo>
                <a:cubicBezTo>
                  <a:pt x="16923" y="2884"/>
                  <a:pt x="16726" y="3179"/>
                  <a:pt x="16544" y="3473"/>
                </a:cubicBezTo>
                <a:cubicBezTo>
                  <a:pt x="16602" y="3314"/>
                  <a:pt x="16691" y="3155"/>
                  <a:pt x="16788" y="3043"/>
                </a:cubicBezTo>
                <a:lnTo>
                  <a:pt x="16788" y="3043"/>
                </a:lnTo>
                <a:cubicBezTo>
                  <a:pt x="16788" y="3043"/>
                  <a:pt x="16455" y="3338"/>
                  <a:pt x="16308" y="3609"/>
                </a:cubicBezTo>
                <a:cubicBezTo>
                  <a:pt x="16308" y="3609"/>
                  <a:pt x="16567" y="2849"/>
                  <a:pt x="16714" y="2613"/>
                </a:cubicBezTo>
                <a:lnTo>
                  <a:pt x="16714" y="2613"/>
                </a:lnTo>
                <a:cubicBezTo>
                  <a:pt x="16714" y="2613"/>
                  <a:pt x="16273" y="3117"/>
                  <a:pt x="16125" y="3461"/>
                </a:cubicBezTo>
                <a:cubicBezTo>
                  <a:pt x="16125" y="3461"/>
                  <a:pt x="16420" y="2333"/>
                  <a:pt x="16579" y="2062"/>
                </a:cubicBezTo>
                <a:lnTo>
                  <a:pt x="16579" y="2062"/>
                </a:lnTo>
                <a:cubicBezTo>
                  <a:pt x="16579" y="2063"/>
                  <a:pt x="16040" y="2872"/>
                  <a:pt x="15990" y="3043"/>
                </a:cubicBezTo>
                <a:cubicBezTo>
                  <a:pt x="15990" y="3043"/>
                  <a:pt x="16040" y="2039"/>
                  <a:pt x="16125" y="1729"/>
                </a:cubicBezTo>
                <a:lnTo>
                  <a:pt x="16125" y="1729"/>
                </a:lnTo>
                <a:cubicBezTo>
                  <a:pt x="16125" y="1730"/>
                  <a:pt x="15734" y="2996"/>
                  <a:pt x="15707" y="3411"/>
                </a:cubicBezTo>
                <a:cubicBezTo>
                  <a:pt x="15707" y="3411"/>
                  <a:pt x="15598" y="2822"/>
                  <a:pt x="15610" y="2480"/>
                </a:cubicBezTo>
                <a:lnTo>
                  <a:pt x="15610" y="2480"/>
                </a:lnTo>
                <a:cubicBezTo>
                  <a:pt x="15610" y="2481"/>
                  <a:pt x="15451" y="3240"/>
                  <a:pt x="15439" y="3399"/>
                </a:cubicBezTo>
                <a:cubicBezTo>
                  <a:pt x="15439" y="3399"/>
                  <a:pt x="15351" y="1977"/>
                  <a:pt x="15304" y="1841"/>
                </a:cubicBezTo>
                <a:cubicBezTo>
                  <a:pt x="15304" y="1841"/>
                  <a:pt x="15254" y="2528"/>
                  <a:pt x="15192" y="3128"/>
                </a:cubicBezTo>
                <a:cubicBezTo>
                  <a:pt x="15106" y="3240"/>
                  <a:pt x="15009" y="3399"/>
                  <a:pt x="14959" y="3535"/>
                </a:cubicBezTo>
                <a:cubicBezTo>
                  <a:pt x="14959" y="3535"/>
                  <a:pt x="14997" y="3290"/>
                  <a:pt x="15044" y="3055"/>
                </a:cubicBezTo>
                <a:cubicBezTo>
                  <a:pt x="15069" y="3044"/>
                  <a:pt x="15091" y="3023"/>
                  <a:pt x="15123" y="3010"/>
                </a:cubicBezTo>
                <a:lnTo>
                  <a:pt x="15123" y="3010"/>
                </a:lnTo>
                <a:cubicBezTo>
                  <a:pt x="15110" y="3015"/>
                  <a:pt x="15084" y="3026"/>
                  <a:pt x="15056" y="3043"/>
                </a:cubicBezTo>
                <a:cubicBezTo>
                  <a:pt x="15083" y="2908"/>
                  <a:pt x="15118" y="2787"/>
                  <a:pt x="15145" y="2725"/>
                </a:cubicBezTo>
                <a:lnTo>
                  <a:pt x="15145" y="2725"/>
                </a:lnTo>
                <a:cubicBezTo>
                  <a:pt x="15145" y="2725"/>
                  <a:pt x="15021" y="2922"/>
                  <a:pt x="14909" y="3128"/>
                </a:cubicBezTo>
                <a:cubicBezTo>
                  <a:pt x="14874" y="3155"/>
                  <a:pt x="14835" y="3167"/>
                  <a:pt x="14812" y="3190"/>
                </a:cubicBezTo>
                <a:cubicBezTo>
                  <a:pt x="14824" y="3043"/>
                  <a:pt x="14862" y="2849"/>
                  <a:pt x="14897" y="2701"/>
                </a:cubicBezTo>
                <a:cubicBezTo>
                  <a:pt x="14935" y="2663"/>
                  <a:pt x="14971" y="2613"/>
                  <a:pt x="15009" y="2589"/>
                </a:cubicBezTo>
                <a:lnTo>
                  <a:pt x="15009" y="2589"/>
                </a:lnTo>
                <a:cubicBezTo>
                  <a:pt x="15008" y="2590"/>
                  <a:pt x="14970" y="2614"/>
                  <a:pt x="14909" y="2651"/>
                </a:cubicBezTo>
                <a:cubicBezTo>
                  <a:pt x="14924" y="2589"/>
                  <a:pt x="14935" y="2539"/>
                  <a:pt x="14947" y="2504"/>
                </a:cubicBezTo>
                <a:lnTo>
                  <a:pt x="14947" y="2504"/>
                </a:lnTo>
                <a:cubicBezTo>
                  <a:pt x="14947" y="2504"/>
                  <a:pt x="14909" y="2590"/>
                  <a:pt x="14862" y="2687"/>
                </a:cubicBezTo>
                <a:cubicBezTo>
                  <a:pt x="14788" y="2737"/>
                  <a:pt x="14715" y="2799"/>
                  <a:pt x="14629" y="2860"/>
                </a:cubicBezTo>
                <a:cubicBezTo>
                  <a:pt x="14629" y="2725"/>
                  <a:pt x="14629" y="2589"/>
                  <a:pt x="14641" y="2528"/>
                </a:cubicBezTo>
                <a:lnTo>
                  <a:pt x="14641" y="2528"/>
                </a:lnTo>
                <a:cubicBezTo>
                  <a:pt x="14641" y="2528"/>
                  <a:pt x="14591" y="2713"/>
                  <a:pt x="14541" y="2922"/>
                </a:cubicBezTo>
                <a:cubicBezTo>
                  <a:pt x="14494" y="2958"/>
                  <a:pt x="14444" y="3008"/>
                  <a:pt x="14394" y="3043"/>
                </a:cubicBezTo>
                <a:lnTo>
                  <a:pt x="14394" y="2958"/>
                </a:lnTo>
                <a:cubicBezTo>
                  <a:pt x="14394" y="2958"/>
                  <a:pt x="14394" y="3008"/>
                  <a:pt x="14382" y="3055"/>
                </a:cubicBezTo>
                <a:cubicBezTo>
                  <a:pt x="14358" y="3081"/>
                  <a:pt x="14346" y="3093"/>
                  <a:pt x="14320" y="3105"/>
                </a:cubicBezTo>
                <a:cubicBezTo>
                  <a:pt x="14333" y="2960"/>
                  <a:pt x="14344" y="2804"/>
                  <a:pt x="14346" y="2741"/>
                </a:cubicBezTo>
                <a:lnTo>
                  <a:pt x="14346" y="2741"/>
                </a:lnTo>
                <a:cubicBezTo>
                  <a:pt x="14342" y="2776"/>
                  <a:pt x="14295" y="2955"/>
                  <a:pt x="14261" y="3167"/>
                </a:cubicBezTo>
                <a:cubicBezTo>
                  <a:pt x="14149" y="3264"/>
                  <a:pt x="14064" y="3364"/>
                  <a:pt x="13990" y="3449"/>
                </a:cubicBezTo>
                <a:cubicBezTo>
                  <a:pt x="13990" y="3449"/>
                  <a:pt x="14161" y="3093"/>
                  <a:pt x="14346" y="2737"/>
                </a:cubicBezTo>
                <a:lnTo>
                  <a:pt x="14346" y="2737"/>
                </a:lnTo>
                <a:cubicBezTo>
                  <a:pt x="14346" y="2738"/>
                  <a:pt x="14346" y="2739"/>
                  <a:pt x="14346" y="2741"/>
                </a:cubicBezTo>
                <a:lnTo>
                  <a:pt x="14346" y="2741"/>
                </a:lnTo>
                <a:cubicBezTo>
                  <a:pt x="14346" y="2739"/>
                  <a:pt x="14346" y="2738"/>
                  <a:pt x="14346" y="2737"/>
                </a:cubicBezTo>
                <a:lnTo>
                  <a:pt x="14346" y="2737"/>
                </a:lnTo>
                <a:cubicBezTo>
                  <a:pt x="14346" y="2737"/>
                  <a:pt x="14346" y="2737"/>
                  <a:pt x="14346" y="2737"/>
                </a:cubicBezTo>
                <a:lnTo>
                  <a:pt x="14346" y="2737"/>
                </a:lnTo>
                <a:cubicBezTo>
                  <a:pt x="14346" y="2732"/>
                  <a:pt x="14346" y="2728"/>
                  <a:pt x="14346" y="2725"/>
                </a:cubicBezTo>
                <a:cubicBezTo>
                  <a:pt x="14494" y="2442"/>
                  <a:pt x="14664" y="2159"/>
                  <a:pt x="14788" y="2050"/>
                </a:cubicBezTo>
                <a:lnTo>
                  <a:pt x="14788" y="2050"/>
                </a:lnTo>
                <a:cubicBezTo>
                  <a:pt x="14785" y="2053"/>
                  <a:pt x="13854" y="2873"/>
                  <a:pt x="13769" y="3031"/>
                </a:cubicBezTo>
                <a:cubicBezTo>
                  <a:pt x="13769" y="3031"/>
                  <a:pt x="13878" y="2050"/>
                  <a:pt x="14014" y="1729"/>
                </a:cubicBezTo>
                <a:lnTo>
                  <a:pt x="14014" y="1729"/>
                </a:lnTo>
                <a:cubicBezTo>
                  <a:pt x="14013" y="1730"/>
                  <a:pt x="13327" y="3008"/>
                  <a:pt x="13277" y="3411"/>
                </a:cubicBezTo>
                <a:cubicBezTo>
                  <a:pt x="13277" y="3411"/>
                  <a:pt x="13118" y="2834"/>
                  <a:pt x="13142" y="2492"/>
                </a:cubicBezTo>
                <a:lnTo>
                  <a:pt x="13142" y="2492"/>
                </a:lnTo>
                <a:cubicBezTo>
                  <a:pt x="13142" y="2492"/>
                  <a:pt x="12847" y="3252"/>
                  <a:pt x="12824" y="3399"/>
                </a:cubicBezTo>
                <a:cubicBezTo>
                  <a:pt x="12824" y="3399"/>
                  <a:pt x="12959" y="2112"/>
                  <a:pt x="12936" y="1853"/>
                </a:cubicBezTo>
                <a:lnTo>
                  <a:pt x="12936" y="1853"/>
                </a:lnTo>
                <a:cubicBezTo>
                  <a:pt x="12936" y="1853"/>
                  <a:pt x="12591" y="2675"/>
                  <a:pt x="12358" y="3349"/>
                </a:cubicBezTo>
                <a:cubicBezTo>
                  <a:pt x="12246" y="3438"/>
                  <a:pt x="12137" y="3535"/>
                  <a:pt x="12111" y="3570"/>
                </a:cubicBezTo>
                <a:cubicBezTo>
                  <a:pt x="12111" y="3570"/>
                  <a:pt x="12099" y="3128"/>
                  <a:pt x="12149" y="2996"/>
                </a:cubicBezTo>
                <a:lnTo>
                  <a:pt x="12149" y="2996"/>
                </a:lnTo>
                <a:cubicBezTo>
                  <a:pt x="12149" y="2996"/>
                  <a:pt x="11905" y="3461"/>
                  <a:pt x="11855" y="3682"/>
                </a:cubicBezTo>
                <a:lnTo>
                  <a:pt x="11831" y="3682"/>
                </a:lnTo>
                <a:cubicBezTo>
                  <a:pt x="11781" y="3597"/>
                  <a:pt x="11707" y="3438"/>
                  <a:pt x="11707" y="3338"/>
                </a:cubicBezTo>
                <a:lnTo>
                  <a:pt x="11596" y="3670"/>
                </a:lnTo>
                <a:lnTo>
                  <a:pt x="11584" y="3670"/>
                </a:lnTo>
                <a:cubicBezTo>
                  <a:pt x="11584" y="3523"/>
                  <a:pt x="11560" y="3143"/>
                  <a:pt x="11537" y="3055"/>
                </a:cubicBezTo>
                <a:cubicBezTo>
                  <a:pt x="11537" y="3055"/>
                  <a:pt x="11436" y="3302"/>
                  <a:pt x="11363" y="3558"/>
                </a:cubicBezTo>
                <a:cubicBezTo>
                  <a:pt x="11363" y="3423"/>
                  <a:pt x="11389" y="3276"/>
                  <a:pt x="11448" y="3179"/>
                </a:cubicBezTo>
                <a:lnTo>
                  <a:pt x="11448" y="3179"/>
                </a:lnTo>
                <a:cubicBezTo>
                  <a:pt x="11448" y="3179"/>
                  <a:pt x="11227" y="3438"/>
                  <a:pt x="11180" y="3659"/>
                </a:cubicBezTo>
                <a:lnTo>
                  <a:pt x="11168" y="3659"/>
                </a:lnTo>
                <a:cubicBezTo>
                  <a:pt x="11168" y="3597"/>
                  <a:pt x="11168" y="3008"/>
                  <a:pt x="11227" y="2822"/>
                </a:cubicBezTo>
                <a:lnTo>
                  <a:pt x="11227" y="2822"/>
                </a:lnTo>
                <a:cubicBezTo>
                  <a:pt x="11227" y="2822"/>
                  <a:pt x="10959" y="3240"/>
                  <a:pt x="10933" y="3547"/>
                </a:cubicBezTo>
                <a:cubicBezTo>
                  <a:pt x="10933" y="3547"/>
                  <a:pt x="10836" y="2578"/>
                  <a:pt x="10898" y="2345"/>
                </a:cubicBezTo>
                <a:lnTo>
                  <a:pt x="10898" y="2345"/>
                </a:lnTo>
                <a:cubicBezTo>
                  <a:pt x="10897" y="2345"/>
                  <a:pt x="10653" y="3043"/>
                  <a:pt x="10653" y="3179"/>
                </a:cubicBezTo>
                <a:cubicBezTo>
                  <a:pt x="10653" y="3179"/>
                  <a:pt x="10359" y="2333"/>
                  <a:pt x="10320" y="2062"/>
                </a:cubicBezTo>
                <a:lnTo>
                  <a:pt x="10320" y="2062"/>
                </a:lnTo>
                <a:cubicBezTo>
                  <a:pt x="10320" y="2063"/>
                  <a:pt x="10382" y="3143"/>
                  <a:pt x="10491" y="3497"/>
                </a:cubicBezTo>
                <a:cubicBezTo>
                  <a:pt x="10491" y="3497"/>
                  <a:pt x="10185" y="2996"/>
                  <a:pt x="10088" y="2713"/>
                </a:cubicBezTo>
                <a:lnTo>
                  <a:pt x="10088" y="2713"/>
                </a:lnTo>
                <a:cubicBezTo>
                  <a:pt x="10088" y="2713"/>
                  <a:pt x="10185" y="3349"/>
                  <a:pt x="10223" y="3485"/>
                </a:cubicBezTo>
                <a:cubicBezTo>
                  <a:pt x="10223" y="3485"/>
                  <a:pt x="9634" y="2271"/>
                  <a:pt x="9549" y="2159"/>
                </a:cubicBezTo>
                <a:lnTo>
                  <a:pt x="9549" y="2159"/>
                </a:lnTo>
                <a:cubicBezTo>
                  <a:pt x="9549" y="2160"/>
                  <a:pt x="9743" y="2749"/>
                  <a:pt x="9890" y="3252"/>
                </a:cubicBezTo>
                <a:cubicBezTo>
                  <a:pt x="9843" y="3349"/>
                  <a:pt x="9793" y="3485"/>
                  <a:pt x="9793" y="3609"/>
                </a:cubicBezTo>
                <a:cubicBezTo>
                  <a:pt x="9793" y="3609"/>
                  <a:pt x="9669" y="3070"/>
                  <a:pt x="9696" y="2908"/>
                </a:cubicBezTo>
                <a:lnTo>
                  <a:pt x="9696" y="2908"/>
                </a:lnTo>
                <a:cubicBezTo>
                  <a:pt x="9696" y="2908"/>
                  <a:pt x="9622" y="3117"/>
                  <a:pt x="9584" y="3326"/>
                </a:cubicBezTo>
                <a:cubicBezTo>
                  <a:pt x="9572" y="3338"/>
                  <a:pt x="9549" y="3349"/>
                  <a:pt x="9534" y="3364"/>
                </a:cubicBezTo>
                <a:cubicBezTo>
                  <a:pt x="9510" y="3290"/>
                  <a:pt x="9499" y="3202"/>
                  <a:pt x="9475" y="3117"/>
                </a:cubicBezTo>
                <a:cubicBezTo>
                  <a:pt x="9534" y="3070"/>
                  <a:pt x="9584" y="3019"/>
                  <a:pt x="9622" y="2981"/>
                </a:cubicBezTo>
                <a:lnTo>
                  <a:pt x="9622" y="2981"/>
                </a:lnTo>
                <a:cubicBezTo>
                  <a:pt x="9622" y="2981"/>
                  <a:pt x="9560" y="3031"/>
                  <a:pt x="9475" y="3093"/>
                </a:cubicBezTo>
                <a:cubicBezTo>
                  <a:pt x="9437" y="2937"/>
                  <a:pt x="9414" y="2792"/>
                  <a:pt x="9424" y="2728"/>
                </a:cubicBezTo>
                <a:lnTo>
                  <a:pt x="9424" y="2728"/>
                </a:lnTo>
                <a:cubicBezTo>
                  <a:pt x="9419" y="2760"/>
                  <a:pt x="9373" y="3018"/>
                  <a:pt x="9351" y="3179"/>
                </a:cubicBezTo>
                <a:cubicBezTo>
                  <a:pt x="9339" y="3190"/>
                  <a:pt x="9313" y="3190"/>
                  <a:pt x="9301" y="3202"/>
                </a:cubicBezTo>
                <a:cubicBezTo>
                  <a:pt x="9266" y="3117"/>
                  <a:pt x="9204" y="2981"/>
                  <a:pt x="9166" y="2884"/>
                </a:cubicBezTo>
                <a:cubicBezTo>
                  <a:pt x="9179" y="2862"/>
                  <a:pt x="9191" y="2838"/>
                  <a:pt x="9201" y="2825"/>
                </a:cubicBezTo>
                <a:lnTo>
                  <a:pt x="9201" y="2825"/>
                </a:lnTo>
                <a:cubicBezTo>
                  <a:pt x="9197" y="2830"/>
                  <a:pt x="9185" y="2844"/>
                  <a:pt x="9166" y="2872"/>
                </a:cubicBezTo>
                <a:cubicBezTo>
                  <a:pt x="9142" y="2823"/>
                  <a:pt x="9131" y="2776"/>
                  <a:pt x="9130" y="2749"/>
                </a:cubicBezTo>
                <a:lnTo>
                  <a:pt x="9130" y="2749"/>
                </a:lnTo>
                <a:cubicBezTo>
                  <a:pt x="9130" y="2757"/>
                  <a:pt x="9131" y="2816"/>
                  <a:pt x="9142" y="2896"/>
                </a:cubicBezTo>
                <a:cubicBezTo>
                  <a:pt x="9107" y="2958"/>
                  <a:pt x="9045" y="3031"/>
                  <a:pt x="8971" y="3117"/>
                </a:cubicBezTo>
                <a:cubicBezTo>
                  <a:pt x="8933" y="3019"/>
                  <a:pt x="8909" y="2946"/>
                  <a:pt x="8898" y="2908"/>
                </a:cubicBezTo>
                <a:lnTo>
                  <a:pt x="8898" y="2908"/>
                </a:lnTo>
                <a:cubicBezTo>
                  <a:pt x="8898" y="2908"/>
                  <a:pt x="8921" y="3020"/>
                  <a:pt x="8945" y="3167"/>
                </a:cubicBezTo>
                <a:cubicBezTo>
                  <a:pt x="8836" y="3302"/>
                  <a:pt x="8724" y="3461"/>
                  <a:pt x="8650" y="3585"/>
                </a:cubicBezTo>
                <a:lnTo>
                  <a:pt x="8591" y="3585"/>
                </a:lnTo>
                <a:cubicBezTo>
                  <a:pt x="8591" y="3473"/>
                  <a:pt x="8591" y="3326"/>
                  <a:pt x="8615" y="3217"/>
                </a:cubicBezTo>
                <a:lnTo>
                  <a:pt x="8615" y="3217"/>
                </a:lnTo>
                <a:cubicBezTo>
                  <a:pt x="8615" y="3217"/>
                  <a:pt x="8479" y="3438"/>
                  <a:pt x="8394" y="3570"/>
                </a:cubicBezTo>
                <a:lnTo>
                  <a:pt x="8370" y="3570"/>
                </a:lnTo>
                <a:cubicBezTo>
                  <a:pt x="8429" y="3376"/>
                  <a:pt x="8553" y="2981"/>
                  <a:pt x="8565" y="2884"/>
                </a:cubicBezTo>
                <a:lnTo>
                  <a:pt x="8565" y="2884"/>
                </a:lnTo>
                <a:cubicBezTo>
                  <a:pt x="8565" y="2884"/>
                  <a:pt x="8370" y="3179"/>
                  <a:pt x="8185" y="3473"/>
                </a:cubicBezTo>
                <a:cubicBezTo>
                  <a:pt x="8247" y="3314"/>
                  <a:pt x="8320" y="3155"/>
                  <a:pt x="8429" y="3043"/>
                </a:cubicBezTo>
                <a:lnTo>
                  <a:pt x="8429" y="3043"/>
                </a:lnTo>
                <a:cubicBezTo>
                  <a:pt x="8429" y="3043"/>
                  <a:pt x="8123" y="3302"/>
                  <a:pt x="7976" y="3558"/>
                </a:cubicBezTo>
                <a:lnTo>
                  <a:pt x="7964" y="3558"/>
                </a:lnTo>
                <a:cubicBezTo>
                  <a:pt x="8026" y="3388"/>
                  <a:pt x="8223" y="2810"/>
                  <a:pt x="8344" y="2613"/>
                </a:cubicBezTo>
                <a:lnTo>
                  <a:pt x="8344" y="2613"/>
                </a:lnTo>
                <a:cubicBezTo>
                  <a:pt x="8344" y="2613"/>
                  <a:pt x="7914" y="3117"/>
                  <a:pt x="7767" y="3461"/>
                </a:cubicBezTo>
                <a:cubicBezTo>
                  <a:pt x="7767" y="3461"/>
                  <a:pt x="8049" y="2333"/>
                  <a:pt x="8208" y="2062"/>
                </a:cubicBezTo>
                <a:lnTo>
                  <a:pt x="8208" y="2062"/>
                </a:lnTo>
                <a:cubicBezTo>
                  <a:pt x="8208" y="2063"/>
                  <a:pt x="7681" y="2872"/>
                  <a:pt x="7634" y="3043"/>
                </a:cubicBezTo>
                <a:cubicBezTo>
                  <a:pt x="7634" y="3043"/>
                  <a:pt x="7681" y="2039"/>
                  <a:pt x="7755" y="1729"/>
                </a:cubicBezTo>
                <a:lnTo>
                  <a:pt x="7755" y="1729"/>
                </a:lnTo>
                <a:cubicBezTo>
                  <a:pt x="7755" y="1730"/>
                  <a:pt x="7363" y="2996"/>
                  <a:pt x="7340" y="3411"/>
                </a:cubicBezTo>
                <a:cubicBezTo>
                  <a:pt x="7340" y="3411"/>
                  <a:pt x="7239" y="2822"/>
                  <a:pt x="7251" y="2480"/>
                </a:cubicBezTo>
                <a:lnTo>
                  <a:pt x="7251" y="2480"/>
                </a:lnTo>
                <a:cubicBezTo>
                  <a:pt x="7251" y="2481"/>
                  <a:pt x="7092" y="3240"/>
                  <a:pt x="7080" y="3399"/>
                </a:cubicBezTo>
                <a:cubicBezTo>
                  <a:pt x="7080" y="3399"/>
                  <a:pt x="6983" y="1977"/>
                  <a:pt x="6933" y="1841"/>
                </a:cubicBezTo>
                <a:cubicBezTo>
                  <a:pt x="6933" y="1841"/>
                  <a:pt x="6898" y="2528"/>
                  <a:pt x="6836" y="3128"/>
                </a:cubicBezTo>
                <a:cubicBezTo>
                  <a:pt x="6751" y="3240"/>
                  <a:pt x="6650" y="3388"/>
                  <a:pt x="6603" y="3523"/>
                </a:cubicBezTo>
                <a:cubicBezTo>
                  <a:pt x="6603" y="3449"/>
                  <a:pt x="6639" y="3252"/>
                  <a:pt x="6689" y="3055"/>
                </a:cubicBezTo>
                <a:cubicBezTo>
                  <a:pt x="6712" y="3043"/>
                  <a:pt x="6736" y="3020"/>
                  <a:pt x="6762" y="3008"/>
                </a:cubicBezTo>
                <a:lnTo>
                  <a:pt x="6762" y="3008"/>
                </a:lnTo>
                <a:cubicBezTo>
                  <a:pt x="6759" y="3009"/>
                  <a:pt x="6733" y="3021"/>
                  <a:pt x="6689" y="3043"/>
                </a:cubicBezTo>
                <a:cubicBezTo>
                  <a:pt x="6712" y="2908"/>
                  <a:pt x="6751" y="2787"/>
                  <a:pt x="6786" y="2725"/>
                </a:cubicBezTo>
                <a:lnTo>
                  <a:pt x="6786" y="2725"/>
                </a:lnTo>
                <a:cubicBezTo>
                  <a:pt x="6786" y="2725"/>
                  <a:pt x="6650" y="2922"/>
                  <a:pt x="6541" y="3128"/>
                </a:cubicBezTo>
                <a:cubicBezTo>
                  <a:pt x="6503" y="3155"/>
                  <a:pt x="6480" y="3167"/>
                  <a:pt x="6441" y="3190"/>
                </a:cubicBezTo>
                <a:cubicBezTo>
                  <a:pt x="6468" y="3043"/>
                  <a:pt x="6491" y="2849"/>
                  <a:pt x="6530" y="2701"/>
                </a:cubicBezTo>
                <a:cubicBezTo>
                  <a:pt x="6565" y="2663"/>
                  <a:pt x="6603" y="2613"/>
                  <a:pt x="6639" y="2589"/>
                </a:cubicBezTo>
                <a:lnTo>
                  <a:pt x="6639" y="2589"/>
                </a:lnTo>
                <a:cubicBezTo>
                  <a:pt x="6638" y="2590"/>
                  <a:pt x="6603" y="2613"/>
                  <a:pt x="6541" y="2651"/>
                </a:cubicBezTo>
                <a:cubicBezTo>
                  <a:pt x="6553" y="2589"/>
                  <a:pt x="6577" y="2539"/>
                  <a:pt x="6589" y="2504"/>
                </a:cubicBezTo>
                <a:lnTo>
                  <a:pt x="6589" y="2504"/>
                </a:lnTo>
                <a:cubicBezTo>
                  <a:pt x="6589" y="2504"/>
                  <a:pt x="6541" y="2590"/>
                  <a:pt x="6491" y="2687"/>
                </a:cubicBezTo>
                <a:cubicBezTo>
                  <a:pt x="6430" y="2737"/>
                  <a:pt x="6344" y="2799"/>
                  <a:pt x="6271" y="2860"/>
                </a:cubicBezTo>
                <a:cubicBezTo>
                  <a:pt x="6271" y="2725"/>
                  <a:pt x="6271" y="2589"/>
                  <a:pt x="6282" y="2528"/>
                </a:cubicBezTo>
                <a:lnTo>
                  <a:pt x="6282" y="2528"/>
                </a:lnTo>
                <a:cubicBezTo>
                  <a:pt x="6282" y="2528"/>
                  <a:pt x="6235" y="2713"/>
                  <a:pt x="6185" y="2922"/>
                </a:cubicBezTo>
                <a:cubicBezTo>
                  <a:pt x="6135" y="2958"/>
                  <a:pt x="6088" y="3008"/>
                  <a:pt x="6038" y="3043"/>
                </a:cubicBezTo>
                <a:lnTo>
                  <a:pt x="6038" y="2958"/>
                </a:lnTo>
                <a:cubicBezTo>
                  <a:pt x="6038" y="2958"/>
                  <a:pt x="6026" y="3008"/>
                  <a:pt x="6014" y="3055"/>
                </a:cubicBezTo>
                <a:cubicBezTo>
                  <a:pt x="6000" y="3081"/>
                  <a:pt x="5976" y="3093"/>
                  <a:pt x="5964" y="3105"/>
                </a:cubicBezTo>
                <a:cubicBezTo>
                  <a:pt x="5976" y="2946"/>
                  <a:pt x="5988" y="2775"/>
                  <a:pt x="5988" y="2725"/>
                </a:cubicBezTo>
                <a:cubicBezTo>
                  <a:pt x="6133" y="2446"/>
                  <a:pt x="6290" y="2167"/>
                  <a:pt x="6413" y="2055"/>
                </a:cubicBezTo>
                <a:lnTo>
                  <a:pt x="6413" y="2055"/>
                </a:lnTo>
                <a:cubicBezTo>
                  <a:pt x="6342" y="2118"/>
                  <a:pt x="5495" y="2879"/>
                  <a:pt x="5410" y="3031"/>
                </a:cubicBezTo>
                <a:cubicBezTo>
                  <a:pt x="5410" y="3031"/>
                  <a:pt x="5511" y="2050"/>
                  <a:pt x="5646" y="1729"/>
                </a:cubicBezTo>
                <a:lnTo>
                  <a:pt x="5646" y="1729"/>
                </a:lnTo>
                <a:cubicBezTo>
                  <a:pt x="5646" y="1730"/>
                  <a:pt x="4957" y="3008"/>
                  <a:pt x="4910" y="3411"/>
                </a:cubicBezTo>
                <a:cubicBezTo>
                  <a:pt x="4910" y="3411"/>
                  <a:pt x="4748" y="2834"/>
                  <a:pt x="4774" y="2492"/>
                </a:cubicBezTo>
                <a:lnTo>
                  <a:pt x="4774" y="2492"/>
                </a:lnTo>
                <a:cubicBezTo>
                  <a:pt x="4774" y="2492"/>
                  <a:pt x="4492" y="3252"/>
                  <a:pt x="4468" y="3399"/>
                </a:cubicBezTo>
                <a:cubicBezTo>
                  <a:pt x="4468" y="3399"/>
                  <a:pt x="4589" y="2112"/>
                  <a:pt x="4577" y="1853"/>
                </a:cubicBezTo>
                <a:lnTo>
                  <a:pt x="4577" y="1853"/>
                </a:lnTo>
                <a:cubicBezTo>
                  <a:pt x="4577" y="1853"/>
                  <a:pt x="4197" y="2749"/>
                  <a:pt x="3964" y="3438"/>
                </a:cubicBezTo>
                <a:lnTo>
                  <a:pt x="3841" y="3438"/>
                </a:lnTo>
                <a:cubicBezTo>
                  <a:pt x="3879" y="3190"/>
                  <a:pt x="3953" y="2922"/>
                  <a:pt x="4112" y="2725"/>
                </a:cubicBezTo>
                <a:lnTo>
                  <a:pt x="4112" y="2725"/>
                </a:lnTo>
                <a:cubicBezTo>
                  <a:pt x="4111" y="2725"/>
                  <a:pt x="3743" y="3093"/>
                  <a:pt x="3558" y="3423"/>
                </a:cubicBezTo>
                <a:lnTo>
                  <a:pt x="3523" y="3423"/>
                </a:lnTo>
                <a:cubicBezTo>
                  <a:pt x="3570" y="3143"/>
                  <a:pt x="3670" y="2492"/>
                  <a:pt x="3805" y="2245"/>
                </a:cubicBezTo>
                <a:lnTo>
                  <a:pt x="3805" y="2245"/>
                </a:lnTo>
                <a:cubicBezTo>
                  <a:pt x="3805" y="2245"/>
                  <a:pt x="3263" y="2946"/>
                  <a:pt x="3128" y="3411"/>
                </a:cubicBezTo>
                <a:cubicBezTo>
                  <a:pt x="3143" y="3217"/>
                  <a:pt x="3190" y="1950"/>
                  <a:pt x="3349" y="1620"/>
                </a:cubicBezTo>
                <a:lnTo>
                  <a:pt x="3349" y="1620"/>
                </a:lnTo>
                <a:cubicBezTo>
                  <a:pt x="3349" y="1621"/>
                  <a:pt x="2736" y="2760"/>
                  <a:pt x="2724" y="2981"/>
                </a:cubicBezTo>
                <a:cubicBezTo>
                  <a:pt x="2724" y="2981"/>
                  <a:pt x="2406" y="1756"/>
                  <a:pt x="2418" y="1350"/>
                </a:cubicBezTo>
                <a:lnTo>
                  <a:pt x="2418" y="1350"/>
                </a:lnTo>
                <a:cubicBezTo>
                  <a:pt x="2418" y="1350"/>
                  <a:pt x="2271" y="2787"/>
                  <a:pt x="2344" y="3388"/>
                </a:cubicBezTo>
                <a:lnTo>
                  <a:pt x="2294" y="3388"/>
                </a:lnTo>
                <a:cubicBezTo>
                  <a:pt x="2171" y="3179"/>
                  <a:pt x="1926" y="2725"/>
                  <a:pt x="1841" y="2419"/>
                </a:cubicBezTo>
                <a:lnTo>
                  <a:pt x="1841" y="2419"/>
                </a:lnTo>
                <a:cubicBezTo>
                  <a:pt x="1841" y="2419"/>
                  <a:pt x="1853" y="3031"/>
                  <a:pt x="1876" y="3376"/>
                </a:cubicBezTo>
                <a:lnTo>
                  <a:pt x="1817" y="3376"/>
                </a:lnTo>
                <a:cubicBezTo>
                  <a:pt x="1779" y="3290"/>
                  <a:pt x="1729" y="3167"/>
                  <a:pt x="1670" y="3043"/>
                </a:cubicBezTo>
                <a:cubicBezTo>
                  <a:pt x="1644" y="2663"/>
                  <a:pt x="1644" y="2245"/>
                  <a:pt x="1767" y="1989"/>
                </a:cubicBezTo>
                <a:lnTo>
                  <a:pt x="1767" y="1989"/>
                </a:lnTo>
                <a:cubicBezTo>
                  <a:pt x="1767" y="1989"/>
                  <a:pt x="1596" y="2271"/>
                  <a:pt x="1473" y="2601"/>
                </a:cubicBezTo>
                <a:cubicBezTo>
                  <a:pt x="1423" y="2492"/>
                  <a:pt x="1361" y="2380"/>
                  <a:pt x="1314" y="2271"/>
                </a:cubicBezTo>
                <a:cubicBezTo>
                  <a:pt x="1325" y="1977"/>
                  <a:pt x="1337" y="1682"/>
                  <a:pt x="1375" y="1535"/>
                </a:cubicBezTo>
                <a:lnTo>
                  <a:pt x="1375" y="1535"/>
                </a:lnTo>
                <a:cubicBezTo>
                  <a:pt x="1375" y="1535"/>
                  <a:pt x="1287" y="1744"/>
                  <a:pt x="1190" y="2012"/>
                </a:cubicBezTo>
                <a:cubicBezTo>
                  <a:pt x="1116" y="1877"/>
                  <a:pt x="1066" y="1780"/>
                  <a:pt x="1031" y="1744"/>
                </a:cubicBezTo>
                <a:lnTo>
                  <a:pt x="1031" y="1744"/>
                </a:lnTo>
                <a:cubicBezTo>
                  <a:pt x="1031" y="1744"/>
                  <a:pt x="1081" y="1915"/>
                  <a:pt x="1140" y="2148"/>
                </a:cubicBezTo>
                <a:cubicBezTo>
                  <a:pt x="1066" y="2407"/>
                  <a:pt x="993" y="2701"/>
                  <a:pt x="969" y="2934"/>
                </a:cubicBezTo>
                <a:cubicBezTo>
                  <a:pt x="969" y="2934"/>
                  <a:pt x="884" y="1435"/>
                  <a:pt x="969" y="1117"/>
                </a:cubicBezTo>
                <a:lnTo>
                  <a:pt x="969" y="1117"/>
                </a:lnTo>
                <a:cubicBezTo>
                  <a:pt x="969" y="1117"/>
                  <a:pt x="651" y="2198"/>
                  <a:pt x="651" y="2419"/>
                </a:cubicBezTo>
                <a:cubicBezTo>
                  <a:pt x="651" y="2419"/>
                  <a:pt x="442" y="1423"/>
                  <a:pt x="442" y="1155"/>
                </a:cubicBezTo>
                <a:cubicBezTo>
                  <a:pt x="442" y="1155"/>
                  <a:pt x="368" y="2466"/>
                  <a:pt x="442" y="2981"/>
                </a:cubicBezTo>
                <a:cubicBezTo>
                  <a:pt x="442" y="2981"/>
                  <a:pt x="221" y="2319"/>
                  <a:pt x="171" y="2000"/>
                </a:cubicBezTo>
                <a:cubicBezTo>
                  <a:pt x="171" y="2000"/>
                  <a:pt x="159" y="2834"/>
                  <a:pt x="171" y="3031"/>
                </a:cubicBezTo>
                <a:cubicBezTo>
                  <a:pt x="171" y="3031"/>
                  <a:pt x="35" y="1729"/>
                  <a:pt x="0" y="1535"/>
                </a:cubicBezTo>
                <a:lnTo>
                  <a:pt x="0" y="3314"/>
                </a:lnTo>
                <a:lnTo>
                  <a:pt x="0" y="4380"/>
                </a:lnTo>
                <a:lnTo>
                  <a:pt x="49074" y="4380"/>
                </a:lnTo>
                <a:cubicBezTo>
                  <a:pt x="49089" y="3535"/>
                  <a:pt x="49074" y="1939"/>
                  <a:pt x="49074" y="1939"/>
                </a:cubicBezTo>
                <a:cubicBezTo>
                  <a:pt x="49039" y="2124"/>
                  <a:pt x="48915" y="3423"/>
                  <a:pt x="48915" y="3423"/>
                </a:cubicBezTo>
                <a:cubicBezTo>
                  <a:pt x="48927" y="3240"/>
                  <a:pt x="48915" y="2392"/>
                  <a:pt x="48915" y="2392"/>
                </a:cubicBezTo>
                <a:cubicBezTo>
                  <a:pt x="48868" y="2725"/>
                  <a:pt x="48647" y="3388"/>
                  <a:pt x="48647" y="3388"/>
                </a:cubicBezTo>
                <a:cubicBezTo>
                  <a:pt x="48721" y="2860"/>
                  <a:pt x="48632" y="1547"/>
                  <a:pt x="48632" y="1547"/>
                </a:cubicBezTo>
                <a:cubicBezTo>
                  <a:pt x="48632" y="1818"/>
                  <a:pt x="48438" y="2810"/>
                  <a:pt x="48438" y="2810"/>
                </a:cubicBezTo>
                <a:cubicBezTo>
                  <a:pt x="48438" y="2601"/>
                  <a:pt x="48117" y="1509"/>
                  <a:pt x="48117" y="1509"/>
                </a:cubicBezTo>
                <a:lnTo>
                  <a:pt x="48117" y="1509"/>
                </a:lnTo>
                <a:cubicBezTo>
                  <a:pt x="48190" y="1841"/>
                  <a:pt x="48105" y="3338"/>
                  <a:pt x="48105" y="3338"/>
                </a:cubicBezTo>
                <a:cubicBezTo>
                  <a:pt x="48070" y="2775"/>
                  <a:pt x="47713" y="1927"/>
                  <a:pt x="47713" y="1927"/>
                </a:cubicBezTo>
                <a:lnTo>
                  <a:pt x="47713" y="1927"/>
                </a:lnTo>
                <a:cubicBezTo>
                  <a:pt x="47799" y="2283"/>
                  <a:pt x="47763" y="3523"/>
                  <a:pt x="47763" y="3523"/>
                </a:cubicBezTo>
                <a:cubicBezTo>
                  <a:pt x="47725" y="3252"/>
                  <a:pt x="47601" y="2946"/>
                  <a:pt x="47492" y="2725"/>
                </a:cubicBezTo>
                <a:cubicBezTo>
                  <a:pt x="47590" y="1547"/>
                  <a:pt x="47749" y="222"/>
                  <a:pt x="47749" y="221"/>
                </a:cubicBezTo>
                <a:lnTo>
                  <a:pt x="47749" y="221"/>
                </a:lnTo>
                <a:cubicBezTo>
                  <a:pt x="47628" y="478"/>
                  <a:pt x="46977" y="3240"/>
                  <a:pt x="46977" y="3240"/>
                </a:cubicBezTo>
                <a:cubicBezTo>
                  <a:pt x="47000" y="2946"/>
                  <a:pt x="46989" y="1474"/>
                  <a:pt x="46989" y="1473"/>
                </a:cubicBezTo>
                <a:lnTo>
                  <a:pt x="46989" y="1473"/>
                </a:lnTo>
                <a:cubicBezTo>
                  <a:pt x="46892" y="2136"/>
                  <a:pt x="46523" y="3264"/>
                  <a:pt x="46523" y="3264"/>
                </a:cubicBezTo>
                <a:cubicBezTo>
                  <a:pt x="46621" y="2466"/>
                  <a:pt x="46388" y="1"/>
                  <a:pt x="46388" y="1"/>
                </a:cubicBezTo>
                <a:close/>
              </a:path>
            </a:pathLst>
          </a:custGeom>
          <a:solidFill>
            <a:srgbClr val="2E313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 ">
  <p:cSld name="CUSTOM_7"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4"/>
          <p:cNvSpPr txBox="1"/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90" name="Google Shape;90;p14"/>
          <p:cNvSpPr txBox="1"/>
          <p:nvPr>
            <p:ph idx="1" type="subTitle"/>
          </p:nvPr>
        </p:nvSpPr>
        <p:spPr>
          <a:xfrm>
            <a:off x="986200" y="3191975"/>
            <a:ext cx="1859700" cy="69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91" name="Google Shape;91;p14"/>
          <p:cNvSpPr txBox="1"/>
          <p:nvPr>
            <p:ph idx="2" type="title"/>
          </p:nvPr>
        </p:nvSpPr>
        <p:spPr>
          <a:xfrm>
            <a:off x="986200" y="2729049"/>
            <a:ext cx="1859700" cy="41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/>
        </p:txBody>
      </p:sp>
      <p:sp>
        <p:nvSpPr>
          <p:cNvPr id="92" name="Google Shape;92;p14"/>
          <p:cNvSpPr txBox="1"/>
          <p:nvPr>
            <p:ph idx="3" type="subTitle"/>
          </p:nvPr>
        </p:nvSpPr>
        <p:spPr>
          <a:xfrm>
            <a:off x="6298106" y="3191975"/>
            <a:ext cx="1859700" cy="69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93" name="Google Shape;93;p14"/>
          <p:cNvSpPr txBox="1"/>
          <p:nvPr>
            <p:ph idx="4" type="title"/>
          </p:nvPr>
        </p:nvSpPr>
        <p:spPr>
          <a:xfrm>
            <a:off x="6298100" y="2729049"/>
            <a:ext cx="1859700" cy="41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/>
        </p:txBody>
      </p:sp>
      <p:sp>
        <p:nvSpPr>
          <p:cNvPr id="94" name="Google Shape;94;p14"/>
          <p:cNvSpPr txBox="1"/>
          <p:nvPr>
            <p:ph idx="5" type="subTitle"/>
          </p:nvPr>
        </p:nvSpPr>
        <p:spPr>
          <a:xfrm>
            <a:off x="3642153" y="3191975"/>
            <a:ext cx="1859700" cy="69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95" name="Google Shape;95;p14"/>
          <p:cNvSpPr txBox="1"/>
          <p:nvPr>
            <p:ph idx="6" type="title"/>
          </p:nvPr>
        </p:nvSpPr>
        <p:spPr>
          <a:xfrm>
            <a:off x="3642150" y="2729049"/>
            <a:ext cx="1859700" cy="41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/>
        </p:txBody>
      </p:sp>
      <p:grpSp>
        <p:nvGrpSpPr>
          <p:cNvPr id="96" name="Google Shape;96;p14"/>
          <p:cNvGrpSpPr/>
          <p:nvPr/>
        </p:nvGrpSpPr>
        <p:grpSpPr>
          <a:xfrm>
            <a:off x="-1" y="4603371"/>
            <a:ext cx="9144045" cy="559780"/>
            <a:chOff x="-1" y="4603371"/>
            <a:chExt cx="9144045" cy="559780"/>
          </a:xfrm>
        </p:grpSpPr>
        <p:sp>
          <p:nvSpPr>
            <p:cNvPr id="97" name="Google Shape;97;p14"/>
            <p:cNvSpPr/>
            <p:nvPr/>
          </p:nvSpPr>
          <p:spPr>
            <a:xfrm>
              <a:off x="1488008" y="4927450"/>
              <a:ext cx="7656036" cy="235701"/>
            </a:xfrm>
            <a:custGeom>
              <a:rect b="b" l="l" r="r" t="t"/>
              <a:pathLst>
                <a:path extrusionOk="0" h="1595" w="13228">
                  <a:moveTo>
                    <a:pt x="7290" y="0"/>
                  </a:moveTo>
                  <a:cubicBezTo>
                    <a:pt x="7263" y="0"/>
                    <a:pt x="7236" y="0"/>
                    <a:pt x="7209" y="0"/>
                  </a:cubicBezTo>
                  <a:cubicBezTo>
                    <a:pt x="5600" y="0"/>
                    <a:pt x="2691" y="74"/>
                    <a:pt x="0" y="1595"/>
                  </a:cubicBezTo>
                  <a:lnTo>
                    <a:pt x="13227" y="1595"/>
                  </a:lnTo>
                  <a:cubicBezTo>
                    <a:pt x="13227" y="1595"/>
                    <a:pt x="10568" y="0"/>
                    <a:pt x="7290" y="0"/>
                  </a:cubicBezTo>
                  <a:close/>
                </a:path>
              </a:pathLst>
            </a:custGeom>
            <a:solidFill>
              <a:srgbClr val="22232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" name="Google Shape;98;p14"/>
            <p:cNvSpPr/>
            <p:nvPr/>
          </p:nvSpPr>
          <p:spPr>
            <a:xfrm>
              <a:off x="7653944" y="4746808"/>
              <a:ext cx="230549" cy="295841"/>
            </a:xfrm>
            <a:custGeom>
              <a:rect b="b" l="l" r="r" t="t"/>
              <a:pathLst>
                <a:path extrusionOk="0" h="2002" w="1560">
                  <a:moveTo>
                    <a:pt x="958" y="0"/>
                  </a:moveTo>
                  <a:lnTo>
                    <a:pt x="958" y="0"/>
                  </a:lnTo>
                  <a:cubicBezTo>
                    <a:pt x="1141" y="392"/>
                    <a:pt x="993" y="1020"/>
                    <a:pt x="993" y="1020"/>
                  </a:cubicBezTo>
                  <a:cubicBezTo>
                    <a:pt x="931" y="799"/>
                    <a:pt x="725" y="528"/>
                    <a:pt x="725" y="528"/>
                  </a:cubicBezTo>
                  <a:lnTo>
                    <a:pt x="725" y="528"/>
                  </a:lnTo>
                  <a:cubicBezTo>
                    <a:pt x="811" y="761"/>
                    <a:pt x="699" y="1141"/>
                    <a:pt x="699" y="1141"/>
                  </a:cubicBezTo>
                  <a:cubicBezTo>
                    <a:pt x="489" y="664"/>
                    <a:pt x="171" y="404"/>
                    <a:pt x="171" y="404"/>
                  </a:cubicBezTo>
                  <a:lnTo>
                    <a:pt x="171" y="404"/>
                  </a:lnTo>
                  <a:cubicBezTo>
                    <a:pt x="416" y="699"/>
                    <a:pt x="416" y="1548"/>
                    <a:pt x="416" y="1548"/>
                  </a:cubicBezTo>
                  <a:lnTo>
                    <a:pt x="0" y="1253"/>
                  </a:lnTo>
                  <a:lnTo>
                    <a:pt x="0" y="1253"/>
                  </a:lnTo>
                  <a:cubicBezTo>
                    <a:pt x="0" y="1253"/>
                    <a:pt x="283" y="1657"/>
                    <a:pt x="318" y="2001"/>
                  </a:cubicBezTo>
                  <a:lnTo>
                    <a:pt x="1559" y="2001"/>
                  </a:lnTo>
                  <a:cubicBezTo>
                    <a:pt x="1509" y="552"/>
                    <a:pt x="958" y="0"/>
                    <a:pt x="958" y="0"/>
                  </a:cubicBezTo>
                  <a:close/>
                </a:path>
              </a:pathLst>
            </a:custGeom>
            <a:solidFill>
              <a:srgbClr val="22232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" name="Google Shape;99;p14"/>
            <p:cNvSpPr/>
            <p:nvPr/>
          </p:nvSpPr>
          <p:spPr>
            <a:xfrm>
              <a:off x="190727" y="4677253"/>
              <a:ext cx="326793" cy="390451"/>
            </a:xfrm>
            <a:custGeom>
              <a:rect b="b" l="l" r="r" t="t"/>
              <a:pathLst>
                <a:path extrusionOk="0" h="2336" w="1955">
                  <a:moveTo>
                    <a:pt x="690" y="1"/>
                  </a:moveTo>
                  <a:cubicBezTo>
                    <a:pt x="531" y="800"/>
                    <a:pt x="628" y="1684"/>
                    <a:pt x="628" y="1684"/>
                  </a:cubicBezTo>
                  <a:lnTo>
                    <a:pt x="236" y="835"/>
                  </a:lnTo>
                  <a:lnTo>
                    <a:pt x="369" y="1855"/>
                  </a:lnTo>
                  <a:lnTo>
                    <a:pt x="0" y="1587"/>
                  </a:lnTo>
                  <a:lnTo>
                    <a:pt x="0" y="1587"/>
                  </a:lnTo>
                  <a:cubicBezTo>
                    <a:pt x="0" y="1587"/>
                    <a:pt x="162" y="1881"/>
                    <a:pt x="310" y="2335"/>
                  </a:cubicBezTo>
                  <a:lnTo>
                    <a:pt x="1783" y="2064"/>
                  </a:lnTo>
                  <a:cubicBezTo>
                    <a:pt x="1954" y="1622"/>
                    <a:pt x="1745" y="1192"/>
                    <a:pt x="1745" y="1192"/>
                  </a:cubicBezTo>
                  <a:cubicBezTo>
                    <a:pt x="1733" y="1498"/>
                    <a:pt x="1636" y="1610"/>
                    <a:pt x="1636" y="1610"/>
                  </a:cubicBezTo>
                  <a:cubicBezTo>
                    <a:pt x="1524" y="1265"/>
                    <a:pt x="1598" y="346"/>
                    <a:pt x="1598" y="346"/>
                  </a:cubicBezTo>
                  <a:lnTo>
                    <a:pt x="1598" y="346"/>
                  </a:lnTo>
                  <a:cubicBezTo>
                    <a:pt x="1450" y="614"/>
                    <a:pt x="1315" y="1304"/>
                    <a:pt x="1315" y="1304"/>
                  </a:cubicBezTo>
                  <a:cubicBezTo>
                    <a:pt x="1341" y="862"/>
                    <a:pt x="1120" y="199"/>
                    <a:pt x="1120" y="198"/>
                  </a:cubicBezTo>
                  <a:lnTo>
                    <a:pt x="1120" y="198"/>
                  </a:lnTo>
                  <a:cubicBezTo>
                    <a:pt x="1206" y="467"/>
                    <a:pt x="1032" y="1265"/>
                    <a:pt x="1032" y="1265"/>
                  </a:cubicBezTo>
                  <a:lnTo>
                    <a:pt x="935" y="885"/>
                  </a:lnTo>
                  <a:lnTo>
                    <a:pt x="884" y="1389"/>
                  </a:lnTo>
                  <a:cubicBezTo>
                    <a:pt x="775" y="1071"/>
                    <a:pt x="690" y="1"/>
                    <a:pt x="690" y="1"/>
                  </a:cubicBezTo>
                  <a:close/>
                </a:path>
              </a:pathLst>
            </a:custGeom>
            <a:solidFill>
              <a:srgbClr val="2E313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" name="Google Shape;100;p14"/>
            <p:cNvSpPr/>
            <p:nvPr/>
          </p:nvSpPr>
          <p:spPr>
            <a:xfrm>
              <a:off x="1186320" y="4605382"/>
              <a:ext cx="314423" cy="381926"/>
            </a:xfrm>
            <a:custGeom>
              <a:rect b="b" l="l" r="r" t="t"/>
              <a:pathLst>
                <a:path extrusionOk="0" h="2285" w="1881">
                  <a:moveTo>
                    <a:pt x="1082" y="1"/>
                  </a:moveTo>
                  <a:cubicBezTo>
                    <a:pt x="726" y="726"/>
                    <a:pt x="578" y="1610"/>
                    <a:pt x="578" y="1610"/>
                  </a:cubicBezTo>
                  <a:lnTo>
                    <a:pt x="431" y="676"/>
                  </a:lnTo>
                  <a:lnTo>
                    <a:pt x="284" y="1707"/>
                  </a:lnTo>
                  <a:lnTo>
                    <a:pt x="1" y="1339"/>
                  </a:lnTo>
                  <a:lnTo>
                    <a:pt x="1" y="1339"/>
                  </a:lnTo>
                  <a:cubicBezTo>
                    <a:pt x="1" y="1339"/>
                    <a:pt x="86" y="1672"/>
                    <a:pt x="101" y="2149"/>
                  </a:cubicBezTo>
                  <a:lnTo>
                    <a:pt x="1598" y="2285"/>
                  </a:lnTo>
                  <a:cubicBezTo>
                    <a:pt x="1881" y="1905"/>
                    <a:pt x="1781" y="1427"/>
                    <a:pt x="1781" y="1427"/>
                  </a:cubicBezTo>
                  <a:lnTo>
                    <a:pt x="1781" y="1427"/>
                  </a:lnTo>
                  <a:cubicBezTo>
                    <a:pt x="1695" y="1722"/>
                    <a:pt x="1574" y="1796"/>
                    <a:pt x="1574" y="1796"/>
                  </a:cubicBezTo>
                  <a:cubicBezTo>
                    <a:pt x="1548" y="1439"/>
                    <a:pt x="1881" y="578"/>
                    <a:pt x="1881" y="578"/>
                  </a:cubicBezTo>
                  <a:lnTo>
                    <a:pt x="1881" y="578"/>
                  </a:lnTo>
                  <a:cubicBezTo>
                    <a:pt x="1648" y="799"/>
                    <a:pt x="1353" y="1427"/>
                    <a:pt x="1353" y="1427"/>
                  </a:cubicBezTo>
                  <a:cubicBezTo>
                    <a:pt x="1486" y="997"/>
                    <a:pt x="1451" y="308"/>
                    <a:pt x="1451" y="307"/>
                  </a:cubicBezTo>
                  <a:lnTo>
                    <a:pt x="1451" y="307"/>
                  </a:lnTo>
                  <a:cubicBezTo>
                    <a:pt x="1462" y="590"/>
                    <a:pt x="1082" y="1315"/>
                    <a:pt x="1082" y="1315"/>
                  </a:cubicBezTo>
                  <a:lnTo>
                    <a:pt x="1082" y="911"/>
                  </a:lnTo>
                  <a:lnTo>
                    <a:pt x="911" y="1389"/>
                  </a:lnTo>
                  <a:cubicBezTo>
                    <a:pt x="885" y="1059"/>
                    <a:pt x="1082" y="1"/>
                    <a:pt x="1082" y="1"/>
                  </a:cubicBezTo>
                  <a:close/>
                </a:path>
              </a:pathLst>
            </a:custGeom>
            <a:solidFill>
              <a:srgbClr val="2E313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" name="Google Shape;101;p14"/>
            <p:cNvSpPr/>
            <p:nvPr/>
          </p:nvSpPr>
          <p:spPr>
            <a:xfrm>
              <a:off x="1011975" y="4868465"/>
              <a:ext cx="2211159" cy="266596"/>
            </a:xfrm>
            <a:custGeom>
              <a:rect b="b" l="l" r="r" t="t"/>
              <a:pathLst>
                <a:path extrusionOk="0" h="1595" w="13228">
                  <a:moveTo>
                    <a:pt x="7290" y="0"/>
                  </a:moveTo>
                  <a:cubicBezTo>
                    <a:pt x="7263" y="0"/>
                    <a:pt x="7236" y="0"/>
                    <a:pt x="7209" y="0"/>
                  </a:cubicBezTo>
                  <a:cubicBezTo>
                    <a:pt x="5600" y="0"/>
                    <a:pt x="2691" y="74"/>
                    <a:pt x="0" y="1595"/>
                  </a:cubicBezTo>
                  <a:lnTo>
                    <a:pt x="13227" y="1595"/>
                  </a:lnTo>
                  <a:cubicBezTo>
                    <a:pt x="13227" y="1595"/>
                    <a:pt x="10568" y="0"/>
                    <a:pt x="7290" y="0"/>
                  </a:cubicBezTo>
                  <a:close/>
                </a:path>
              </a:pathLst>
            </a:custGeom>
            <a:solidFill>
              <a:srgbClr val="22232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" name="Google Shape;102;p14"/>
            <p:cNvSpPr/>
            <p:nvPr/>
          </p:nvSpPr>
          <p:spPr>
            <a:xfrm>
              <a:off x="2561865" y="4628113"/>
              <a:ext cx="293696" cy="468173"/>
            </a:xfrm>
            <a:custGeom>
              <a:rect b="b" l="l" r="r" t="t"/>
              <a:pathLst>
                <a:path extrusionOk="0" h="2801" w="1757">
                  <a:moveTo>
                    <a:pt x="946" y="0"/>
                  </a:moveTo>
                  <a:cubicBezTo>
                    <a:pt x="1179" y="492"/>
                    <a:pt x="1055" y="1327"/>
                    <a:pt x="1055" y="1327"/>
                  </a:cubicBezTo>
                  <a:cubicBezTo>
                    <a:pt x="982" y="1044"/>
                    <a:pt x="737" y="725"/>
                    <a:pt x="737" y="725"/>
                  </a:cubicBezTo>
                  <a:lnTo>
                    <a:pt x="737" y="725"/>
                  </a:lnTo>
                  <a:cubicBezTo>
                    <a:pt x="834" y="1008"/>
                    <a:pt x="761" y="1524"/>
                    <a:pt x="761" y="1524"/>
                  </a:cubicBezTo>
                  <a:cubicBezTo>
                    <a:pt x="504" y="935"/>
                    <a:pt x="136" y="628"/>
                    <a:pt x="136" y="628"/>
                  </a:cubicBezTo>
                  <a:lnTo>
                    <a:pt x="136" y="628"/>
                  </a:lnTo>
                  <a:cubicBezTo>
                    <a:pt x="419" y="982"/>
                    <a:pt x="478" y="2087"/>
                    <a:pt x="478" y="2087"/>
                  </a:cubicBezTo>
                  <a:lnTo>
                    <a:pt x="0" y="1757"/>
                  </a:lnTo>
                  <a:lnTo>
                    <a:pt x="0" y="1757"/>
                  </a:lnTo>
                  <a:cubicBezTo>
                    <a:pt x="0" y="1757"/>
                    <a:pt x="345" y="2370"/>
                    <a:pt x="419" y="2800"/>
                  </a:cubicBezTo>
                  <a:lnTo>
                    <a:pt x="1757" y="2653"/>
                  </a:lnTo>
                  <a:cubicBezTo>
                    <a:pt x="1609" y="776"/>
                    <a:pt x="946" y="0"/>
                    <a:pt x="946" y="0"/>
                  </a:cubicBezTo>
                  <a:close/>
                </a:path>
              </a:pathLst>
            </a:custGeom>
            <a:solidFill>
              <a:srgbClr val="2E313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" name="Google Shape;103;p14"/>
            <p:cNvSpPr/>
            <p:nvPr/>
          </p:nvSpPr>
          <p:spPr>
            <a:xfrm>
              <a:off x="3413536" y="4638476"/>
              <a:ext cx="252909" cy="433073"/>
            </a:xfrm>
            <a:custGeom>
              <a:rect b="b" l="l" r="r" t="t"/>
              <a:pathLst>
                <a:path extrusionOk="0" h="2591" w="1513">
                  <a:moveTo>
                    <a:pt x="567" y="0"/>
                  </a:moveTo>
                  <a:cubicBezTo>
                    <a:pt x="567" y="0"/>
                    <a:pt x="358" y="1155"/>
                    <a:pt x="187" y="1474"/>
                  </a:cubicBezTo>
                  <a:cubicBezTo>
                    <a:pt x="1" y="1780"/>
                    <a:pt x="160" y="2591"/>
                    <a:pt x="160" y="2591"/>
                  </a:cubicBezTo>
                  <a:lnTo>
                    <a:pt x="850" y="2591"/>
                  </a:lnTo>
                  <a:cubicBezTo>
                    <a:pt x="971" y="2013"/>
                    <a:pt x="1513" y="1179"/>
                    <a:pt x="1513" y="1179"/>
                  </a:cubicBezTo>
                  <a:lnTo>
                    <a:pt x="1513" y="1179"/>
                  </a:lnTo>
                  <a:cubicBezTo>
                    <a:pt x="1513" y="1179"/>
                    <a:pt x="1009" y="1338"/>
                    <a:pt x="800" y="1878"/>
                  </a:cubicBezTo>
                  <a:cubicBezTo>
                    <a:pt x="800" y="1878"/>
                    <a:pt x="1056" y="737"/>
                    <a:pt x="1389" y="209"/>
                  </a:cubicBezTo>
                  <a:lnTo>
                    <a:pt x="1389" y="209"/>
                  </a:lnTo>
                  <a:cubicBezTo>
                    <a:pt x="1389" y="210"/>
                    <a:pt x="738" y="761"/>
                    <a:pt x="590" y="1462"/>
                  </a:cubicBezTo>
                  <a:cubicBezTo>
                    <a:pt x="590" y="1462"/>
                    <a:pt x="641" y="283"/>
                    <a:pt x="567" y="0"/>
                  </a:cubicBezTo>
                  <a:close/>
                </a:path>
              </a:pathLst>
            </a:custGeom>
            <a:solidFill>
              <a:srgbClr val="2E313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" name="Google Shape;104;p14"/>
            <p:cNvSpPr/>
            <p:nvPr/>
          </p:nvSpPr>
          <p:spPr>
            <a:xfrm>
              <a:off x="3543250" y="4696988"/>
              <a:ext cx="291188" cy="431234"/>
            </a:xfrm>
            <a:custGeom>
              <a:rect b="b" l="l" r="r" t="t"/>
              <a:pathLst>
                <a:path extrusionOk="0" h="2580" w="1742">
                  <a:moveTo>
                    <a:pt x="993" y="1"/>
                  </a:moveTo>
                  <a:lnTo>
                    <a:pt x="993" y="1"/>
                  </a:lnTo>
                  <a:cubicBezTo>
                    <a:pt x="993" y="1"/>
                    <a:pt x="528" y="1070"/>
                    <a:pt x="280" y="1342"/>
                  </a:cubicBezTo>
                  <a:cubicBezTo>
                    <a:pt x="35" y="1610"/>
                    <a:pt x="0" y="2432"/>
                    <a:pt x="0" y="2432"/>
                  </a:cubicBezTo>
                  <a:lnTo>
                    <a:pt x="648" y="2579"/>
                  </a:lnTo>
                  <a:cubicBezTo>
                    <a:pt x="920" y="2052"/>
                    <a:pt x="1645" y="1377"/>
                    <a:pt x="1645" y="1377"/>
                  </a:cubicBezTo>
                  <a:lnTo>
                    <a:pt x="1645" y="1377"/>
                  </a:lnTo>
                  <a:cubicBezTo>
                    <a:pt x="1645" y="1377"/>
                    <a:pt x="1105" y="1415"/>
                    <a:pt x="784" y="1881"/>
                  </a:cubicBezTo>
                  <a:cubicBezTo>
                    <a:pt x="784" y="1881"/>
                    <a:pt x="1288" y="826"/>
                    <a:pt x="1742" y="407"/>
                  </a:cubicBezTo>
                  <a:lnTo>
                    <a:pt x="1742" y="407"/>
                  </a:lnTo>
                  <a:cubicBezTo>
                    <a:pt x="1742" y="407"/>
                    <a:pt x="981" y="788"/>
                    <a:pt x="663" y="1427"/>
                  </a:cubicBezTo>
                  <a:cubicBezTo>
                    <a:pt x="663" y="1427"/>
                    <a:pt x="993" y="295"/>
                    <a:pt x="993" y="1"/>
                  </a:cubicBezTo>
                  <a:close/>
                </a:path>
              </a:pathLst>
            </a:custGeom>
            <a:solidFill>
              <a:srgbClr val="2E313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" name="Google Shape;105;p14"/>
            <p:cNvSpPr/>
            <p:nvPr/>
          </p:nvSpPr>
          <p:spPr>
            <a:xfrm>
              <a:off x="4658447" y="4603371"/>
              <a:ext cx="221829" cy="384800"/>
            </a:xfrm>
            <a:custGeom>
              <a:rect b="b" l="l" r="r" t="t"/>
              <a:pathLst>
                <a:path extrusionOk="0" h="2604" w="1501">
                  <a:moveTo>
                    <a:pt x="958" y="1"/>
                  </a:moveTo>
                  <a:cubicBezTo>
                    <a:pt x="884" y="281"/>
                    <a:pt x="934" y="1460"/>
                    <a:pt x="934" y="1460"/>
                  </a:cubicBezTo>
                  <a:cubicBezTo>
                    <a:pt x="787" y="761"/>
                    <a:pt x="136" y="207"/>
                    <a:pt x="136" y="207"/>
                  </a:cubicBezTo>
                  <a:lnTo>
                    <a:pt x="136" y="207"/>
                  </a:lnTo>
                  <a:cubicBezTo>
                    <a:pt x="469" y="723"/>
                    <a:pt x="713" y="1878"/>
                    <a:pt x="713" y="1878"/>
                  </a:cubicBezTo>
                  <a:cubicBezTo>
                    <a:pt x="516" y="1339"/>
                    <a:pt x="0" y="1180"/>
                    <a:pt x="0" y="1180"/>
                  </a:cubicBezTo>
                  <a:lnTo>
                    <a:pt x="0" y="1180"/>
                  </a:lnTo>
                  <a:cubicBezTo>
                    <a:pt x="0" y="1180"/>
                    <a:pt x="542" y="2014"/>
                    <a:pt x="663" y="2591"/>
                  </a:cubicBezTo>
                  <a:lnTo>
                    <a:pt x="1326" y="2603"/>
                  </a:lnTo>
                  <a:cubicBezTo>
                    <a:pt x="1326" y="2603"/>
                    <a:pt x="1500" y="1793"/>
                    <a:pt x="1326" y="1474"/>
                  </a:cubicBezTo>
                  <a:cubicBezTo>
                    <a:pt x="1155" y="1153"/>
                    <a:pt x="958" y="1"/>
                    <a:pt x="958" y="1"/>
                  </a:cubicBezTo>
                  <a:close/>
                </a:path>
              </a:pathLst>
            </a:custGeom>
            <a:solidFill>
              <a:srgbClr val="22232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" name="Google Shape;106;p14"/>
            <p:cNvSpPr/>
            <p:nvPr/>
          </p:nvSpPr>
          <p:spPr>
            <a:xfrm>
              <a:off x="-1" y="4929973"/>
              <a:ext cx="1865812" cy="205087"/>
            </a:xfrm>
            <a:custGeom>
              <a:rect b="b" l="l" r="r" t="t"/>
              <a:pathLst>
                <a:path extrusionOk="0" h="1227" w="11162">
                  <a:moveTo>
                    <a:pt x="6127" y="1"/>
                  </a:moveTo>
                  <a:cubicBezTo>
                    <a:pt x="6111" y="1"/>
                    <a:pt x="6094" y="1"/>
                    <a:pt x="6078" y="1"/>
                  </a:cubicBezTo>
                  <a:cubicBezTo>
                    <a:pt x="4728" y="1"/>
                    <a:pt x="2261" y="60"/>
                    <a:pt x="1" y="1227"/>
                  </a:cubicBezTo>
                  <a:lnTo>
                    <a:pt x="11162" y="1227"/>
                  </a:lnTo>
                  <a:cubicBezTo>
                    <a:pt x="11162" y="1227"/>
                    <a:pt x="8905" y="1"/>
                    <a:pt x="6127" y="1"/>
                  </a:cubicBezTo>
                  <a:close/>
                </a:path>
              </a:pathLst>
            </a:custGeom>
            <a:solidFill>
              <a:srgbClr val="2E313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" name="Google Shape;107;p14"/>
            <p:cNvSpPr/>
            <p:nvPr/>
          </p:nvSpPr>
          <p:spPr>
            <a:xfrm>
              <a:off x="2130764" y="4603376"/>
              <a:ext cx="326291" cy="437753"/>
            </a:xfrm>
            <a:custGeom>
              <a:rect b="b" l="l" r="r" t="t"/>
              <a:pathLst>
                <a:path extrusionOk="0" h="2619" w="1952">
                  <a:moveTo>
                    <a:pt x="1215" y="1"/>
                  </a:moveTo>
                  <a:cubicBezTo>
                    <a:pt x="787" y="800"/>
                    <a:pt x="540" y="1769"/>
                    <a:pt x="540" y="1769"/>
                  </a:cubicBezTo>
                  <a:lnTo>
                    <a:pt x="493" y="714"/>
                  </a:lnTo>
                  <a:lnTo>
                    <a:pt x="233" y="1855"/>
                  </a:lnTo>
                  <a:lnTo>
                    <a:pt x="0" y="1424"/>
                  </a:lnTo>
                  <a:lnTo>
                    <a:pt x="0" y="1424"/>
                  </a:lnTo>
                  <a:cubicBezTo>
                    <a:pt x="0" y="1424"/>
                    <a:pt x="36" y="1819"/>
                    <a:pt x="0" y="2347"/>
                  </a:cubicBezTo>
                  <a:lnTo>
                    <a:pt x="1486" y="2618"/>
                  </a:lnTo>
                  <a:cubicBezTo>
                    <a:pt x="1804" y="2211"/>
                    <a:pt x="1769" y="1672"/>
                    <a:pt x="1769" y="1672"/>
                  </a:cubicBezTo>
                  <a:lnTo>
                    <a:pt x="1769" y="1672"/>
                  </a:lnTo>
                  <a:cubicBezTo>
                    <a:pt x="1645" y="2002"/>
                    <a:pt x="1509" y="2064"/>
                    <a:pt x="1509" y="2064"/>
                  </a:cubicBezTo>
                  <a:cubicBezTo>
                    <a:pt x="1536" y="1672"/>
                    <a:pt x="1951" y="714"/>
                    <a:pt x="1951" y="714"/>
                  </a:cubicBezTo>
                  <a:lnTo>
                    <a:pt x="1951" y="714"/>
                  </a:lnTo>
                  <a:cubicBezTo>
                    <a:pt x="1707" y="947"/>
                    <a:pt x="1327" y="1634"/>
                    <a:pt x="1327" y="1634"/>
                  </a:cubicBezTo>
                  <a:cubicBezTo>
                    <a:pt x="1509" y="1156"/>
                    <a:pt x="1559" y="382"/>
                    <a:pt x="1560" y="381"/>
                  </a:cubicBezTo>
                  <a:lnTo>
                    <a:pt x="1560" y="381"/>
                  </a:lnTo>
                  <a:cubicBezTo>
                    <a:pt x="1536" y="688"/>
                    <a:pt x="1067" y="1475"/>
                    <a:pt x="1067" y="1475"/>
                  </a:cubicBezTo>
                  <a:lnTo>
                    <a:pt x="1129" y="1032"/>
                  </a:lnTo>
                  <a:lnTo>
                    <a:pt x="896" y="1548"/>
                  </a:lnTo>
                  <a:cubicBezTo>
                    <a:pt x="908" y="1180"/>
                    <a:pt x="1215" y="1"/>
                    <a:pt x="1215" y="1"/>
                  </a:cubicBezTo>
                  <a:close/>
                </a:path>
              </a:pathLst>
            </a:custGeom>
            <a:solidFill>
              <a:srgbClr val="2E313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" name="Google Shape;108;p14"/>
            <p:cNvSpPr/>
            <p:nvPr/>
          </p:nvSpPr>
          <p:spPr>
            <a:xfrm>
              <a:off x="1666733" y="5046150"/>
              <a:ext cx="2654461" cy="96777"/>
            </a:xfrm>
            <a:custGeom>
              <a:rect b="b" l="l" r="r" t="t"/>
              <a:pathLst>
                <a:path extrusionOk="0" h="579" w="15880">
                  <a:moveTo>
                    <a:pt x="8777" y="1"/>
                  </a:moveTo>
                  <a:cubicBezTo>
                    <a:pt x="8738" y="1"/>
                    <a:pt x="8698" y="1"/>
                    <a:pt x="8659" y="1"/>
                  </a:cubicBezTo>
                  <a:cubicBezTo>
                    <a:pt x="6732" y="1"/>
                    <a:pt x="3230" y="25"/>
                    <a:pt x="0" y="579"/>
                  </a:cubicBezTo>
                  <a:lnTo>
                    <a:pt x="15880" y="579"/>
                  </a:lnTo>
                  <a:cubicBezTo>
                    <a:pt x="15880" y="579"/>
                    <a:pt x="12702" y="1"/>
                    <a:pt x="8777" y="1"/>
                  </a:cubicBezTo>
                  <a:close/>
                </a:path>
              </a:pathLst>
            </a:custGeom>
            <a:solidFill>
              <a:srgbClr val="2E313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2">
  <p:cSld name="CUSTOM_6"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5"/>
          <p:cNvSpPr txBox="1"/>
          <p:nvPr>
            <p:ph type="title"/>
          </p:nvPr>
        </p:nvSpPr>
        <p:spPr>
          <a:xfrm>
            <a:off x="720091" y="540000"/>
            <a:ext cx="7710900" cy="47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111" name="Google Shape;111;p15"/>
          <p:cNvSpPr txBox="1"/>
          <p:nvPr>
            <p:ph idx="1" type="subTitle"/>
          </p:nvPr>
        </p:nvSpPr>
        <p:spPr>
          <a:xfrm>
            <a:off x="4572001" y="2096275"/>
            <a:ext cx="3254400" cy="244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ato"/>
              <a:buChar char="●"/>
              <a:defRPr/>
            </a:lvl1pPr>
            <a:lvl2pPr lvl="1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○"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■"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●"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○"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■"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●"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○"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■"/>
              <a:defRPr sz="2100"/>
            </a:lvl9pPr>
          </a:lstStyle>
          <a:p/>
        </p:txBody>
      </p:sp>
      <p:sp>
        <p:nvSpPr>
          <p:cNvPr id="112" name="Google Shape;112;p15"/>
          <p:cNvSpPr txBox="1"/>
          <p:nvPr>
            <p:ph idx="2" type="subTitle"/>
          </p:nvPr>
        </p:nvSpPr>
        <p:spPr>
          <a:xfrm>
            <a:off x="1317675" y="2096275"/>
            <a:ext cx="3254400" cy="244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ato"/>
              <a:buChar char="●"/>
              <a:defRPr/>
            </a:lvl1pPr>
            <a:lvl2pPr lvl="1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○"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■"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●"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○"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■"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●"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○"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■"/>
              <a:defRPr sz="2100"/>
            </a:lvl9pPr>
          </a:lstStyle>
          <a:p/>
        </p:txBody>
      </p:sp>
      <p:grpSp>
        <p:nvGrpSpPr>
          <p:cNvPr id="113" name="Google Shape;113;p15"/>
          <p:cNvGrpSpPr/>
          <p:nvPr/>
        </p:nvGrpSpPr>
        <p:grpSpPr>
          <a:xfrm>
            <a:off x="0" y="4702875"/>
            <a:ext cx="9144060" cy="440624"/>
            <a:chOff x="0" y="4702875"/>
            <a:chExt cx="9144060" cy="440624"/>
          </a:xfrm>
        </p:grpSpPr>
        <p:sp>
          <p:nvSpPr>
            <p:cNvPr id="114" name="Google Shape;114;p15"/>
            <p:cNvSpPr/>
            <p:nvPr/>
          </p:nvSpPr>
          <p:spPr>
            <a:xfrm>
              <a:off x="0" y="4766950"/>
              <a:ext cx="9144060" cy="376550"/>
            </a:xfrm>
            <a:custGeom>
              <a:rect b="b" l="l" r="r" t="t"/>
              <a:pathLst>
                <a:path extrusionOk="0" h="2471" w="49122">
                  <a:moveTo>
                    <a:pt x="0" y="1"/>
                  </a:moveTo>
                  <a:lnTo>
                    <a:pt x="0" y="2471"/>
                  </a:lnTo>
                  <a:lnTo>
                    <a:pt x="49121" y="2471"/>
                  </a:lnTo>
                  <a:lnTo>
                    <a:pt x="49121" y="1"/>
                  </a:lnTo>
                  <a:lnTo>
                    <a:pt x="47698" y="1"/>
                  </a:lnTo>
                  <a:cubicBezTo>
                    <a:pt x="45561" y="272"/>
                    <a:pt x="32004" y="1843"/>
                    <a:pt x="20657" y="1843"/>
                  </a:cubicBezTo>
                  <a:cubicBezTo>
                    <a:pt x="9310" y="1843"/>
                    <a:pt x="3943" y="272"/>
                    <a:pt x="1819" y="1"/>
                  </a:cubicBezTo>
                  <a:close/>
                </a:path>
              </a:pathLst>
            </a:custGeom>
            <a:solidFill>
              <a:srgbClr val="2E313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" name="Google Shape;115;p15"/>
            <p:cNvSpPr/>
            <p:nvPr/>
          </p:nvSpPr>
          <p:spPr>
            <a:xfrm>
              <a:off x="5393532" y="4796034"/>
              <a:ext cx="419619" cy="283391"/>
            </a:xfrm>
            <a:custGeom>
              <a:rect b="b" l="l" r="r" t="t"/>
              <a:pathLst>
                <a:path extrusionOk="0" h="2099" w="3108">
                  <a:moveTo>
                    <a:pt x="2064" y="0"/>
                  </a:moveTo>
                  <a:cubicBezTo>
                    <a:pt x="2064" y="0"/>
                    <a:pt x="1746" y="307"/>
                    <a:pt x="1548" y="1079"/>
                  </a:cubicBezTo>
                  <a:cubicBezTo>
                    <a:pt x="1351" y="307"/>
                    <a:pt x="1033" y="0"/>
                    <a:pt x="1032" y="0"/>
                  </a:cubicBezTo>
                  <a:lnTo>
                    <a:pt x="1032" y="0"/>
                  </a:lnTo>
                  <a:cubicBezTo>
                    <a:pt x="1242" y="404"/>
                    <a:pt x="1071" y="1067"/>
                    <a:pt x="1071" y="1067"/>
                  </a:cubicBezTo>
                  <a:cubicBezTo>
                    <a:pt x="1009" y="834"/>
                    <a:pt x="788" y="552"/>
                    <a:pt x="788" y="551"/>
                  </a:cubicBezTo>
                  <a:lnTo>
                    <a:pt x="788" y="551"/>
                  </a:lnTo>
                  <a:cubicBezTo>
                    <a:pt x="873" y="799"/>
                    <a:pt x="761" y="1203"/>
                    <a:pt x="761" y="1203"/>
                  </a:cubicBezTo>
                  <a:cubicBezTo>
                    <a:pt x="540" y="699"/>
                    <a:pt x="187" y="416"/>
                    <a:pt x="187" y="416"/>
                  </a:cubicBezTo>
                  <a:lnTo>
                    <a:pt x="187" y="416"/>
                  </a:lnTo>
                  <a:cubicBezTo>
                    <a:pt x="443" y="737"/>
                    <a:pt x="443" y="1621"/>
                    <a:pt x="443" y="1621"/>
                  </a:cubicBezTo>
                  <a:lnTo>
                    <a:pt x="1" y="1327"/>
                  </a:lnTo>
                  <a:lnTo>
                    <a:pt x="1" y="1327"/>
                  </a:lnTo>
                  <a:cubicBezTo>
                    <a:pt x="1" y="1327"/>
                    <a:pt x="296" y="1742"/>
                    <a:pt x="346" y="2099"/>
                  </a:cubicBezTo>
                  <a:lnTo>
                    <a:pt x="2751" y="2099"/>
                  </a:lnTo>
                  <a:cubicBezTo>
                    <a:pt x="2801" y="1742"/>
                    <a:pt x="3107" y="1327"/>
                    <a:pt x="3107" y="1327"/>
                  </a:cubicBezTo>
                  <a:lnTo>
                    <a:pt x="3107" y="1327"/>
                  </a:lnTo>
                  <a:lnTo>
                    <a:pt x="2653" y="1621"/>
                  </a:lnTo>
                  <a:cubicBezTo>
                    <a:pt x="2653" y="1621"/>
                    <a:pt x="2653" y="737"/>
                    <a:pt x="2913" y="416"/>
                  </a:cubicBezTo>
                  <a:lnTo>
                    <a:pt x="2913" y="416"/>
                  </a:lnTo>
                  <a:cubicBezTo>
                    <a:pt x="2913" y="416"/>
                    <a:pt x="2568" y="699"/>
                    <a:pt x="2347" y="1203"/>
                  </a:cubicBezTo>
                  <a:cubicBezTo>
                    <a:pt x="2347" y="1203"/>
                    <a:pt x="2223" y="799"/>
                    <a:pt x="2309" y="551"/>
                  </a:cubicBezTo>
                  <a:lnTo>
                    <a:pt x="2309" y="551"/>
                  </a:lnTo>
                  <a:cubicBezTo>
                    <a:pt x="2308" y="552"/>
                    <a:pt x="2088" y="834"/>
                    <a:pt x="2029" y="1067"/>
                  </a:cubicBezTo>
                  <a:cubicBezTo>
                    <a:pt x="2029" y="1067"/>
                    <a:pt x="1867" y="404"/>
                    <a:pt x="20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" name="Google Shape;116;p15"/>
            <p:cNvSpPr/>
            <p:nvPr/>
          </p:nvSpPr>
          <p:spPr>
            <a:xfrm>
              <a:off x="7323069" y="4702875"/>
              <a:ext cx="408008" cy="240862"/>
            </a:xfrm>
            <a:custGeom>
              <a:rect b="b" l="l" r="r" t="t"/>
              <a:pathLst>
                <a:path extrusionOk="0" h="1784" w="3022">
                  <a:moveTo>
                    <a:pt x="1006" y="1"/>
                  </a:moveTo>
                  <a:lnTo>
                    <a:pt x="1006" y="1"/>
                  </a:lnTo>
                  <a:cubicBezTo>
                    <a:pt x="1203" y="357"/>
                    <a:pt x="1044" y="911"/>
                    <a:pt x="1044" y="911"/>
                  </a:cubicBezTo>
                  <a:cubicBezTo>
                    <a:pt x="982" y="714"/>
                    <a:pt x="773" y="481"/>
                    <a:pt x="773" y="481"/>
                  </a:cubicBezTo>
                  <a:lnTo>
                    <a:pt x="773" y="481"/>
                  </a:lnTo>
                  <a:cubicBezTo>
                    <a:pt x="846" y="690"/>
                    <a:pt x="749" y="1020"/>
                    <a:pt x="749" y="1020"/>
                  </a:cubicBezTo>
                  <a:cubicBezTo>
                    <a:pt x="528" y="605"/>
                    <a:pt x="183" y="369"/>
                    <a:pt x="183" y="369"/>
                  </a:cubicBezTo>
                  <a:lnTo>
                    <a:pt x="183" y="369"/>
                  </a:lnTo>
                  <a:cubicBezTo>
                    <a:pt x="443" y="628"/>
                    <a:pt x="443" y="1389"/>
                    <a:pt x="443" y="1389"/>
                  </a:cubicBezTo>
                  <a:lnTo>
                    <a:pt x="1" y="1132"/>
                  </a:lnTo>
                  <a:lnTo>
                    <a:pt x="1" y="1132"/>
                  </a:lnTo>
                  <a:cubicBezTo>
                    <a:pt x="1" y="1133"/>
                    <a:pt x="295" y="1489"/>
                    <a:pt x="342" y="1784"/>
                  </a:cubicBezTo>
                  <a:lnTo>
                    <a:pt x="2677" y="1784"/>
                  </a:lnTo>
                  <a:cubicBezTo>
                    <a:pt x="2727" y="1489"/>
                    <a:pt x="3021" y="1133"/>
                    <a:pt x="3021" y="1132"/>
                  </a:cubicBezTo>
                  <a:lnTo>
                    <a:pt x="3021" y="1132"/>
                  </a:lnTo>
                  <a:lnTo>
                    <a:pt x="2579" y="1389"/>
                  </a:lnTo>
                  <a:cubicBezTo>
                    <a:pt x="2579" y="1389"/>
                    <a:pt x="2579" y="628"/>
                    <a:pt x="2836" y="369"/>
                  </a:cubicBezTo>
                  <a:lnTo>
                    <a:pt x="2836" y="369"/>
                  </a:lnTo>
                  <a:cubicBezTo>
                    <a:pt x="2836" y="369"/>
                    <a:pt x="2494" y="605"/>
                    <a:pt x="2285" y="1020"/>
                  </a:cubicBezTo>
                  <a:cubicBezTo>
                    <a:pt x="2285" y="1020"/>
                    <a:pt x="2173" y="690"/>
                    <a:pt x="2258" y="481"/>
                  </a:cubicBezTo>
                  <a:lnTo>
                    <a:pt x="2258" y="481"/>
                  </a:lnTo>
                  <a:cubicBezTo>
                    <a:pt x="2258" y="481"/>
                    <a:pt x="2037" y="714"/>
                    <a:pt x="1978" y="911"/>
                  </a:cubicBezTo>
                  <a:cubicBezTo>
                    <a:pt x="1978" y="911"/>
                    <a:pt x="1816" y="357"/>
                    <a:pt x="2013" y="1"/>
                  </a:cubicBezTo>
                  <a:lnTo>
                    <a:pt x="2013" y="1"/>
                  </a:lnTo>
                  <a:cubicBezTo>
                    <a:pt x="2013" y="1"/>
                    <a:pt x="1695" y="272"/>
                    <a:pt x="1510" y="923"/>
                  </a:cubicBezTo>
                  <a:cubicBezTo>
                    <a:pt x="1327" y="272"/>
                    <a:pt x="1006" y="1"/>
                    <a:pt x="1006" y="1"/>
                  </a:cubicBezTo>
                  <a:close/>
                </a:path>
              </a:pathLst>
            </a:custGeom>
            <a:solidFill>
              <a:srgbClr val="C5A8E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" name="Google Shape;117;p15"/>
            <p:cNvSpPr/>
            <p:nvPr/>
          </p:nvSpPr>
          <p:spPr>
            <a:xfrm>
              <a:off x="3689402" y="4819122"/>
              <a:ext cx="407873" cy="240457"/>
            </a:xfrm>
            <a:custGeom>
              <a:rect b="b" l="l" r="r" t="t"/>
              <a:pathLst>
                <a:path extrusionOk="0" h="1781" w="3021">
                  <a:moveTo>
                    <a:pt x="1005" y="0"/>
                  </a:moveTo>
                  <a:lnTo>
                    <a:pt x="1005" y="0"/>
                  </a:lnTo>
                  <a:cubicBezTo>
                    <a:pt x="1202" y="345"/>
                    <a:pt x="1043" y="908"/>
                    <a:pt x="1043" y="908"/>
                  </a:cubicBezTo>
                  <a:cubicBezTo>
                    <a:pt x="981" y="714"/>
                    <a:pt x="772" y="466"/>
                    <a:pt x="772" y="466"/>
                  </a:cubicBezTo>
                  <a:lnTo>
                    <a:pt x="772" y="466"/>
                  </a:lnTo>
                  <a:cubicBezTo>
                    <a:pt x="858" y="675"/>
                    <a:pt x="749" y="1020"/>
                    <a:pt x="749" y="1020"/>
                  </a:cubicBezTo>
                  <a:cubicBezTo>
                    <a:pt x="528" y="590"/>
                    <a:pt x="183" y="357"/>
                    <a:pt x="183" y="357"/>
                  </a:cubicBezTo>
                  <a:lnTo>
                    <a:pt x="183" y="357"/>
                  </a:lnTo>
                  <a:cubicBezTo>
                    <a:pt x="442" y="628"/>
                    <a:pt x="442" y="1377"/>
                    <a:pt x="442" y="1377"/>
                  </a:cubicBezTo>
                  <a:lnTo>
                    <a:pt x="0" y="1117"/>
                  </a:lnTo>
                  <a:lnTo>
                    <a:pt x="0" y="1117"/>
                  </a:lnTo>
                  <a:cubicBezTo>
                    <a:pt x="0" y="1117"/>
                    <a:pt x="295" y="1474"/>
                    <a:pt x="342" y="1780"/>
                  </a:cubicBezTo>
                  <a:lnTo>
                    <a:pt x="2676" y="1780"/>
                  </a:lnTo>
                  <a:cubicBezTo>
                    <a:pt x="2726" y="1474"/>
                    <a:pt x="3021" y="1117"/>
                    <a:pt x="3021" y="1117"/>
                  </a:cubicBezTo>
                  <a:lnTo>
                    <a:pt x="3021" y="1117"/>
                  </a:lnTo>
                  <a:lnTo>
                    <a:pt x="2579" y="1377"/>
                  </a:lnTo>
                  <a:cubicBezTo>
                    <a:pt x="2579" y="1377"/>
                    <a:pt x="2579" y="628"/>
                    <a:pt x="2835" y="357"/>
                  </a:cubicBezTo>
                  <a:lnTo>
                    <a:pt x="2835" y="357"/>
                  </a:lnTo>
                  <a:cubicBezTo>
                    <a:pt x="2835" y="357"/>
                    <a:pt x="2493" y="590"/>
                    <a:pt x="2284" y="1020"/>
                  </a:cubicBezTo>
                  <a:cubicBezTo>
                    <a:pt x="2284" y="1020"/>
                    <a:pt x="2172" y="675"/>
                    <a:pt x="2258" y="466"/>
                  </a:cubicBezTo>
                  <a:lnTo>
                    <a:pt x="2258" y="466"/>
                  </a:lnTo>
                  <a:cubicBezTo>
                    <a:pt x="2257" y="466"/>
                    <a:pt x="2037" y="714"/>
                    <a:pt x="1978" y="908"/>
                  </a:cubicBezTo>
                  <a:cubicBezTo>
                    <a:pt x="1978" y="908"/>
                    <a:pt x="1815" y="345"/>
                    <a:pt x="2013" y="0"/>
                  </a:cubicBezTo>
                  <a:lnTo>
                    <a:pt x="2013" y="0"/>
                  </a:lnTo>
                  <a:cubicBezTo>
                    <a:pt x="2013" y="0"/>
                    <a:pt x="1695" y="260"/>
                    <a:pt x="1509" y="908"/>
                  </a:cubicBezTo>
                  <a:cubicBezTo>
                    <a:pt x="1326" y="260"/>
                    <a:pt x="1005" y="0"/>
                    <a:pt x="1005" y="0"/>
                  </a:cubicBezTo>
                  <a:close/>
                </a:path>
              </a:pathLst>
            </a:custGeom>
            <a:solidFill>
              <a:srgbClr val="B4B8B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" name="Google Shape;118;p15"/>
            <p:cNvSpPr/>
            <p:nvPr/>
          </p:nvSpPr>
          <p:spPr>
            <a:xfrm>
              <a:off x="2281025" y="4796026"/>
              <a:ext cx="408008" cy="240457"/>
            </a:xfrm>
            <a:custGeom>
              <a:rect b="b" l="l" r="r" t="t"/>
              <a:pathLst>
                <a:path extrusionOk="0" h="1781" w="3022">
                  <a:moveTo>
                    <a:pt x="1009" y="1"/>
                  </a:moveTo>
                  <a:lnTo>
                    <a:pt x="1009" y="1"/>
                  </a:lnTo>
                  <a:cubicBezTo>
                    <a:pt x="1206" y="345"/>
                    <a:pt x="1047" y="897"/>
                    <a:pt x="1047" y="897"/>
                  </a:cubicBezTo>
                  <a:cubicBezTo>
                    <a:pt x="985" y="702"/>
                    <a:pt x="776" y="466"/>
                    <a:pt x="776" y="466"/>
                  </a:cubicBezTo>
                  <a:lnTo>
                    <a:pt x="776" y="466"/>
                  </a:lnTo>
                  <a:cubicBezTo>
                    <a:pt x="850" y="676"/>
                    <a:pt x="752" y="1020"/>
                    <a:pt x="752" y="1020"/>
                  </a:cubicBezTo>
                  <a:cubicBezTo>
                    <a:pt x="531" y="590"/>
                    <a:pt x="187" y="357"/>
                    <a:pt x="187" y="357"/>
                  </a:cubicBezTo>
                  <a:lnTo>
                    <a:pt x="187" y="357"/>
                  </a:lnTo>
                  <a:cubicBezTo>
                    <a:pt x="443" y="628"/>
                    <a:pt x="443" y="1377"/>
                    <a:pt x="443" y="1377"/>
                  </a:cubicBezTo>
                  <a:lnTo>
                    <a:pt x="1" y="1118"/>
                  </a:lnTo>
                  <a:lnTo>
                    <a:pt x="1" y="1118"/>
                  </a:lnTo>
                  <a:cubicBezTo>
                    <a:pt x="1" y="1118"/>
                    <a:pt x="296" y="1474"/>
                    <a:pt x="346" y="1781"/>
                  </a:cubicBezTo>
                  <a:lnTo>
                    <a:pt x="2680" y="1781"/>
                  </a:lnTo>
                  <a:cubicBezTo>
                    <a:pt x="2727" y="1474"/>
                    <a:pt x="3022" y="1118"/>
                    <a:pt x="3022" y="1118"/>
                  </a:cubicBezTo>
                  <a:lnTo>
                    <a:pt x="3022" y="1118"/>
                  </a:lnTo>
                  <a:lnTo>
                    <a:pt x="2580" y="1377"/>
                  </a:lnTo>
                  <a:cubicBezTo>
                    <a:pt x="2580" y="1377"/>
                    <a:pt x="2580" y="628"/>
                    <a:pt x="2839" y="357"/>
                  </a:cubicBezTo>
                  <a:lnTo>
                    <a:pt x="2839" y="357"/>
                  </a:lnTo>
                  <a:cubicBezTo>
                    <a:pt x="2839" y="357"/>
                    <a:pt x="2494" y="590"/>
                    <a:pt x="2273" y="1020"/>
                  </a:cubicBezTo>
                  <a:cubicBezTo>
                    <a:pt x="2273" y="1020"/>
                    <a:pt x="2176" y="676"/>
                    <a:pt x="2250" y="466"/>
                  </a:cubicBezTo>
                  <a:lnTo>
                    <a:pt x="2250" y="466"/>
                  </a:lnTo>
                  <a:cubicBezTo>
                    <a:pt x="2250" y="466"/>
                    <a:pt x="2040" y="702"/>
                    <a:pt x="1979" y="897"/>
                  </a:cubicBezTo>
                  <a:cubicBezTo>
                    <a:pt x="1979" y="897"/>
                    <a:pt x="1819" y="345"/>
                    <a:pt x="2017" y="1"/>
                  </a:cubicBezTo>
                  <a:lnTo>
                    <a:pt x="2017" y="1"/>
                  </a:lnTo>
                  <a:cubicBezTo>
                    <a:pt x="2017" y="1"/>
                    <a:pt x="1696" y="260"/>
                    <a:pt x="1513" y="908"/>
                  </a:cubicBezTo>
                  <a:cubicBezTo>
                    <a:pt x="1327" y="260"/>
                    <a:pt x="1009" y="1"/>
                    <a:pt x="10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" name="Google Shape;119;p15"/>
            <p:cNvSpPr/>
            <p:nvPr/>
          </p:nvSpPr>
          <p:spPr>
            <a:xfrm>
              <a:off x="3044312" y="4824252"/>
              <a:ext cx="408008" cy="240457"/>
            </a:xfrm>
            <a:custGeom>
              <a:rect b="b" l="l" r="r" t="t"/>
              <a:pathLst>
                <a:path extrusionOk="0" h="1781" w="3022">
                  <a:moveTo>
                    <a:pt x="1009" y="1"/>
                  </a:moveTo>
                  <a:lnTo>
                    <a:pt x="1009" y="1"/>
                  </a:lnTo>
                  <a:cubicBezTo>
                    <a:pt x="1203" y="342"/>
                    <a:pt x="1044" y="908"/>
                    <a:pt x="1044" y="908"/>
                  </a:cubicBezTo>
                  <a:cubicBezTo>
                    <a:pt x="982" y="711"/>
                    <a:pt x="773" y="466"/>
                    <a:pt x="773" y="466"/>
                  </a:cubicBezTo>
                  <a:lnTo>
                    <a:pt x="773" y="466"/>
                  </a:lnTo>
                  <a:cubicBezTo>
                    <a:pt x="846" y="676"/>
                    <a:pt x="749" y="1017"/>
                    <a:pt x="749" y="1017"/>
                  </a:cubicBezTo>
                  <a:cubicBezTo>
                    <a:pt x="528" y="590"/>
                    <a:pt x="183" y="354"/>
                    <a:pt x="183" y="354"/>
                  </a:cubicBezTo>
                  <a:lnTo>
                    <a:pt x="183" y="354"/>
                  </a:lnTo>
                  <a:cubicBezTo>
                    <a:pt x="443" y="625"/>
                    <a:pt x="443" y="1374"/>
                    <a:pt x="443" y="1374"/>
                  </a:cubicBezTo>
                  <a:lnTo>
                    <a:pt x="1" y="1118"/>
                  </a:lnTo>
                  <a:lnTo>
                    <a:pt x="1" y="1118"/>
                  </a:lnTo>
                  <a:cubicBezTo>
                    <a:pt x="1" y="1118"/>
                    <a:pt x="295" y="1486"/>
                    <a:pt x="345" y="1781"/>
                  </a:cubicBezTo>
                  <a:lnTo>
                    <a:pt x="2677" y="1781"/>
                  </a:lnTo>
                  <a:cubicBezTo>
                    <a:pt x="2727" y="1486"/>
                    <a:pt x="3021" y="1118"/>
                    <a:pt x="3021" y="1118"/>
                  </a:cubicBezTo>
                  <a:lnTo>
                    <a:pt x="3021" y="1118"/>
                  </a:lnTo>
                  <a:lnTo>
                    <a:pt x="2579" y="1374"/>
                  </a:lnTo>
                  <a:cubicBezTo>
                    <a:pt x="2579" y="1374"/>
                    <a:pt x="2579" y="625"/>
                    <a:pt x="2836" y="354"/>
                  </a:cubicBezTo>
                  <a:lnTo>
                    <a:pt x="2836" y="354"/>
                  </a:lnTo>
                  <a:cubicBezTo>
                    <a:pt x="2836" y="354"/>
                    <a:pt x="2494" y="590"/>
                    <a:pt x="2285" y="1017"/>
                  </a:cubicBezTo>
                  <a:cubicBezTo>
                    <a:pt x="2285" y="1017"/>
                    <a:pt x="2173" y="676"/>
                    <a:pt x="2261" y="466"/>
                  </a:cubicBezTo>
                  <a:lnTo>
                    <a:pt x="2261" y="466"/>
                  </a:lnTo>
                  <a:cubicBezTo>
                    <a:pt x="2261" y="466"/>
                    <a:pt x="2040" y="711"/>
                    <a:pt x="1978" y="908"/>
                  </a:cubicBezTo>
                  <a:cubicBezTo>
                    <a:pt x="1978" y="908"/>
                    <a:pt x="1819" y="342"/>
                    <a:pt x="2014" y="1"/>
                  </a:cubicBezTo>
                  <a:lnTo>
                    <a:pt x="2014" y="1"/>
                  </a:lnTo>
                  <a:cubicBezTo>
                    <a:pt x="2013" y="1"/>
                    <a:pt x="1695" y="257"/>
                    <a:pt x="1510" y="908"/>
                  </a:cubicBezTo>
                  <a:cubicBezTo>
                    <a:pt x="1327" y="257"/>
                    <a:pt x="1009" y="1"/>
                    <a:pt x="10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" name="Google Shape;120;p15"/>
            <p:cNvSpPr/>
            <p:nvPr/>
          </p:nvSpPr>
          <p:spPr>
            <a:xfrm>
              <a:off x="6719762" y="4832218"/>
              <a:ext cx="366694" cy="247208"/>
            </a:xfrm>
            <a:custGeom>
              <a:rect b="b" l="l" r="r" t="t"/>
              <a:pathLst>
                <a:path extrusionOk="0" h="1831" w="2716">
                  <a:moveTo>
                    <a:pt x="912" y="1"/>
                  </a:moveTo>
                  <a:lnTo>
                    <a:pt x="912" y="1"/>
                  </a:lnTo>
                  <a:cubicBezTo>
                    <a:pt x="1083" y="357"/>
                    <a:pt x="947" y="935"/>
                    <a:pt x="947" y="935"/>
                  </a:cubicBezTo>
                  <a:cubicBezTo>
                    <a:pt x="885" y="726"/>
                    <a:pt x="691" y="481"/>
                    <a:pt x="691" y="481"/>
                  </a:cubicBezTo>
                  <a:lnTo>
                    <a:pt x="691" y="481"/>
                  </a:lnTo>
                  <a:cubicBezTo>
                    <a:pt x="776" y="702"/>
                    <a:pt x="679" y="1047"/>
                    <a:pt x="679" y="1047"/>
                  </a:cubicBezTo>
                  <a:cubicBezTo>
                    <a:pt x="481" y="617"/>
                    <a:pt x="175" y="369"/>
                    <a:pt x="175" y="369"/>
                  </a:cubicBezTo>
                  <a:lnTo>
                    <a:pt x="175" y="369"/>
                  </a:lnTo>
                  <a:cubicBezTo>
                    <a:pt x="396" y="640"/>
                    <a:pt x="396" y="1415"/>
                    <a:pt x="396" y="1415"/>
                  </a:cubicBezTo>
                  <a:lnTo>
                    <a:pt x="1" y="1156"/>
                  </a:lnTo>
                  <a:lnTo>
                    <a:pt x="1" y="1156"/>
                  </a:lnTo>
                  <a:cubicBezTo>
                    <a:pt x="1" y="1156"/>
                    <a:pt x="272" y="1524"/>
                    <a:pt x="310" y="1831"/>
                  </a:cubicBezTo>
                  <a:lnTo>
                    <a:pt x="2409" y="1831"/>
                  </a:lnTo>
                  <a:cubicBezTo>
                    <a:pt x="2459" y="1524"/>
                    <a:pt x="2715" y="1156"/>
                    <a:pt x="2715" y="1156"/>
                  </a:cubicBezTo>
                  <a:lnTo>
                    <a:pt x="2715" y="1156"/>
                  </a:lnTo>
                  <a:lnTo>
                    <a:pt x="2323" y="1415"/>
                  </a:lnTo>
                  <a:cubicBezTo>
                    <a:pt x="2323" y="1415"/>
                    <a:pt x="2323" y="640"/>
                    <a:pt x="2556" y="369"/>
                  </a:cubicBezTo>
                  <a:lnTo>
                    <a:pt x="2556" y="369"/>
                  </a:lnTo>
                  <a:cubicBezTo>
                    <a:pt x="2556" y="369"/>
                    <a:pt x="2250" y="617"/>
                    <a:pt x="2052" y="1047"/>
                  </a:cubicBezTo>
                  <a:cubicBezTo>
                    <a:pt x="2052" y="1047"/>
                    <a:pt x="1955" y="702"/>
                    <a:pt x="2029" y="481"/>
                  </a:cubicBezTo>
                  <a:lnTo>
                    <a:pt x="2029" y="481"/>
                  </a:lnTo>
                  <a:cubicBezTo>
                    <a:pt x="2029" y="481"/>
                    <a:pt x="1831" y="726"/>
                    <a:pt x="1769" y="935"/>
                  </a:cubicBezTo>
                  <a:cubicBezTo>
                    <a:pt x="1769" y="935"/>
                    <a:pt x="1637" y="357"/>
                    <a:pt x="1808" y="1"/>
                  </a:cubicBezTo>
                  <a:lnTo>
                    <a:pt x="1808" y="1"/>
                  </a:lnTo>
                  <a:cubicBezTo>
                    <a:pt x="1808" y="1"/>
                    <a:pt x="1525" y="272"/>
                    <a:pt x="1366" y="935"/>
                  </a:cubicBezTo>
                  <a:cubicBezTo>
                    <a:pt x="1195" y="272"/>
                    <a:pt x="912" y="1"/>
                    <a:pt x="91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">
  <p:cSld name="CUSTOM_6_1"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6"/>
          <p:cNvSpPr txBox="1"/>
          <p:nvPr>
            <p:ph type="title"/>
          </p:nvPr>
        </p:nvSpPr>
        <p:spPr>
          <a:xfrm>
            <a:off x="5053150" y="2403126"/>
            <a:ext cx="3377700" cy="105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123" name="Google Shape;123;p16"/>
          <p:cNvSpPr txBox="1"/>
          <p:nvPr>
            <p:ph idx="1" type="subTitle"/>
          </p:nvPr>
        </p:nvSpPr>
        <p:spPr>
          <a:xfrm>
            <a:off x="5053300" y="3385500"/>
            <a:ext cx="3377700" cy="90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●"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○"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■"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●"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○"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■"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●"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○"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■"/>
              <a:defRPr sz="2100"/>
            </a:lvl9pPr>
          </a:lstStyle>
          <a:p/>
        </p:txBody>
      </p:sp>
      <p:grpSp>
        <p:nvGrpSpPr>
          <p:cNvPr id="124" name="Google Shape;124;p16"/>
          <p:cNvGrpSpPr/>
          <p:nvPr/>
        </p:nvGrpSpPr>
        <p:grpSpPr>
          <a:xfrm>
            <a:off x="25" y="4447001"/>
            <a:ext cx="9144040" cy="712499"/>
            <a:chOff x="25" y="4447001"/>
            <a:chExt cx="9144040" cy="712499"/>
          </a:xfrm>
        </p:grpSpPr>
        <p:sp>
          <p:nvSpPr>
            <p:cNvPr id="125" name="Google Shape;125;p16"/>
            <p:cNvSpPr/>
            <p:nvPr/>
          </p:nvSpPr>
          <p:spPr>
            <a:xfrm>
              <a:off x="25" y="4447001"/>
              <a:ext cx="9144040" cy="436003"/>
            </a:xfrm>
            <a:custGeom>
              <a:rect b="b" l="l" r="r" t="t"/>
              <a:pathLst>
                <a:path extrusionOk="0" h="4254" w="47554">
                  <a:moveTo>
                    <a:pt x="6381" y="2436"/>
                  </a:moveTo>
                  <a:cubicBezTo>
                    <a:pt x="6381" y="2436"/>
                    <a:pt x="6381" y="2437"/>
                    <a:pt x="6381" y="2437"/>
                  </a:cubicBezTo>
                  <a:lnTo>
                    <a:pt x="6381" y="2437"/>
                  </a:lnTo>
                  <a:cubicBezTo>
                    <a:pt x="6381" y="2437"/>
                    <a:pt x="6381" y="2436"/>
                    <a:pt x="6381" y="2436"/>
                  </a:cubicBezTo>
                  <a:close/>
                  <a:moveTo>
                    <a:pt x="14488" y="2436"/>
                  </a:moveTo>
                  <a:cubicBezTo>
                    <a:pt x="14482" y="2442"/>
                    <a:pt x="14477" y="2451"/>
                    <a:pt x="14472" y="2461"/>
                  </a:cubicBezTo>
                  <a:lnTo>
                    <a:pt x="14472" y="2461"/>
                  </a:lnTo>
                  <a:cubicBezTo>
                    <a:pt x="14482" y="2445"/>
                    <a:pt x="14488" y="2436"/>
                    <a:pt x="14488" y="2436"/>
                  </a:cubicBezTo>
                  <a:close/>
                  <a:moveTo>
                    <a:pt x="8629" y="2827"/>
                  </a:moveTo>
                  <a:cubicBezTo>
                    <a:pt x="8629" y="2830"/>
                    <a:pt x="8629" y="2834"/>
                    <a:pt x="8630" y="2839"/>
                  </a:cubicBezTo>
                  <a:lnTo>
                    <a:pt x="8630" y="2839"/>
                  </a:lnTo>
                  <a:cubicBezTo>
                    <a:pt x="8629" y="2831"/>
                    <a:pt x="8629" y="2827"/>
                    <a:pt x="8629" y="2827"/>
                  </a:cubicBezTo>
                  <a:close/>
                  <a:moveTo>
                    <a:pt x="1284" y="2755"/>
                  </a:moveTo>
                  <a:cubicBezTo>
                    <a:pt x="1295" y="2804"/>
                    <a:pt x="1307" y="2838"/>
                    <a:pt x="1307" y="2887"/>
                  </a:cubicBezTo>
                  <a:cubicBezTo>
                    <a:pt x="1307" y="2935"/>
                    <a:pt x="1295" y="2981"/>
                    <a:pt x="1284" y="3029"/>
                  </a:cubicBezTo>
                  <a:lnTo>
                    <a:pt x="1284" y="2755"/>
                  </a:lnTo>
                  <a:close/>
                  <a:moveTo>
                    <a:pt x="28003" y="3029"/>
                  </a:moveTo>
                  <a:cubicBezTo>
                    <a:pt x="28002" y="3031"/>
                    <a:pt x="28002" y="3032"/>
                    <a:pt x="28002" y="3033"/>
                  </a:cubicBezTo>
                  <a:lnTo>
                    <a:pt x="28002" y="3033"/>
                  </a:lnTo>
                  <a:cubicBezTo>
                    <a:pt x="28002" y="3031"/>
                    <a:pt x="28003" y="3029"/>
                    <a:pt x="28003" y="3029"/>
                  </a:cubicBezTo>
                  <a:close/>
                  <a:moveTo>
                    <a:pt x="16950" y="3052"/>
                  </a:moveTo>
                  <a:cubicBezTo>
                    <a:pt x="16950" y="3052"/>
                    <a:pt x="16950" y="3052"/>
                    <a:pt x="16950" y="3052"/>
                  </a:cubicBezTo>
                  <a:lnTo>
                    <a:pt x="16950" y="3052"/>
                  </a:lnTo>
                  <a:cubicBezTo>
                    <a:pt x="16950" y="3052"/>
                    <a:pt x="16950" y="3052"/>
                    <a:pt x="16950" y="3052"/>
                  </a:cubicBezTo>
                  <a:close/>
                  <a:moveTo>
                    <a:pt x="35810" y="3052"/>
                  </a:moveTo>
                  <a:lnTo>
                    <a:pt x="35810" y="3052"/>
                  </a:lnTo>
                  <a:cubicBezTo>
                    <a:pt x="35810" y="3052"/>
                    <a:pt x="35810" y="3052"/>
                    <a:pt x="35810" y="3052"/>
                  </a:cubicBezTo>
                  <a:lnTo>
                    <a:pt x="35810" y="3052"/>
                  </a:lnTo>
                  <a:cubicBezTo>
                    <a:pt x="35810" y="3052"/>
                    <a:pt x="35810" y="3052"/>
                    <a:pt x="35810" y="3052"/>
                  </a:cubicBezTo>
                  <a:close/>
                  <a:moveTo>
                    <a:pt x="6216" y="2767"/>
                  </a:moveTo>
                  <a:cubicBezTo>
                    <a:pt x="6144" y="2898"/>
                    <a:pt x="6085" y="3029"/>
                    <a:pt x="6073" y="3078"/>
                  </a:cubicBezTo>
                  <a:lnTo>
                    <a:pt x="6073" y="2969"/>
                  </a:lnTo>
                  <a:cubicBezTo>
                    <a:pt x="6122" y="2898"/>
                    <a:pt x="6167" y="2838"/>
                    <a:pt x="6216" y="2767"/>
                  </a:cubicBezTo>
                  <a:close/>
                  <a:moveTo>
                    <a:pt x="14311" y="2767"/>
                  </a:moveTo>
                  <a:lnTo>
                    <a:pt x="14311" y="2767"/>
                  </a:lnTo>
                  <a:cubicBezTo>
                    <a:pt x="14251" y="2898"/>
                    <a:pt x="14191" y="3029"/>
                    <a:pt x="14180" y="3078"/>
                  </a:cubicBezTo>
                  <a:lnTo>
                    <a:pt x="14180" y="2969"/>
                  </a:lnTo>
                  <a:cubicBezTo>
                    <a:pt x="14214" y="2898"/>
                    <a:pt x="14263" y="2838"/>
                    <a:pt x="14311" y="2767"/>
                  </a:cubicBezTo>
                  <a:close/>
                  <a:moveTo>
                    <a:pt x="9057" y="3183"/>
                  </a:moveTo>
                  <a:lnTo>
                    <a:pt x="9057" y="3195"/>
                  </a:lnTo>
                  <a:cubicBezTo>
                    <a:pt x="9057" y="3195"/>
                    <a:pt x="9045" y="3195"/>
                    <a:pt x="9045" y="3183"/>
                  </a:cubicBezTo>
                  <a:close/>
                  <a:moveTo>
                    <a:pt x="8866" y="2838"/>
                  </a:moveTo>
                  <a:cubicBezTo>
                    <a:pt x="8877" y="2935"/>
                    <a:pt x="8891" y="3066"/>
                    <a:pt x="8914" y="3183"/>
                  </a:cubicBezTo>
                  <a:cubicBezTo>
                    <a:pt x="8891" y="3195"/>
                    <a:pt x="8877" y="3209"/>
                    <a:pt x="8854" y="3232"/>
                  </a:cubicBezTo>
                  <a:cubicBezTo>
                    <a:pt x="8820" y="3172"/>
                    <a:pt x="8794" y="3112"/>
                    <a:pt x="8772" y="3066"/>
                  </a:cubicBezTo>
                  <a:cubicBezTo>
                    <a:pt x="8794" y="2981"/>
                    <a:pt x="8832" y="2898"/>
                    <a:pt x="8866" y="2838"/>
                  </a:cubicBezTo>
                  <a:close/>
                  <a:moveTo>
                    <a:pt x="8760" y="3078"/>
                  </a:moveTo>
                  <a:cubicBezTo>
                    <a:pt x="8772" y="3123"/>
                    <a:pt x="8783" y="3209"/>
                    <a:pt x="8794" y="3266"/>
                  </a:cubicBezTo>
                  <a:lnTo>
                    <a:pt x="8772" y="3292"/>
                  </a:lnTo>
                  <a:cubicBezTo>
                    <a:pt x="8760" y="3243"/>
                    <a:pt x="8749" y="3195"/>
                    <a:pt x="8735" y="3161"/>
                  </a:cubicBezTo>
                  <a:cubicBezTo>
                    <a:pt x="8749" y="3138"/>
                    <a:pt x="8749" y="3101"/>
                    <a:pt x="8760" y="3078"/>
                  </a:cubicBezTo>
                  <a:close/>
                  <a:moveTo>
                    <a:pt x="38186" y="3292"/>
                  </a:moveTo>
                  <a:cubicBezTo>
                    <a:pt x="38186" y="3292"/>
                    <a:pt x="38187" y="3292"/>
                    <a:pt x="38189" y="3294"/>
                  </a:cubicBezTo>
                  <a:lnTo>
                    <a:pt x="38189" y="3294"/>
                  </a:lnTo>
                  <a:cubicBezTo>
                    <a:pt x="38188" y="3293"/>
                    <a:pt x="38187" y="3292"/>
                    <a:pt x="38186" y="3292"/>
                  </a:cubicBezTo>
                  <a:close/>
                  <a:moveTo>
                    <a:pt x="28191" y="3292"/>
                  </a:moveTo>
                  <a:cubicBezTo>
                    <a:pt x="28183" y="3296"/>
                    <a:pt x="28176" y="3300"/>
                    <a:pt x="28168" y="3305"/>
                  </a:cubicBezTo>
                  <a:lnTo>
                    <a:pt x="28168" y="3305"/>
                  </a:lnTo>
                  <a:cubicBezTo>
                    <a:pt x="28183" y="3296"/>
                    <a:pt x="28191" y="3292"/>
                    <a:pt x="28191" y="3292"/>
                  </a:cubicBezTo>
                  <a:close/>
                  <a:moveTo>
                    <a:pt x="25421" y="3303"/>
                  </a:moveTo>
                  <a:cubicBezTo>
                    <a:pt x="25419" y="3304"/>
                    <a:pt x="25417" y="3305"/>
                    <a:pt x="25414" y="3306"/>
                  </a:cubicBezTo>
                  <a:lnTo>
                    <a:pt x="25414" y="3306"/>
                  </a:lnTo>
                  <a:cubicBezTo>
                    <a:pt x="25419" y="3304"/>
                    <a:pt x="25421" y="3303"/>
                    <a:pt x="25421" y="3303"/>
                  </a:cubicBezTo>
                  <a:close/>
                  <a:moveTo>
                    <a:pt x="38745" y="3292"/>
                  </a:moveTo>
                  <a:cubicBezTo>
                    <a:pt x="38734" y="3303"/>
                    <a:pt x="38734" y="3303"/>
                    <a:pt x="38734" y="3315"/>
                  </a:cubicBezTo>
                  <a:cubicBezTo>
                    <a:pt x="38734" y="3303"/>
                    <a:pt x="38745" y="3292"/>
                    <a:pt x="38745" y="3292"/>
                  </a:cubicBezTo>
                  <a:close/>
                  <a:moveTo>
                    <a:pt x="5799" y="2650"/>
                  </a:moveTo>
                  <a:cubicBezTo>
                    <a:pt x="5788" y="2684"/>
                    <a:pt x="5754" y="2852"/>
                    <a:pt x="5717" y="3066"/>
                  </a:cubicBezTo>
                  <a:cubicBezTo>
                    <a:pt x="5611" y="3161"/>
                    <a:pt x="5514" y="3255"/>
                    <a:pt x="5454" y="3337"/>
                  </a:cubicBezTo>
                  <a:cubicBezTo>
                    <a:pt x="5454" y="3337"/>
                    <a:pt x="5611" y="2995"/>
                    <a:pt x="5799" y="2650"/>
                  </a:cubicBezTo>
                  <a:close/>
                  <a:moveTo>
                    <a:pt x="5919" y="3209"/>
                  </a:moveTo>
                  <a:cubicBezTo>
                    <a:pt x="5908" y="3255"/>
                    <a:pt x="5908" y="3303"/>
                    <a:pt x="5908" y="3337"/>
                  </a:cubicBezTo>
                  <a:lnTo>
                    <a:pt x="5896" y="3337"/>
                  </a:lnTo>
                  <a:cubicBezTo>
                    <a:pt x="5896" y="3326"/>
                    <a:pt x="5882" y="3292"/>
                    <a:pt x="5882" y="3266"/>
                  </a:cubicBezTo>
                  <a:cubicBezTo>
                    <a:pt x="5896" y="3243"/>
                    <a:pt x="5908" y="3220"/>
                    <a:pt x="5919" y="3209"/>
                  </a:cubicBezTo>
                  <a:close/>
                  <a:moveTo>
                    <a:pt x="6276" y="3172"/>
                  </a:moveTo>
                  <a:lnTo>
                    <a:pt x="6276" y="3172"/>
                  </a:lnTo>
                  <a:cubicBezTo>
                    <a:pt x="6239" y="3232"/>
                    <a:pt x="6227" y="3292"/>
                    <a:pt x="6204" y="3337"/>
                  </a:cubicBezTo>
                  <a:cubicBezTo>
                    <a:pt x="6204" y="3337"/>
                    <a:pt x="6216" y="3303"/>
                    <a:pt x="6227" y="3232"/>
                  </a:cubicBezTo>
                  <a:cubicBezTo>
                    <a:pt x="6239" y="3209"/>
                    <a:pt x="6253" y="3195"/>
                    <a:pt x="6276" y="3172"/>
                  </a:cubicBezTo>
                  <a:close/>
                  <a:moveTo>
                    <a:pt x="14026" y="3209"/>
                  </a:moveTo>
                  <a:lnTo>
                    <a:pt x="14026" y="3209"/>
                  </a:lnTo>
                  <a:cubicBezTo>
                    <a:pt x="14012" y="3255"/>
                    <a:pt x="14000" y="3303"/>
                    <a:pt x="14000" y="3337"/>
                  </a:cubicBezTo>
                  <a:cubicBezTo>
                    <a:pt x="13989" y="3326"/>
                    <a:pt x="13989" y="3292"/>
                    <a:pt x="13989" y="3266"/>
                  </a:cubicBezTo>
                  <a:cubicBezTo>
                    <a:pt x="14000" y="3243"/>
                    <a:pt x="14012" y="3220"/>
                    <a:pt x="14026" y="3209"/>
                  </a:cubicBezTo>
                  <a:close/>
                  <a:moveTo>
                    <a:pt x="14368" y="3172"/>
                  </a:moveTo>
                  <a:cubicBezTo>
                    <a:pt x="14345" y="3232"/>
                    <a:pt x="14322" y="3292"/>
                    <a:pt x="14311" y="3337"/>
                  </a:cubicBezTo>
                  <a:cubicBezTo>
                    <a:pt x="14311" y="3337"/>
                    <a:pt x="14311" y="3303"/>
                    <a:pt x="14322" y="3232"/>
                  </a:cubicBezTo>
                  <a:cubicBezTo>
                    <a:pt x="14334" y="3209"/>
                    <a:pt x="14357" y="3195"/>
                    <a:pt x="14368" y="3172"/>
                  </a:cubicBezTo>
                  <a:close/>
                  <a:moveTo>
                    <a:pt x="8700" y="3255"/>
                  </a:moveTo>
                  <a:cubicBezTo>
                    <a:pt x="8700" y="3280"/>
                    <a:pt x="8700" y="3315"/>
                    <a:pt x="8712" y="3337"/>
                  </a:cubicBezTo>
                  <a:cubicBezTo>
                    <a:pt x="8677" y="3363"/>
                    <a:pt x="8663" y="3374"/>
                    <a:pt x="8652" y="3386"/>
                  </a:cubicBezTo>
                  <a:cubicBezTo>
                    <a:pt x="8652" y="3386"/>
                    <a:pt x="8663" y="3337"/>
                    <a:pt x="8700" y="3255"/>
                  </a:cubicBezTo>
                  <a:close/>
                  <a:moveTo>
                    <a:pt x="17221" y="3101"/>
                  </a:moveTo>
                  <a:lnTo>
                    <a:pt x="17221" y="3101"/>
                  </a:lnTo>
                  <a:cubicBezTo>
                    <a:pt x="17209" y="3161"/>
                    <a:pt x="17186" y="3255"/>
                    <a:pt x="17175" y="3352"/>
                  </a:cubicBezTo>
                  <a:cubicBezTo>
                    <a:pt x="17138" y="3374"/>
                    <a:pt x="17115" y="3397"/>
                    <a:pt x="17078" y="3409"/>
                  </a:cubicBezTo>
                  <a:cubicBezTo>
                    <a:pt x="17067" y="3386"/>
                    <a:pt x="17055" y="3352"/>
                    <a:pt x="17044" y="3326"/>
                  </a:cubicBezTo>
                  <a:cubicBezTo>
                    <a:pt x="17104" y="3255"/>
                    <a:pt x="17163" y="3172"/>
                    <a:pt x="17221" y="3101"/>
                  </a:cubicBezTo>
                  <a:close/>
                  <a:moveTo>
                    <a:pt x="8937" y="3326"/>
                  </a:moveTo>
                  <a:cubicBezTo>
                    <a:pt x="8948" y="3363"/>
                    <a:pt x="8963" y="3386"/>
                    <a:pt x="8974" y="3423"/>
                  </a:cubicBezTo>
                  <a:lnTo>
                    <a:pt x="8963" y="3423"/>
                  </a:lnTo>
                  <a:cubicBezTo>
                    <a:pt x="8948" y="3409"/>
                    <a:pt x="8937" y="3386"/>
                    <a:pt x="8926" y="3352"/>
                  </a:cubicBezTo>
                  <a:cubicBezTo>
                    <a:pt x="8926" y="3337"/>
                    <a:pt x="8937" y="3326"/>
                    <a:pt x="8937" y="3326"/>
                  </a:cubicBezTo>
                  <a:close/>
                  <a:moveTo>
                    <a:pt x="9282" y="3255"/>
                  </a:moveTo>
                  <a:cubicBezTo>
                    <a:pt x="9271" y="3315"/>
                    <a:pt x="9271" y="3374"/>
                    <a:pt x="9271" y="3423"/>
                  </a:cubicBezTo>
                  <a:cubicBezTo>
                    <a:pt x="9271" y="3423"/>
                    <a:pt x="9259" y="3374"/>
                    <a:pt x="9248" y="3292"/>
                  </a:cubicBezTo>
                  <a:cubicBezTo>
                    <a:pt x="9259" y="3280"/>
                    <a:pt x="9271" y="3266"/>
                    <a:pt x="9282" y="3255"/>
                  </a:cubicBezTo>
                  <a:close/>
                  <a:moveTo>
                    <a:pt x="25079" y="3161"/>
                  </a:moveTo>
                  <a:lnTo>
                    <a:pt x="25079" y="3161"/>
                  </a:lnTo>
                  <a:cubicBezTo>
                    <a:pt x="25008" y="3292"/>
                    <a:pt x="24948" y="3423"/>
                    <a:pt x="24936" y="3469"/>
                  </a:cubicBezTo>
                  <a:lnTo>
                    <a:pt x="24936" y="3363"/>
                  </a:lnTo>
                  <a:cubicBezTo>
                    <a:pt x="24982" y="3292"/>
                    <a:pt x="25031" y="3220"/>
                    <a:pt x="25079" y="3161"/>
                  </a:cubicBezTo>
                  <a:close/>
                  <a:moveTo>
                    <a:pt x="33171" y="3161"/>
                  </a:moveTo>
                  <a:cubicBezTo>
                    <a:pt x="33112" y="3292"/>
                    <a:pt x="33052" y="3423"/>
                    <a:pt x="33040" y="3469"/>
                  </a:cubicBezTo>
                  <a:lnTo>
                    <a:pt x="33040" y="3363"/>
                  </a:lnTo>
                  <a:cubicBezTo>
                    <a:pt x="33089" y="3292"/>
                    <a:pt x="33123" y="3220"/>
                    <a:pt x="33171" y="3161"/>
                  </a:cubicBezTo>
                  <a:close/>
                  <a:moveTo>
                    <a:pt x="16984" y="3397"/>
                  </a:moveTo>
                  <a:cubicBezTo>
                    <a:pt x="16995" y="3423"/>
                    <a:pt x="16995" y="3446"/>
                    <a:pt x="16995" y="3469"/>
                  </a:cubicBezTo>
                  <a:cubicBezTo>
                    <a:pt x="16961" y="3494"/>
                    <a:pt x="16935" y="3517"/>
                    <a:pt x="16912" y="3529"/>
                  </a:cubicBezTo>
                  <a:cubicBezTo>
                    <a:pt x="16901" y="3529"/>
                    <a:pt x="16901" y="3517"/>
                    <a:pt x="16901" y="3517"/>
                  </a:cubicBezTo>
                  <a:cubicBezTo>
                    <a:pt x="16924" y="3480"/>
                    <a:pt x="16950" y="3434"/>
                    <a:pt x="16984" y="3397"/>
                  </a:cubicBezTo>
                  <a:close/>
                  <a:moveTo>
                    <a:pt x="17163" y="3494"/>
                  </a:moveTo>
                  <a:lnTo>
                    <a:pt x="17163" y="3494"/>
                  </a:lnTo>
                  <a:cubicBezTo>
                    <a:pt x="17149" y="3517"/>
                    <a:pt x="17149" y="3540"/>
                    <a:pt x="17149" y="3566"/>
                  </a:cubicBezTo>
                  <a:lnTo>
                    <a:pt x="17138" y="3566"/>
                  </a:lnTo>
                  <a:cubicBezTo>
                    <a:pt x="17138" y="3551"/>
                    <a:pt x="17126" y="3540"/>
                    <a:pt x="17126" y="3517"/>
                  </a:cubicBezTo>
                  <a:cubicBezTo>
                    <a:pt x="17138" y="3506"/>
                    <a:pt x="17149" y="3506"/>
                    <a:pt x="17163" y="3494"/>
                  </a:cubicBezTo>
                  <a:close/>
                  <a:moveTo>
                    <a:pt x="16878" y="3540"/>
                  </a:moveTo>
                  <a:lnTo>
                    <a:pt x="16878" y="3566"/>
                  </a:lnTo>
                  <a:cubicBezTo>
                    <a:pt x="16864" y="3566"/>
                    <a:pt x="16853" y="3577"/>
                    <a:pt x="16841" y="3588"/>
                  </a:cubicBezTo>
                  <a:cubicBezTo>
                    <a:pt x="16853" y="3577"/>
                    <a:pt x="16864" y="3566"/>
                    <a:pt x="16878" y="3540"/>
                  </a:cubicBezTo>
                  <a:close/>
                  <a:moveTo>
                    <a:pt x="27917" y="3577"/>
                  </a:moveTo>
                  <a:lnTo>
                    <a:pt x="27917" y="3588"/>
                  </a:lnTo>
                  <a:lnTo>
                    <a:pt x="27906" y="3577"/>
                  </a:lnTo>
                  <a:close/>
                  <a:moveTo>
                    <a:pt x="27729" y="3232"/>
                  </a:moveTo>
                  <a:cubicBezTo>
                    <a:pt x="27740" y="3326"/>
                    <a:pt x="27752" y="3457"/>
                    <a:pt x="27775" y="3577"/>
                  </a:cubicBezTo>
                  <a:cubicBezTo>
                    <a:pt x="27752" y="3588"/>
                    <a:pt x="27740" y="3600"/>
                    <a:pt x="27718" y="3611"/>
                  </a:cubicBezTo>
                  <a:cubicBezTo>
                    <a:pt x="27680" y="3566"/>
                    <a:pt x="27658" y="3506"/>
                    <a:pt x="27632" y="3446"/>
                  </a:cubicBezTo>
                  <a:cubicBezTo>
                    <a:pt x="27669" y="3374"/>
                    <a:pt x="27692" y="3292"/>
                    <a:pt x="27729" y="3232"/>
                  </a:cubicBezTo>
                  <a:close/>
                  <a:moveTo>
                    <a:pt x="35833" y="3232"/>
                  </a:moveTo>
                  <a:cubicBezTo>
                    <a:pt x="35847" y="3326"/>
                    <a:pt x="35858" y="3457"/>
                    <a:pt x="35881" y="3577"/>
                  </a:cubicBezTo>
                  <a:cubicBezTo>
                    <a:pt x="35858" y="3588"/>
                    <a:pt x="35833" y="3600"/>
                    <a:pt x="35821" y="3611"/>
                  </a:cubicBezTo>
                  <a:cubicBezTo>
                    <a:pt x="35787" y="3566"/>
                    <a:pt x="35750" y="3506"/>
                    <a:pt x="35739" y="3446"/>
                  </a:cubicBezTo>
                  <a:cubicBezTo>
                    <a:pt x="35761" y="3374"/>
                    <a:pt x="35799" y="3292"/>
                    <a:pt x="35833" y="3232"/>
                  </a:cubicBezTo>
                  <a:close/>
                  <a:moveTo>
                    <a:pt x="41538" y="3315"/>
                  </a:moveTo>
                  <a:cubicBezTo>
                    <a:pt x="41575" y="3374"/>
                    <a:pt x="41609" y="3434"/>
                    <a:pt x="41646" y="3480"/>
                  </a:cubicBezTo>
                  <a:cubicBezTo>
                    <a:pt x="41646" y="3540"/>
                    <a:pt x="41635" y="3600"/>
                    <a:pt x="41623" y="3637"/>
                  </a:cubicBezTo>
                  <a:cubicBezTo>
                    <a:pt x="41609" y="3637"/>
                    <a:pt x="41609" y="3623"/>
                    <a:pt x="41598" y="3611"/>
                  </a:cubicBezTo>
                  <a:cubicBezTo>
                    <a:pt x="41575" y="3529"/>
                    <a:pt x="41563" y="3423"/>
                    <a:pt x="41538" y="3315"/>
                  </a:cubicBezTo>
                  <a:close/>
                  <a:moveTo>
                    <a:pt x="17032" y="3637"/>
                  </a:moveTo>
                  <a:lnTo>
                    <a:pt x="17032" y="3637"/>
                  </a:lnTo>
                  <a:cubicBezTo>
                    <a:pt x="17021" y="3648"/>
                    <a:pt x="17007" y="3660"/>
                    <a:pt x="16995" y="3660"/>
                  </a:cubicBezTo>
                  <a:cubicBezTo>
                    <a:pt x="16995" y="3660"/>
                    <a:pt x="17007" y="3648"/>
                    <a:pt x="17032" y="3637"/>
                  </a:cubicBezTo>
                  <a:close/>
                  <a:moveTo>
                    <a:pt x="27621" y="3469"/>
                  </a:moveTo>
                  <a:cubicBezTo>
                    <a:pt x="27632" y="3517"/>
                    <a:pt x="27646" y="3588"/>
                    <a:pt x="27658" y="3660"/>
                  </a:cubicBezTo>
                  <a:cubicBezTo>
                    <a:pt x="27646" y="3671"/>
                    <a:pt x="27646" y="3671"/>
                    <a:pt x="27632" y="3671"/>
                  </a:cubicBezTo>
                  <a:cubicBezTo>
                    <a:pt x="27621" y="3637"/>
                    <a:pt x="27609" y="3588"/>
                    <a:pt x="27598" y="3540"/>
                  </a:cubicBezTo>
                  <a:cubicBezTo>
                    <a:pt x="27609" y="3517"/>
                    <a:pt x="27621" y="3494"/>
                    <a:pt x="27621" y="3469"/>
                  </a:cubicBezTo>
                  <a:close/>
                  <a:moveTo>
                    <a:pt x="35727" y="3469"/>
                  </a:moveTo>
                  <a:cubicBezTo>
                    <a:pt x="35739" y="3517"/>
                    <a:pt x="35750" y="3588"/>
                    <a:pt x="35761" y="3660"/>
                  </a:cubicBezTo>
                  <a:cubicBezTo>
                    <a:pt x="35750" y="3671"/>
                    <a:pt x="35750" y="3671"/>
                    <a:pt x="35739" y="3671"/>
                  </a:cubicBezTo>
                  <a:cubicBezTo>
                    <a:pt x="35727" y="3637"/>
                    <a:pt x="35716" y="3588"/>
                    <a:pt x="35704" y="3540"/>
                  </a:cubicBezTo>
                  <a:cubicBezTo>
                    <a:pt x="35704" y="3517"/>
                    <a:pt x="35716" y="3494"/>
                    <a:pt x="35727" y="3469"/>
                  </a:cubicBezTo>
                  <a:close/>
                  <a:moveTo>
                    <a:pt x="24663" y="3041"/>
                  </a:moveTo>
                  <a:cubicBezTo>
                    <a:pt x="24651" y="3066"/>
                    <a:pt x="24614" y="3243"/>
                    <a:pt x="24580" y="3457"/>
                  </a:cubicBezTo>
                  <a:cubicBezTo>
                    <a:pt x="24471" y="3551"/>
                    <a:pt x="24377" y="3648"/>
                    <a:pt x="24317" y="3731"/>
                  </a:cubicBezTo>
                  <a:cubicBezTo>
                    <a:pt x="24317" y="3731"/>
                    <a:pt x="24471" y="3386"/>
                    <a:pt x="24663" y="3041"/>
                  </a:cubicBezTo>
                  <a:close/>
                  <a:moveTo>
                    <a:pt x="24780" y="3588"/>
                  </a:moveTo>
                  <a:cubicBezTo>
                    <a:pt x="24780" y="3648"/>
                    <a:pt x="24768" y="3683"/>
                    <a:pt x="24768" y="3720"/>
                  </a:cubicBezTo>
                  <a:lnTo>
                    <a:pt x="24757" y="3731"/>
                  </a:lnTo>
                  <a:cubicBezTo>
                    <a:pt x="24757" y="3708"/>
                    <a:pt x="24757" y="3683"/>
                    <a:pt x="24745" y="3648"/>
                  </a:cubicBezTo>
                  <a:cubicBezTo>
                    <a:pt x="24757" y="3637"/>
                    <a:pt x="24768" y="3611"/>
                    <a:pt x="24780" y="3588"/>
                  </a:cubicBezTo>
                  <a:close/>
                  <a:moveTo>
                    <a:pt x="25136" y="3566"/>
                  </a:moveTo>
                  <a:cubicBezTo>
                    <a:pt x="25113" y="3623"/>
                    <a:pt x="25090" y="3683"/>
                    <a:pt x="25065" y="3731"/>
                  </a:cubicBezTo>
                  <a:cubicBezTo>
                    <a:pt x="25065" y="3731"/>
                    <a:pt x="25079" y="3683"/>
                    <a:pt x="25090" y="3623"/>
                  </a:cubicBezTo>
                  <a:cubicBezTo>
                    <a:pt x="25102" y="3600"/>
                    <a:pt x="25113" y="3577"/>
                    <a:pt x="25136" y="3566"/>
                  </a:cubicBezTo>
                  <a:close/>
                  <a:moveTo>
                    <a:pt x="32766" y="3041"/>
                  </a:moveTo>
                  <a:cubicBezTo>
                    <a:pt x="32755" y="3066"/>
                    <a:pt x="32721" y="3243"/>
                    <a:pt x="32672" y="3457"/>
                  </a:cubicBezTo>
                  <a:cubicBezTo>
                    <a:pt x="32578" y="3551"/>
                    <a:pt x="32481" y="3648"/>
                    <a:pt x="32424" y="3731"/>
                  </a:cubicBezTo>
                  <a:cubicBezTo>
                    <a:pt x="32424" y="3731"/>
                    <a:pt x="32578" y="3386"/>
                    <a:pt x="32766" y="3041"/>
                  </a:cubicBezTo>
                  <a:close/>
                  <a:moveTo>
                    <a:pt x="32886" y="3588"/>
                  </a:moveTo>
                  <a:lnTo>
                    <a:pt x="32886" y="3588"/>
                  </a:lnTo>
                  <a:cubicBezTo>
                    <a:pt x="32875" y="3648"/>
                    <a:pt x="32875" y="3683"/>
                    <a:pt x="32863" y="3720"/>
                  </a:cubicBezTo>
                  <a:lnTo>
                    <a:pt x="32863" y="3731"/>
                  </a:lnTo>
                  <a:cubicBezTo>
                    <a:pt x="32863" y="3708"/>
                    <a:pt x="32852" y="3683"/>
                    <a:pt x="32852" y="3648"/>
                  </a:cubicBezTo>
                  <a:cubicBezTo>
                    <a:pt x="32863" y="3637"/>
                    <a:pt x="32875" y="3611"/>
                    <a:pt x="32886" y="3588"/>
                  </a:cubicBezTo>
                  <a:close/>
                  <a:moveTo>
                    <a:pt x="33231" y="3566"/>
                  </a:moveTo>
                  <a:cubicBezTo>
                    <a:pt x="33209" y="3623"/>
                    <a:pt x="33183" y="3683"/>
                    <a:pt x="33171" y="3731"/>
                  </a:cubicBezTo>
                  <a:cubicBezTo>
                    <a:pt x="33171" y="3731"/>
                    <a:pt x="33171" y="3683"/>
                    <a:pt x="33183" y="3623"/>
                  </a:cubicBezTo>
                  <a:cubicBezTo>
                    <a:pt x="33209" y="3600"/>
                    <a:pt x="33220" y="3577"/>
                    <a:pt x="33231" y="3566"/>
                  </a:cubicBezTo>
                  <a:close/>
                  <a:moveTo>
                    <a:pt x="41110" y="3326"/>
                  </a:moveTo>
                  <a:lnTo>
                    <a:pt x="41110" y="3326"/>
                  </a:lnTo>
                  <a:cubicBezTo>
                    <a:pt x="41170" y="3363"/>
                    <a:pt x="41218" y="3397"/>
                    <a:pt x="41267" y="3446"/>
                  </a:cubicBezTo>
                  <a:cubicBezTo>
                    <a:pt x="41289" y="3600"/>
                    <a:pt x="41301" y="3731"/>
                    <a:pt x="41301" y="3731"/>
                  </a:cubicBezTo>
                  <a:cubicBezTo>
                    <a:pt x="41267" y="3611"/>
                    <a:pt x="41195" y="3457"/>
                    <a:pt x="41110" y="3326"/>
                  </a:cubicBezTo>
                  <a:close/>
                  <a:moveTo>
                    <a:pt x="17423" y="3434"/>
                  </a:moveTo>
                  <a:cubicBezTo>
                    <a:pt x="17400" y="3529"/>
                    <a:pt x="17377" y="3648"/>
                    <a:pt x="17377" y="3742"/>
                  </a:cubicBezTo>
                  <a:lnTo>
                    <a:pt x="17363" y="3742"/>
                  </a:lnTo>
                  <a:cubicBezTo>
                    <a:pt x="17352" y="3694"/>
                    <a:pt x="17329" y="3611"/>
                    <a:pt x="17306" y="3529"/>
                  </a:cubicBezTo>
                  <a:cubicBezTo>
                    <a:pt x="17340" y="3494"/>
                    <a:pt x="17389" y="3457"/>
                    <a:pt x="17423" y="3434"/>
                  </a:cubicBezTo>
                  <a:close/>
                  <a:moveTo>
                    <a:pt x="19848" y="3397"/>
                  </a:moveTo>
                  <a:cubicBezTo>
                    <a:pt x="19908" y="3517"/>
                    <a:pt x="19945" y="3648"/>
                    <a:pt x="19967" y="3720"/>
                  </a:cubicBezTo>
                  <a:cubicBezTo>
                    <a:pt x="19967" y="3731"/>
                    <a:pt x="19956" y="3731"/>
                    <a:pt x="19956" y="3742"/>
                  </a:cubicBezTo>
                  <a:cubicBezTo>
                    <a:pt x="19919" y="3720"/>
                    <a:pt x="19885" y="3683"/>
                    <a:pt x="19836" y="3648"/>
                  </a:cubicBezTo>
                  <a:cubicBezTo>
                    <a:pt x="19836" y="3566"/>
                    <a:pt x="19848" y="3469"/>
                    <a:pt x="19848" y="3397"/>
                  </a:cubicBezTo>
                  <a:close/>
                  <a:moveTo>
                    <a:pt x="38722" y="3397"/>
                  </a:moveTo>
                  <a:cubicBezTo>
                    <a:pt x="38771" y="3517"/>
                    <a:pt x="38816" y="3648"/>
                    <a:pt x="38842" y="3720"/>
                  </a:cubicBezTo>
                  <a:cubicBezTo>
                    <a:pt x="38828" y="3731"/>
                    <a:pt x="38816" y="3731"/>
                    <a:pt x="38816" y="3742"/>
                  </a:cubicBezTo>
                  <a:cubicBezTo>
                    <a:pt x="38782" y="3720"/>
                    <a:pt x="38745" y="3683"/>
                    <a:pt x="38699" y="3648"/>
                  </a:cubicBezTo>
                  <a:cubicBezTo>
                    <a:pt x="38699" y="3566"/>
                    <a:pt x="38711" y="3469"/>
                    <a:pt x="38722" y="3397"/>
                  </a:cubicBezTo>
                  <a:close/>
                  <a:moveTo>
                    <a:pt x="41740" y="3623"/>
                  </a:moveTo>
                  <a:cubicBezTo>
                    <a:pt x="41740" y="3637"/>
                    <a:pt x="41752" y="3648"/>
                    <a:pt x="41752" y="3648"/>
                  </a:cubicBezTo>
                  <a:cubicBezTo>
                    <a:pt x="41752" y="3694"/>
                    <a:pt x="41766" y="3720"/>
                    <a:pt x="41766" y="3742"/>
                  </a:cubicBezTo>
                  <a:cubicBezTo>
                    <a:pt x="41752" y="3720"/>
                    <a:pt x="41740" y="3671"/>
                    <a:pt x="41740" y="3623"/>
                  </a:cubicBezTo>
                  <a:close/>
                  <a:moveTo>
                    <a:pt x="35656" y="3648"/>
                  </a:moveTo>
                  <a:cubicBezTo>
                    <a:pt x="35667" y="3671"/>
                    <a:pt x="35667" y="3694"/>
                    <a:pt x="35679" y="3731"/>
                  </a:cubicBezTo>
                  <a:cubicBezTo>
                    <a:pt x="35650" y="3750"/>
                    <a:pt x="35627" y="3761"/>
                    <a:pt x="35621" y="3773"/>
                  </a:cubicBezTo>
                  <a:lnTo>
                    <a:pt x="35621" y="3773"/>
                  </a:lnTo>
                  <a:cubicBezTo>
                    <a:pt x="35625" y="3757"/>
                    <a:pt x="35638" y="3713"/>
                    <a:pt x="35656" y="3648"/>
                  </a:cubicBezTo>
                  <a:close/>
                  <a:moveTo>
                    <a:pt x="27561" y="3648"/>
                  </a:moveTo>
                  <a:cubicBezTo>
                    <a:pt x="27561" y="3671"/>
                    <a:pt x="27575" y="3694"/>
                    <a:pt x="27575" y="3731"/>
                  </a:cubicBezTo>
                  <a:cubicBezTo>
                    <a:pt x="27549" y="3754"/>
                    <a:pt x="27526" y="3765"/>
                    <a:pt x="27515" y="3780"/>
                  </a:cubicBezTo>
                  <a:cubicBezTo>
                    <a:pt x="27515" y="3780"/>
                    <a:pt x="27538" y="3731"/>
                    <a:pt x="27561" y="3648"/>
                  </a:cubicBezTo>
                  <a:close/>
                  <a:moveTo>
                    <a:pt x="19303" y="3600"/>
                  </a:moveTo>
                  <a:lnTo>
                    <a:pt x="19303" y="3600"/>
                  </a:lnTo>
                  <a:cubicBezTo>
                    <a:pt x="19337" y="3623"/>
                    <a:pt x="19374" y="3660"/>
                    <a:pt x="19420" y="3694"/>
                  </a:cubicBezTo>
                  <a:cubicBezTo>
                    <a:pt x="19408" y="3731"/>
                    <a:pt x="19397" y="3765"/>
                    <a:pt x="19386" y="3802"/>
                  </a:cubicBezTo>
                  <a:lnTo>
                    <a:pt x="19326" y="3802"/>
                  </a:lnTo>
                  <a:cubicBezTo>
                    <a:pt x="19314" y="3742"/>
                    <a:pt x="19314" y="3671"/>
                    <a:pt x="19303" y="3600"/>
                  </a:cubicBezTo>
                  <a:close/>
                  <a:moveTo>
                    <a:pt x="19468" y="3754"/>
                  </a:moveTo>
                  <a:lnTo>
                    <a:pt x="19468" y="3754"/>
                  </a:lnTo>
                  <a:cubicBezTo>
                    <a:pt x="19491" y="3765"/>
                    <a:pt x="19502" y="3791"/>
                    <a:pt x="19528" y="3814"/>
                  </a:cubicBezTo>
                  <a:lnTo>
                    <a:pt x="19491" y="3814"/>
                  </a:lnTo>
                  <a:cubicBezTo>
                    <a:pt x="19480" y="3791"/>
                    <a:pt x="19480" y="3765"/>
                    <a:pt x="19468" y="3754"/>
                  </a:cubicBezTo>
                  <a:close/>
                  <a:moveTo>
                    <a:pt x="27812" y="3708"/>
                  </a:moveTo>
                  <a:cubicBezTo>
                    <a:pt x="27812" y="3742"/>
                    <a:pt x="27823" y="3780"/>
                    <a:pt x="27834" y="3802"/>
                  </a:cubicBezTo>
                  <a:lnTo>
                    <a:pt x="27823" y="3814"/>
                  </a:lnTo>
                  <a:cubicBezTo>
                    <a:pt x="27823" y="3791"/>
                    <a:pt x="27800" y="3765"/>
                    <a:pt x="27789" y="3742"/>
                  </a:cubicBezTo>
                  <a:cubicBezTo>
                    <a:pt x="27789" y="3731"/>
                    <a:pt x="27800" y="3720"/>
                    <a:pt x="27812" y="3708"/>
                  </a:cubicBezTo>
                  <a:close/>
                  <a:moveTo>
                    <a:pt x="28145" y="3648"/>
                  </a:moveTo>
                  <a:cubicBezTo>
                    <a:pt x="28145" y="3708"/>
                    <a:pt x="28131" y="3754"/>
                    <a:pt x="28145" y="3814"/>
                  </a:cubicBezTo>
                  <a:cubicBezTo>
                    <a:pt x="28145" y="3814"/>
                    <a:pt x="28120" y="3754"/>
                    <a:pt x="28108" y="3683"/>
                  </a:cubicBezTo>
                  <a:cubicBezTo>
                    <a:pt x="28120" y="3671"/>
                    <a:pt x="28131" y="3660"/>
                    <a:pt x="28145" y="3648"/>
                  </a:cubicBezTo>
                  <a:close/>
                  <a:moveTo>
                    <a:pt x="35904" y="3708"/>
                  </a:moveTo>
                  <a:cubicBezTo>
                    <a:pt x="35918" y="3742"/>
                    <a:pt x="35930" y="3780"/>
                    <a:pt x="35930" y="3802"/>
                  </a:cubicBezTo>
                  <a:lnTo>
                    <a:pt x="35930" y="3814"/>
                  </a:lnTo>
                  <a:cubicBezTo>
                    <a:pt x="35918" y="3791"/>
                    <a:pt x="35904" y="3765"/>
                    <a:pt x="35881" y="3742"/>
                  </a:cubicBezTo>
                  <a:cubicBezTo>
                    <a:pt x="35893" y="3731"/>
                    <a:pt x="35904" y="3720"/>
                    <a:pt x="35904" y="3708"/>
                  </a:cubicBezTo>
                  <a:close/>
                  <a:moveTo>
                    <a:pt x="36249" y="3648"/>
                  </a:moveTo>
                  <a:lnTo>
                    <a:pt x="36249" y="3648"/>
                  </a:lnTo>
                  <a:cubicBezTo>
                    <a:pt x="36238" y="3708"/>
                    <a:pt x="36238" y="3754"/>
                    <a:pt x="36238" y="3814"/>
                  </a:cubicBezTo>
                  <a:cubicBezTo>
                    <a:pt x="36238" y="3814"/>
                    <a:pt x="36226" y="3754"/>
                    <a:pt x="36215" y="3683"/>
                  </a:cubicBezTo>
                  <a:cubicBezTo>
                    <a:pt x="36226" y="3671"/>
                    <a:pt x="36238" y="3660"/>
                    <a:pt x="36249" y="3648"/>
                  </a:cubicBezTo>
                  <a:close/>
                  <a:moveTo>
                    <a:pt x="20478" y="3683"/>
                  </a:moveTo>
                  <a:cubicBezTo>
                    <a:pt x="20489" y="3742"/>
                    <a:pt x="20515" y="3791"/>
                    <a:pt x="20527" y="3837"/>
                  </a:cubicBezTo>
                  <a:lnTo>
                    <a:pt x="20501" y="3837"/>
                  </a:lnTo>
                  <a:cubicBezTo>
                    <a:pt x="20478" y="3802"/>
                    <a:pt x="20455" y="3765"/>
                    <a:pt x="20430" y="3731"/>
                  </a:cubicBezTo>
                  <a:cubicBezTo>
                    <a:pt x="20444" y="3708"/>
                    <a:pt x="20467" y="3694"/>
                    <a:pt x="20478" y="3683"/>
                  </a:cubicBezTo>
                  <a:close/>
                  <a:moveTo>
                    <a:pt x="38175" y="3600"/>
                  </a:moveTo>
                  <a:lnTo>
                    <a:pt x="38175" y="3600"/>
                  </a:lnTo>
                  <a:cubicBezTo>
                    <a:pt x="38200" y="3623"/>
                    <a:pt x="38246" y="3660"/>
                    <a:pt x="38283" y="3694"/>
                  </a:cubicBezTo>
                  <a:cubicBezTo>
                    <a:pt x="38272" y="3731"/>
                    <a:pt x="38246" y="3791"/>
                    <a:pt x="38235" y="3837"/>
                  </a:cubicBezTo>
                  <a:cubicBezTo>
                    <a:pt x="38223" y="3825"/>
                    <a:pt x="38200" y="3814"/>
                    <a:pt x="38186" y="3802"/>
                  </a:cubicBezTo>
                  <a:cubicBezTo>
                    <a:pt x="38175" y="3742"/>
                    <a:pt x="38175" y="3671"/>
                    <a:pt x="38175" y="3600"/>
                  </a:cubicBezTo>
                  <a:close/>
                  <a:moveTo>
                    <a:pt x="41871" y="3851"/>
                  </a:moveTo>
                  <a:lnTo>
                    <a:pt x="41883" y="3862"/>
                  </a:lnTo>
                  <a:lnTo>
                    <a:pt x="41871" y="3862"/>
                  </a:lnTo>
                  <a:lnTo>
                    <a:pt x="41871" y="3851"/>
                  </a:lnTo>
                  <a:close/>
                  <a:moveTo>
                    <a:pt x="39341" y="3683"/>
                  </a:moveTo>
                  <a:cubicBezTo>
                    <a:pt x="39364" y="3754"/>
                    <a:pt x="39387" y="3814"/>
                    <a:pt x="39398" y="3862"/>
                  </a:cubicBezTo>
                  <a:cubicBezTo>
                    <a:pt x="39387" y="3874"/>
                    <a:pt x="39387" y="3874"/>
                    <a:pt x="39375" y="3874"/>
                  </a:cubicBezTo>
                  <a:cubicBezTo>
                    <a:pt x="39353" y="3825"/>
                    <a:pt x="39327" y="3780"/>
                    <a:pt x="39293" y="3731"/>
                  </a:cubicBezTo>
                  <a:cubicBezTo>
                    <a:pt x="39316" y="3708"/>
                    <a:pt x="39327" y="3694"/>
                    <a:pt x="39341" y="3683"/>
                  </a:cubicBezTo>
                  <a:close/>
                  <a:moveTo>
                    <a:pt x="39398" y="3874"/>
                  </a:moveTo>
                  <a:cubicBezTo>
                    <a:pt x="39404" y="3896"/>
                    <a:pt x="39408" y="3913"/>
                    <a:pt x="39412" y="3926"/>
                  </a:cubicBezTo>
                  <a:lnTo>
                    <a:pt x="39412" y="3926"/>
                  </a:lnTo>
                  <a:cubicBezTo>
                    <a:pt x="39406" y="3915"/>
                    <a:pt x="39398" y="3901"/>
                    <a:pt x="39387" y="3885"/>
                  </a:cubicBezTo>
                  <a:lnTo>
                    <a:pt x="39398" y="3874"/>
                  </a:lnTo>
                  <a:close/>
                  <a:moveTo>
                    <a:pt x="38329" y="3754"/>
                  </a:moveTo>
                  <a:lnTo>
                    <a:pt x="38329" y="3754"/>
                  </a:lnTo>
                  <a:cubicBezTo>
                    <a:pt x="38377" y="3802"/>
                    <a:pt x="38426" y="3851"/>
                    <a:pt x="38471" y="3896"/>
                  </a:cubicBezTo>
                  <a:cubicBezTo>
                    <a:pt x="38460" y="3908"/>
                    <a:pt x="38460" y="3934"/>
                    <a:pt x="38460" y="3945"/>
                  </a:cubicBezTo>
                  <a:cubicBezTo>
                    <a:pt x="38437" y="3934"/>
                    <a:pt x="38426" y="3934"/>
                    <a:pt x="38400" y="3922"/>
                  </a:cubicBezTo>
                  <a:cubicBezTo>
                    <a:pt x="38377" y="3874"/>
                    <a:pt x="38354" y="3814"/>
                    <a:pt x="38329" y="3754"/>
                  </a:cubicBezTo>
                  <a:close/>
                  <a:moveTo>
                    <a:pt x="39184" y="3874"/>
                  </a:moveTo>
                  <a:lnTo>
                    <a:pt x="39184" y="3874"/>
                  </a:lnTo>
                  <a:cubicBezTo>
                    <a:pt x="39173" y="3934"/>
                    <a:pt x="39173" y="3968"/>
                    <a:pt x="39173" y="3968"/>
                  </a:cubicBezTo>
                  <a:cubicBezTo>
                    <a:pt x="39173" y="3956"/>
                    <a:pt x="39162" y="3934"/>
                    <a:pt x="39150" y="3908"/>
                  </a:cubicBezTo>
                  <a:cubicBezTo>
                    <a:pt x="39162" y="3896"/>
                    <a:pt x="39173" y="3885"/>
                    <a:pt x="39184" y="3874"/>
                  </a:cubicBezTo>
                  <a:close/>
                  <a:moveTo>
                    <a:pt x="27602" y="3979"/>
                  </a:moveTo>
                  <a:cubicBezTo>
                    <a:pt x="27601" y="3979"/>
                    <a:pt x="27599" y="3979"/>
                    <a:pt x="27598" y="3979"/>
                  </a:cubicBezTo>
                  <a:cubicBezTo>
                    <a:pt x="27598" y="3979"/>
                    <a:pt x="27599" y="3979"/>
                    <a:pt x="27602" y="3979"/>
                  </a:cubicBezTo>
                  <a:close/>
                  <a:moveTo>
                    <a:pt x="38186" y="3825"/>
                  </a:moveTo>
                  <a:lnTo>
                    <a:pt x="38186" y="3825"/>
                  </a:lnTo>
                  <a:cubicBezTo>
                    <a:pt x="38200" y="3837"/>
                    <a:pt x="38212" y="3851"/>
                    <a:pt x="38235" y="3862"/>
                  </a:cubicBezTo>
                  <a:cubicBezTo>
                    <a:pt x="38212" y="3922"/>
                    <a:pt x="38200" y="3979"/>
                    <a:pt x="38200" y="4005"/>
                  </a:cubicBezTo>
                  <a:cubicBezTo>
                    <a:pt x="38200" y="4005"/>
                    <a:pt x="38186" y="3934"/>
                    <a:pt x="38186" y="3825"/>
                  </a:cubicBezTo>
                  <a:close/>
                  <a:moveTo>
                    <a:pt x="44926" y="0"/>
                  </a:moveTo>
                  <a:cubicBezTo>
                    <a:pt x="44949" y="593"/>
                    <a:pt x="44701" y="2482"/>
                    <a:pt x="44701" y="2482"/>
                  </a:cubicBezTo>
                  <a:cubicBezTo>
                    <a:pt x="44675" y="2174"/>
                    <a:pt x="44059" y="642"/>
                    <a:pt x="44059" y="642"/>
                  </a:cubicBezTo>
                  <a:lnTo>
                    <a:pt x="44059" y="642"/>
                  </a:lnTo>
                  <a:cubicBezTo>
                    <a:pt x="44225" y="1127"/>
                    <a:pt x="44333" y="3266"/>
                    <a:pt x="44333" y="3266"/>
                  </a:cubicBezTo>
                  <a:cubicBezTo>
                    <a:pt x="44213" y="2613"/>
                    <a:pt x="43643" y="1686"/>
                    <a:pt x="43643" y="1686"/>
                  </a:cubicBezTo>
                  <a:lnTo>
                    <a:pt x="43643" y="1686"/>
                  </a:lnTo>
                  <a:cubicBezTo>
                    <a:pt x="43820" y="2102"/>
                    <a:pt x="43988" y="3540"/>
                    <a:pt x="43988" y="3540"/>
                  </a:cubicBezTo>
                  <a:cubicBezTo>
                    <a:pt x="43845" y="3041"/>
                    <a:pt x="43380" y="2470"/>
                    <a:pt x="43380" y="2470"/>
                  </a:cubicBezTo>
                  <a:lnTo>
                    <a:pt x="43380" y="2470"/>
                  </a:lnTo>
                  <a:cubicBezTo>
                    <a:pt x="43512" y="2684"/>
                    <a:pt x="43594" y="2995"/>
                    <a:pt x="43643" y="3303"/>
                  </a:cubicBezTo>
                  <a:cubicBezTo>
                    <a:pt x="43440" y="2744"/>
                    <a:pt x="43204" y="2185"/>
                    <a:pt x="43203" y="2185"/>
                  </a:cubicBezTo>
                  <a:lnTo>
                    <a:pt x="43203" y="2185"/>
                  </a:lnTo>
                  <a:cubicBezTo>
                    <a:pt x="43192" y="2447"/>
                    <a:pt x="43309" y="3683"/>
                    <a:pt x="43309" y="3683"/>
                  </a:cubicBezTo>
                  <a:cubicBezTo>
                    <a:pt x="43286" y="3540"/>
                    <a:pt x="43012" y="2816"/>
                    <a:pt x="43012" y="2815"/>
                  </a:cubicBezTo>
                  <a:lnTo>
                    <a:pt x="43012" y="2815"/>
                  </a:lnTo>
                  <a:cubicBezTo>
                    <a:pt x="43035" y="3138"/>
                    <a:pt x="42870" y="3694"/>
                    <a:pt x="42870" y="3694"/>
                  </a:cubicBezTo>
                  <a:cubicBezTo>
                    <a:pt x="42821" y="3303"/>
                    <a:pt x="42157" y="2068"/>
                    <a:pt x="42157" y="2068"/>
                  </a:cubicBezTo>
                  <a:lnTo>
                    <a:pt x="42157" y="2068"/>
                  </a:lnTo>
                  <a:cubicBezTo>
                    <a:pt x="42288" y="2376"/>
                    <a:pt x="42393" y="3337"/>
                    <a:pt x="42393" y="3337"/>
                  </a:cubicBezTo>
                  <a:cubicBezTo>
                    <a:pt x="42311" y="3172"/>
                    <a:pt x="41421" y="2376"/>
                    <a:pt x="41421" y="2376"/>
                  </a:cubicBezTo>
                  <a:lnTo>
                    <a:pt x="41421" y="2376"/>
                  </a:lnTo>
                  <a:cubicBezTo>
                    <a:pt x="41680" y="2639"/>
                    <a:pt x="42179" y="3731"/>
                    <a:pt x="42179" y="3731"/>
                  </a:cubicBezTo>
                  <a:cubicBezTo>
                    <a:pt x="42085" y="3600"/>
                    <a:pt x="41931" y="3457"/>
                    <a:pt x="41766" y="3326"/>
                  </a:cubicBezTo>
                  <a:cubicBezTo>
                    <a:pt x="41740" y="3161"/>
                    <a:pt x="41706" y="3029"/>
                    <a:pt x="41706" y="3029"/>
                  </a:cubicBezTo>
                  <a:lnTo>
                    <a:pt x="41706" y="3029"/>
                  </a:lnTo>
                  <a:cubicBezTo>
                    <a:pt x="41706" y="3066"/>
                    <a:pt x="41717" y="3172"/>
                    <a:pt x="41729" y="3292"/>
                  </a:cubicBezTo>
                  <a:cubicBezTo>
                    <a:pt x="41646" y="3220"/>
                    <a:pt x="41563" y="3161"/>
                    <a:pt x="41492" y="3101"/>
                  </a:cubicBezTo>
                  <a:cubicBezTo>
                    <a:pt x="41455" y="2958"/>
                    <a:pt x="41421" y="2838"/>
                    <a:pt x="41421" y="2838"/>
                  </a:cubicBezTo>
                  <a:lnTo>
                    <a:pt x="41421" y="2838"/>
                  </a:lnTo>
                  <a:cubicBezTo>
                    <a:pt x="41432" y="2887"/>
                    <a:pt x="41432" y="2969"/>
                    <a:pt x="41432" y="3066"/>
                  </a:cubicBezTo>
                  <a:cubicBezTo>
                    <a:pt x="41301" y="2969"/>
                    <a:pt x="41207" y="2898"/>
                    <a:pt x="41207" y="2898"/>
                  </a:cubicBezTo>
                  <a:lnTo>
                    <a:pt x="41207" y="2898"/>
                  </a:lnTo>
                  <a:cubicBezTo>
                    <a:pt x="41267" y="2958"/>
                    <a:pt x="41349" y="3066"/>
                    <a:pt x="41432" y="3172"/>
                  </a:cubicBezTo>
                  <a:lnTo>
                    <a:pt x="41432" y="3469"/>
                  </a:lnTo>
                  <a:cubicBezTo>
                    <a:pt x="41409" y="3363"/>
                    <a:pt x="41124" y="2816"/>
                    <a:pt x="41124" y="2815"/>
                  </a:cubicBezTo>
                  <a:lnTo>
                    <a:pt x="41124" y="2815"/>
                  </a:lnTo>
                  <a:cubicBezTo>
                    <a:pt x="41170" y="2910"/>
                    <a:pt x="41218" y="3172"/>
                    <a:pt x="41252" y="3397"/>
                  </a:cubicBezTo>
                  <a:cubicBezTo>
                    <a:pt x="41195" y="3363"/>
                    <a:pt x="41147" y="3337"/>
                    <a:pt x="41110" y="3315"/>
                  </a:cubicBezTo>
                  <a:cubicBezTo>
                    <a:pt x="41016" y="3161"/>
                    <a:pt x="40933" y="3029"/>
                    <a:pt x="40933" y="3029"/>
                  </a:cubicBezTo>
                  <a:lnTo>
                    <a:pt x="40933" y="3029"/>
                  </a:lnTo>
                  <a:cubicBezTo>
                    <a:pt x="41016" y="3209"/>
                    <a:pt x="41124" y="3825"/>
                    <a:pt x="41124" y="3825"/>
                  </a:cubicBezTo>
                  <a:cubicBezTo>
                    <a:pt x="41076" y="3683"/>
                    <a:pt x="40967" y="3540"/>
                    <a:pt x="40884" y="3423"/>
                  </a:cubicBezTo>
                  <a:cubicBezTo>
                    <a:pt x="40825" y="2838"/>
                    <a:pt x="40790" y="2174"/>
                    <a:pt x="40790" y="2174"/>
                  </a:cubicBezTo>
                  <a:cubicBezTo>
                    <a:pt x="40742" y="2305"/>
                    <a:pt x="40648" y="3683"/>
                    <a:pt x="40648" y="3683"/>
                  </a:cubicBezTo>
                  <a:cubicBezTo>
                    <a:pt x="40636" y="3529"/>
                    <a:pt x="40482" y="2804"/>
                    <a:pt x="40482" y="2804"/>
                  </a:cubicBezTo>
                  <a:lnTo>
                    <a:pt x="40482" y="2804"/>
                  </a:lnTo>
                  <a:cubicBezTo>
                    <a:pt x="40494" y="3123"/>
                    <a:pt x="40397" y="3694"/>
                    <a:pt x="40397" y="3694"/>
                  </a:cubicBezTo>
                  <a:cubicBezTo>
                    <a:pt x="40374" y="3303"/>
                    <a:pt x="39995" y="2068"/>
                    <a:pt x="39994" y="2068"/>
                  </a:cubicBezTo>
                  <a:lnTo>
                    <a:pt x="39994" y="2068"/>
                  </a:lnTo>
                  <a:cubicBezTo>
                    <a:pt x="40066" y="2376"/>
                    <a:pt x="40111" y="3337"/>
                    <a:pt x="40111" y="3337"/>
                  </a:cubicBezTo>
                  <a:cubicBezTo>
                    <a:pt x="40066" y="3183"/>
                    <a:pt x="39555" y="2388"/>
                    <a:pt x="39555" y="2388"/>
                  </a:cubicBezTo>
                  <a:lnTo>
                    <a:pt x="39555" y="2388"/>
                  </a:lnTo>
                  <a:cubicBezTo>
                    <a:pt x="39698" y="2650"/>
                    <a:pt x="39983" y="3742"/>
                    <a:pt x="39983" y="3742"/>
                  </a:cubicBezTo>
                  <a:cubicBezTo>
                    <a:pt x="39840" y="3409"/>
                    <a:pt x="39424" y="2935"/>
                    <a:pt x="39424" y="2935"/>
                  </a:cubicBezTo>
                  <a:lnTo>
                    <a:pt x="39424" y="2935"/>
                  </a:lnTo>
                  <a:cubicBezTo>
                    <a:pt x="39567" y="3149"/>
                    <a:pt x="39803" y="3885"/>
                    <a:pt x="39803" y="3885"/>
                  </a:cubicBezTo>
                  <a:cubicBezTo>
                    <a:pt x="39672" y="3623"/>
                    <a:pt x="39341" y="3338"/>
                    <a:pt x="39341" y="3337"/>
                  </a:cubicBezTo>
                  <a:lnTo>
                    <a:pt x="39341" y="3337"/>
                  </a:lnTo>
                  <a:cubicBezTo>
                    <a:pt x="39447" y="3446"/>
                    <a:pt x="39518" y="3611"/>
                    <a:pt x="39578" y="3765"/>
                  </a:cubicBezTo>
                  <a:cubicBezTo>
                    <a:pt x="39398" y="3469"/>
                    <a:pt x="39210" y="3195"/>
                    <a:pt x="39210" y="3195"/>
                  </a:cubicBezTo>
                  <a:lnTo>
                    <a:pt x="39210" y="3195"/>
                  </a:lnTo>
                  <a:cubicBezTo>
                    <a:pt x="39221" y="3266"/>
                    <a:pt x="39281" y="3480"/>
                    <a:pt x="39341" y="3671"/>
                  </a:cubicBezTo>
                  <a:cubicBezTo>
                    <a:pt x="39327" y="3683"/>
                    <a:pt x="39304" y="3694"/>
                    <a:pt x="39281" y="3708"/>
                  </a:cubicBezTo>
                  <a:cubicBezTo>
                    <a:pt x="39221" y="3600"/>
                    <a:pt x="39162" y="3517"/>
                    <a:pt x="39162" y="3517"/>
                  </a:cubicBezTo>
                  <a:lnTo>
                    <a:pt x="39162" y="3517"/>
                  </a:lnTo>
                  <a:cubicBezTo>
                    <a:pt x="39184" y="3588"/>
                    <a:pt x="39184" y="3683"/>
                    <a:pt x="39184" y="3765"/>
                  </a:cubicBezTo>
                  <a:cubicBezTo>
                    <a:pt x="39162" y="3791"/>
                    <a:pt x="39127" y="3802"/>
                    <a:pt x="39102" y="3825"/>
                  </a:cubicBezTo>
                  <a:cubicBezTo>
                    <a:pt x="39079" y="3780"/>
                    <a:pt x="39042" y="3742"/>
                    <a:pt x="39019" y="3694"/>
                  </a:cubicBezTo>
                  <a:cubicBezTo>
                    <a:pt x="39079" y="3588"/>
                    <a:pt x="39150" y="3480"/>
                    <a:pt x="39199" y="3434"/>
                  </a:cubicBezTo>
                  <a:lnTo>
                    <a:pt x="39199" y="3434"/>
                  </a:lnTo>
                  <a:cubicBezTo>
                    <a:pt x="39199" y="3434"/>
                    <a:pt x="39079" y="3517"/>
                    <a:pt x="38959" y="3611"/>
                  </a:cubicBezTo>
                  <a:cubicBezTo>
                    <a:pt x="38888" y="3506"/>
                    <a:pt x="38805" y="3397"/>
                    <a:pt x="38734" y="3315"/>
                  </a:cubicBezTo>
                  <a:cubicBezTo>
                    <a:pt x="38651" y="3209"/>
                    <a:pt x="38591" y="3124"/>
                    <a:pt x="38591" y="3123"/>
                  </a:cubicBezTo>
                  <a:lnTo>
                    <a:pt x="38591" y="3123"/>
                  </a:lnTo>
                  <a:cubicBezTo>
                    <a:pt x="38628" y="3183"/>
                    <a:pt x="38662" y="3266"/>
                    <a:pt x="38711" y="3363"/>
                  </a:cubicBezTo>
                  <a:cubicBezTo>
                    <a:pt x="38674" y="3409"/>
                    <a:pt x="38640" y="3494"/>
                    <a:pt x="38602" y="3577"/>
                  </a:cubicBezTo>
                  <a:cubicBezTo>
                    <a:pt x="38427" y="3444"/>
                    <a:pt x="38218" y="3312"/>
                    <a:pt x="38189" y="3294"/>
                  </a:cubicBezTo>
                  <a:lnTo>
                    <a:pt x="38189" y="3294"/>
                  </a:lnTo>
                  <a:cubicBezTo>
                    <a:pt x="38286" y="3356"/>
                    <a:pt x="38427" y="3530"/>
                    <a:pt x="38543" y="3683"/>
                  </a:cubicBezTo>
                  <a:cubicBezTo>
                    <a:pt x="38531" y="3720"/>
                    <a:pt x="38520" y="3754"/>
                    <a:pt x="38508" y="3791"/>
                  </a:cubicBezTo>
                  <a:cubicBezTo>
                    <a:pt x="38437" y="3742"/>
                    <a:pt x="38366" y="3708"/>
                    <a:pt x="38306" y="3671"/>
                  </a:cubicBezTo>
                  <a:lnTo>
                    <a:pt x="38306" y="3623"/>
                  </a:lnTo>
                  <a:cubicBezTo>
                    <a:pt x="38306" y="3623"/>
                    <a:pt x="38294" y="3637"/>
                    <a:pt x="38294" y="3660"/>
                  </a:cubicBezTo>
                  <a:cubicBezTo>
                    <a:pt x="38246" y="3623"/>
                    <a:pt x="38200" y="3600"/>
                    <a:pt x="38175" y="3588"/>
                  </a:cubicBezTo>
                  <a:cubicBezTo>
                    <a:pt x="38163" y="3480"/>
                    <a:pt x="38152" y="3386"/>
                    <a:pt x="38140" y="3352"/>
                  </a:cubicBezTo>
                  <a:cubicBezTo>
                    <a:pt x="38140" y="3352"/>
                    <a:pt x="38043" y="3588"/>
                    <a:pt x="37972" y="3837"/>
                  </a:cubicBezTo>
                  <a:cubicBezTo>
                    <a:pt x="37972" y="3708"/>
                    <a:pt x="37998" y="3566"/>
                    <a:pt x="38058" y="3469"/>
                  </a:cubicBezTo>
                  <a:lnTo>
                    <a:pt x="38058" y="3469"/>
                  </a:lnTo>
                  <a:cubicBezTo>
                    <a:pt x="38058" y="3469"/>
                    <a:pt x="37829" y="3720"/>
                    <a:pt x="37795" y="3945"/>
                  </a:cubicBezTo>
                  <a:cubicBezTo>
                    <a:pt x="37795" y="3945"/>
                    <a:pt x="37772" y="3315"/>
                    <a:pt x="37844" y="3123"/>
                  </a:cubicBezTo>
                  <a:lnTo>
                    <a:pt x="37844" y="3123"/>
                  </a:lnTo>
                  <a:cubicBezTo>
                    <a:pt x="37844" y="3124"/>
                    <a:pt x="37581" y="3540"/>
                    <a:pt x="37558" y="3825"/>
                  </a:cubicBezTo>
                  <a:cubicBezTo>
                    <a:pt x="37558" y="3825"/>
                    <a:pt x="37461" y="2887"/>
                    <a:pt x="37521" y="2673"/>
                  </a:cubicBezTo>
                  <a:lnTo>
                    <a:pt x="37521" y="2673"/>
                  </a:lnTo>
                  <a:cubicBezTo>
                    <a:pt x="37521" y="2673"/>
                    <a:pt x="37285" y="3337"/>
                    <a:pt x="37285" y="3480"/>
                  </a:cubicBezTo>
                  <a:cubicBezTo>
                    <a:pt x="37285" y="3480"/>
                    <a:pt x="36999" y="2650"/>
                    <a:pt x="36962" y="2388"/>
                  </a:cubicBezTo>
                  <a:lnTo>
                    <a:pt x="36962" y="2388"/>
                  </a:lnTo>
                  <a:cubicBezTo>
                    <a:pt x="36962" y="2388"/>
                    <a:pt x="37022" y="3446"/>
                    <a:pt x="37131" y="3780"/>
                  </a:cubicBezTo>
                  <a:cubicBezTo>
                    <a:pt x="37131" y="3780"/>
                    <a:pt x="36831" y="3303"/>
                    <a:pt x="36737" y="3018"/>
                  </a:cubicBezTo>
                  <a:lnTo>
                    <a:pt x="36737" y="3018"/>
                  </a:lnTo>
                  <a:cubicBezTo>
                    <a:pt x="36737" y="3018"/>
                    <a:pt x="36831" y="3637"/>
                    <a:pt x="36868" y="3765"/>
                  </a:cubicBezTo>
                  <a:cubicBezTo>
                    <a:pt x="36868" y="3765"/>
                    <a:pt x="36298" y="2601"/>
                    <a:pt x="36215" y="2482"/>
                  </a:cubicBezTo>
                  <a:lnTo>
                    <a:pt x="36215" y="2482"/>
                  </a:lnTo>
                  <a:cubicBezTo>
                    <a:pt x="36215" y="2482"/>
                    <a:pt x="36403" y="3052"/>
                    <a:pt x="36546" y="3540"/>
                  </a:cubicBezTo>
                  <a:cubicBezTo>
                    <a:pt x="36500" y="3648"/>
                    <a:pt x="36452" y="3780"/>
                    <a:pt x="36452" y="3885"/>
                  </a:cubicBezTo>
                  <a:cubicBezTo>
                    <a:pt x="36452" y="3885"/>
                    <a:pt x="36332" y="3363"/>
                    <a:pt x="36358" y="3209"/>
                  </a:cubicBezTo>
                  <a:lnTo>
                    <a:pt x="36358" y="3209"/>
                  </a:lnTo>
                  <a:cubicBezTo>
                    <a:pt x="36358" y="3209"/>
                    <a:pt x="36286" y="3409"/>
                    <a:pt x="36249" y="3611"/>
                  </a:cubicBezTo>
                  <a:cubicBezTo>
                    <a:pt x="36238" y="3623"/>
                    <a:pt x="36215" y="3637"/>
                    <a:pt x="36204" y="3648"/>
                  </a:cubicBezTo>
                  <a:cubicBezTo>
                    <a:pt x="36178" y="3577"/>
                    <a:pt x="36166" y="3494"/>
                    <a:pt x="36155" y="3423"/>
                  </a:cubicBezTo>
                  <a:cubicBezTo>
                    <a:pt x="36204" y="3363"/>
                    <a:pt x="36249" y="3315"/>
                    <a:pt x="36286" y="3292"/>
                  </a:cubicBezTo>
                  <a:lnTo>
                    <a:pt x="36286" y="3292"/>
                  </a:lnTo>
                  <a:cubicBezTo>
                    <a:pt x="36286" y="3292"/>
                    <a:pt x="36226" y="3326"/>
                    <a:pt x="36144" y="3386"/>
                  </a:cubicBezTo>
                  <a:cubicBezTo>
                    <a:pt x="36118" y="3232"/>
                    <a:pt x="36095" y="3089"/>
                    <a:pt x="36095" y="3029"/>
                  </a:cubicBezTo>
                  <a:cubicBezTo>
                    <a:pt x="36095" y="3029"/>
                    <a:pt x="36047" y="3303"/>
                    <a:pt x="36024" y="3469"/>
                  </a:cubicBezTo>
                  <a:cubicBezTo>
                    <a:pt x="36012" y="3480"/>
                    <a:pt x="35990" y="3494"/>
                    <a:pt x="35975" y="3506"/>
                  </a:cubicBezTo>
                  <a:cubicBezTo>
                    <a:pt x="35941" y="3423"/>
                    <a:pt x="35893" y="3292"/>
                    <a:pt x="35847" y="3183"/>
                  </a:cubicBezTo>
                  <a:cubicBezTo>
                    <a:pt x="35858" y="3161"/>
                    <a:pt x="35870" y="3149"/>
                    <a:pt x="35881" y="3123"/>
                  </a:cubicBezTo>
                  <a:lnTo>
                    <a:pt x="35881" y="3123"/>
                  </a:lnTo>
                  <a:cubicBezTo>
                    <a:pt x="35881" y="3124"/>
                    <a:pt x="35870" y="3149"/>
                    <a:pt x="35847" y="3172"/>
                  </a:cubicBezTo>
                  <a:cubicBezTo>
                    <a:pt x="35833" y="3124"/>
                    <a:pt x="35810" y="3078"/>
                    <a:pt x="35810" y="3052"/>
                  </a:cubicBezTo>
                  <a:lnTo>
                    <a:pt x="35810" y="3052"/>
                  </a:lnTo>
                  <a:cubicBezTo>
                    <a:pt x="35810" y="3056"/>
                    <a:pt x="35810" y="3115"/>
                    <a:pt x="35821" y="3195"/>
                  </a:cubicBezTo>
                  <a:cubicBezTo>
                    <a:pt x="35787" y="3255"/>
                    <a:pt x="35727" y="3326"/>
                    <a:pt x="35656" y="3423"/>
                  </a:cubicBezTo>
                  <a:cubicBezTo>
                    <a:pt x="35633" y="3326"/>
                    <a:pt x="35596" y="3243"/>
                    <a:pt x="35585" y="3220"/>
                  </a:cubicBezTo>
                  <a:lnTo>
                    <a:pt x="35585" y="3220"/>
                  </a:lnTo>
                  <a:cubicBezTo>
                    <a:pt x="35585" y="3220"/>
                    <a:pt x="35607" y="3315"/>
                    <a:pt x="35633" y="3457"/>
                  </a:cubicBezTo>
                  <a:cubicBezTo>
                    <a:pt x="35490" y="3648"/>
                    <a:pt x="35334" y="3862"/>
                    <a:pt x="35299" y="3968"/>
                  </a:cubicBezTo>
                  <a:cubicBezTo>
                    <a:pt x="35299" y="3968"/>
                    <a:pt x="35262" y="3683"/>
                    <a:pt x="35311" y="3517"/>
                  </a:cubicBezTo>
                  <a:lnTo>
                    <a:pt x="35311" y="3517"/>
                  </a:lnTo>
                  <a:cubicBezTo>
                    <a:pt x="35311" y="3517"/>
                    <a:pt x="35074" y="3885"/>
                    <a:pt x="35048" y="3956"/>
                  </a:cubicBezTo>
                  <a:cubicBezTo>
                    <a:pt x="35048" y="3956"/>
                    <a:pt x="35251" y="3326"/>
                    <a:pt x="35262" y="3195"/>
                  </a:cubicBezTo>
                  <a:lnTo>
                    <a:pt x="35262" y="3195"/>
                  </a:lnTo>
                  <a:cubicBezTo>
                    <a:pt x="35262" y="3195"/>
                    <a:pt x="35074" y="3469"/>
                    <a:pt x="34894" y="3765"/>
                  </a:cubicBezTo>
                  <a:cubicBezTo>
                    <a:pt x="34954" y="3611"/>
                    <a:pt x="35026" y="3446"/>
                    <a:pt x="35134" y="3337"/>
                  </a:cubicBezTo>
                  <a:lnTo>
                    <a:pt x="35134" y="3337"/>
                  </a:lnTo>
                  <a:cubicBezTo>
                    <a:pt x="35134" y="3338"/>
                    <a:pt x="34800" y="3623"/>
                    <a:pt x="34669" y="3885"/>
                  </a:cubicBezTo>
                  <a:cubicBezTo>
                    <a:pt x="34669" y="3885"/>
                    <a:pt x="34906" y="3149"/>
                    <a:pt x="35048" y="2935"/>
                  </a:cubicBezTo>
                  <a:lnTo>
                    <a:pt x="35048" y="2935"/>
                  </a:lnTo>
                  <a:cubicBezTo>
                    <a:pt x="35048" y="2935"/>
                    <a:pt x="34635" y="3409"/>
                    <a:pt x="34492" y="3742"/>
                  </a:cubicBezTo>
                  <a:cubicBezTo>
                    <a:pt x="34492" y="3742"/>
                    <a:pt x="34777" y="2650"/>
                    <a:pt x="34920" y="2388"/>
                  </a:cubicBezTo>
                  <a:lnTo>
                    <a:pt x="34920" y="2388"/>
                  </a:lnTo>
                  <a:cubicBezTo>
                    <a:pt x="34920" y="2388"/>
                    <a:pt x="34407" y="3183"/>
                    <a:pt x="34361" y="3337"/>
                  </a:cubicBezTo>
                  <a:cubicBezTo>
                    <a:pt x="34361" y="3337"/>
                    <a:pt x="34407" y="2376"/>
                    <a:pt x="34478" y="2068"/>
                  </a:cubicBezTo>
                  <a:lnTo>
                    <a:pt x="34478" y="2068"/>
                  </a:lnTo>
                  <a:cubicBezTo>
                    <a:pt x="34478" y="2068"/>
                    <a:pt x="34098" y="3303"/>
                    <a:pt x="34076" y="3694"/>
                  </a:cubicBezTo>
                  <a:cubicBezTo>
                    <a:pt x="34076" y="3694"/>
                    <a:pt x="33979" y="3123"/>
                    <a:pt x="33993" y="2804"/>
                  </a:cubicBezTo>
                  <a:lnTo>
                    <a:pt x="33993" y="2804"/>
                  </a:lnTo>
                  <a:cubicBezTo>
                    <a:pt x="33993" y="2804"/>
                    <a:pt x="33836" y="3529"/>
                    <a:pt x="33825" y="3683"/>
                  </a:cubicBezTo>
                  <a:cubicBezTo>
                    <a:pt x="33825" y="3683"/>
                    <a:pt x="33731" y="2305"/>
                    <a:pt x="33682" y="2174"/>
                  </a:cubicBezTo>
                  <a:cubicBezTo>
                    <a:pt x="33682" y="2174"/>
                    <a:pt x="33648" y="2838"/>
                    <a:pt x="33588" y="3423"/>
                  </a:cubicBezTo>
                  <a:cubicBezTo>
                    <a:pt x="33505" y="3540"/>
                    <a:pt x="33397" y="3683"/>
                    <a:pt x="33351" y="3825"/>
                  </a:cubicBezTo>
                  <a:cubicBezTo>
                    <a:pt x="33351" y="3825"/>
                    <a:pt x="33397" y="3577"/>
                    <a:pt x="33445" y="3352"/>
                  </a:cubicBezTo>
                  <a:cubicBezTo>
                    <a:pt x="33468" y="3337"/>
                    <a:pt x="33494" y="3315"/>
                    <a:pt x="33517" y="3303"/>
                  </a:cubicBezTo>
                  <a:lnTo>
                    <a:pt x="33517" y="3303"/>
                  </a:lnTo>
                  <a:cubicBezTo>
                    <a:pt x="33516" y="3303"/>
                    <a:pt x="33493" y="3315"/>
                    <a:pt x="33445" y="3337"/>
                  </a:cubicBezTo>
                  <a:cubicBezTo>
                    <a:pt x="33479" y="3209"/>
                    <a:pt x="33505" y="3089"/>
                    <a:pt x="33539" y="3029"/>
                  </a:cubicBezTo>
                  <a:lnTo>
                    <a:pt x="33539" y="3029"/>
                  </a:lnTo>
                  <a:cubicBezTo>
                    <a:pt x="33539" y="3029"/>
                    <a:pt x="33408" y="3221"/>
                    <a:pt x="33303" y="3423"/>
                  </a:cubicBezTo>
                  <a:cubicBezTo>
                    <a:pt x="33280" y="3446"/>
                    <a:pt x="33243" y="3457"/>
                    <a:pt x="33209" y="3480"/>
                  </a:cubicBezTo>
                  <a:cubicBezTo>
                    <a:pt x="33231" y="3337"/>
                    <a:pt x="33266" y="3149"/>
                    <a:pt x="33291" y="3018"/>
                  </a:cubicBezTo>
                  <a:cubicBezTo>
                    <a:pt x="33325" y="2969"/>
                    <a:pt x="33363" y="2935"/>
                    <a:pt x="33397" y="2898"/>
                  </a:cubicBezTo>
                  <a:lnTo>
                    <a:pt x="33397" y="2898"/>
                  </a:lnTo>
                  <a:cubicBezTo>
                    <a:pt x="33397" y="2898"/>
                    <a:pt x="33363" y="2924"/>
                    <a:pt x="33303" y="2969"/>
                  </a:cubicBezTo>
                  <a:cubicBezTo>
                    <a:pt x="33314" y="2898"/>
                    <a:pt x="33337" y="2852"/>
                    <a:pt x="33351" y="2815"/>
                  </a:cubicBezTo>
                  <a:lnTo>
                    <a:pt x="33351" y="2815"/>
                  </a:lnTo>
                  <a:cubicBezTo>
                    <a:pt x="33351" y="2815"/>
                    <a:pt x="33303" y="2898"/>
                    <a:pt x="33254" y="3007"/>
                  </a:cubicBezTo>
                  <a:cubicBezTo>
                    <a:pt x="33194" y="3041"/>
                    <a:pt x="33123" y="3101"/>
                    <a:pt x="33040" y="3161"/>
                  </a:cubicBezTo>
                  <a:cubicBezTo>
                    <a:pt x="33040" y="3029"/>
                    <a:pt x="33040" y="2898"/>
                    <a:pt x="33052" y="2838"/>
                  </a:cubicBezTo>
                  <a:lnTo>
                    <a:pt x="33052" y="2838"/>
                  </a:lnTo>
                  <a:cubicBezTo>
                    <a:pt x="33052" y="2838"/>
                    <a:pt x="33006" y="3018"/>
                    <a:pt x="32957" y="3220"/>
                  </a:cubicBezTo>
                  <a:cubicBezTo>
                    <a:pt x="32909" y="3255"/>
                    <a:pt x="32863" y="3303"/>
                    <a:pt x="32815" y="3337"/>
                  </a:cubicBezTo>
                  <a:lnTo>
                    <a:pt x="32815" y="3255"/>
                  </a:lnTo>
                  <a:cubicBezTo>
                    <a:pt x="32815" y="3255"/>
                    <a:pt x="32803" y="3303"/>
                    <a:pt x="32792" y="3363"/>
                  </a:cubicBezTo>
                  <a:cubicBezTo>
                    <a:pt x="32781" y="3374"/>
                    <a:pt x="32755" y="3386"/>
                    <a:pt x="32744" y="3397"/>
                  </a:cubicBezTo>
                  <a:cubicBezTo>
                    <a:pt x="32755" y="3243"/>
                    <a:pt x="32766" y="3089"/>
                    <a:pt x="32766" y="3041"/>
                  </a:cubicBezTo>
                  <a:lnTo>
                    <a:pt x="32766" y="3041"/>
                  </a:lnTo>
                  <a:cubicBezTo>
                    <a:pt x="32766" y="3041"/>
                    <a:pt x="32766" y="3041"/>
                    <a:pt x="32766" y="3041"/>
                  </a:cubicBezTo>
                  <a:cubicBezTo>
                    <a:pt x="32909" y="2767"/>
                    <a:pt x="33077" y="2482"/>
                    <a:pt x="33183" y="2376"/>
                  </a:cubicBezTo>
                  <a:lnTo>
                    <a:pt x="33183" y="2376"/>
                  </a:lnTo>
                  <a:cubicBezTo>
                    <a:pt x="33183" y="2376"/>
                    <a:pt x="32293" y="3172"/>
                    <a:pt x="32210" y="3337"/>
                  </a:cubicBezTo>
                  <a:cubicBezTo>
                    <a:pt x="32210" y="3337"/>
                    <a:pt x="32316" y="2376"/>
                    <a:pt x="32447" y="2068"/>
                  </a:cubicBezTo>
                  <a:lnTo>
                    <a:pt x="32447" y="2068"/>
                  </a:lnTo>
                  <a:cubicBezTo>
                    <a:pt x="32447" y="2068"/>
                    <a:pt x="31768" y="3303"/>
                    <a:pt x="31722" y="3694"/>
                  </a:cubicBezTo>
                  <a:cubicBezTo>
                    <a:pt x="31722" y="3694"/>
                    <a:pt x="31568" y="3138"/>
                    <a:pt x="31591" y="2815"/>
                  </a:cubicBezTo>
                  <a:lnTo>
                    <a:pt x="31591" y="2815"/>
                  </a:lnTo>
                  <a:cubicBezTo>
                    <a:pt x="31591" y="2816"/>
                    <a:pt x="31317" y="3540"/>
                    <a:pt x="31295" y="3683"/>
                  </a:cubicBezTo>
                  <a:cubicBezTo>
                    <a:pt x="31295" y="3683"/>
                    <a:pt x="31411" y="2447"/>
                    <a:pt x="31400" y="2185"/>
                  </a:cubicBezTo>
                  <a:lnTo>
                    <a:pt x="31400" y="2185"/>
                  </a:lnTo>
                  <a:cubicBezTo>
                    <a:pt x="31400" y="2185"/>
                    <a:pt x="31069" y="2981"/>
                    <a:pt x="30841" y="3637"/>
                  </a:cubicBezTo>
                  <a:cubicBezTo>
                    <a:pt x="30724" y="3720"/>
                    <a:pt x="30616" y="3814"/>
                    <a:pt x="30604" y="3851"/>
                  </a:cubicBezTo>
                  <a:cubicBezTo>
                    <a:pt x="30604" y="3851"/>
                    <a:pt x="30593" y="3434"/>
                    <a:pt x="30641" y="3292"/>
                  </a:cubicBezTo>
                  <a:lnTo>
                    <a:pt x="30641" y="3292"/>
                  </a:lnTo>
                  <a:cubicBezTo>
                    <a:pt x="30641" y="3292"/>
                    <a:pt x="30342" y="3837"/>
                    <a:pt x="30342" y="4005"/>
                  </a:cubicBezTo>
                  <a:cubicBezTo>
                    <a:pt x="30342" y="4005"/>
                    <a:pt x="30213" y="3765"/>
                    <a:pt x="30199" y="3623"/>
                  </a:cubicBezTo>
                  <a:cubicBezTo>
                    <a:pt x="30199" y="3623"/>
                    <a:pt x="30094" y="3945"/>
                    <a:pt x="30094" y="4005"/>
                  </a:cubicBezTo>
                  <a:cubicBezTo>
                    <a:pt x="30094" y="4005"/>
                    <a:pt x="30071" y="3457"/>
                    <a:pt x="30045" y="3352"/>
                  </a:cubicBezTo>
                  <a:cubicBezTo>
                    <a:pt x="30045" y="3352"/>
                    <a:pt x="29951" y="3588"/>
                    <a:pt x="29868" y="3837"/>
                  </a:cubicBezTo>
                  <a:cubicBezTo>
                    <a:pt x="29880" y="3708"/>
                    <a:pt x="29903" y="3566"/>
                    <a:pt x="29962" y="3469"/>
                  </a:cubicBezTo>
                  <a:lnTo>
                    <a:pt x="29962" y="3469"/>
                  </a:lnTo>
                  <a:cubicBezTo>
                    <a:pt x="29962" y="3469"/>
                    <a:pt x="29737" y="3720"/>
                    <a:pt x="29689" y="3945"/>
                  </a:cubicBezTo>
                  <a:cubicBezTo>
                    <a:pt x="29689" y="3945"/>
                    <a:pt x="29677" y="3315"/>
                    <a:pt x="29737" y="3123"/>
                  </a:cubicBezTo>
                  <a:lnTo>
                    <a:pt x="29737" y="3123"/>
                  </a:lnTo>
                  <a:cubicBezTo>
                    <a:pt x="29737" y="3124"/>
                    <a:pt x="29486" y="3540"/>
                    <a:pt x="29463" y="3825"/>
                  </a:cubicBezTo>
                  <a:cubicBezTo>
                    <a:pt x="29463" y="3825"/>
                    <a:pt x="29358" y="2887"/>
                    <a:pt x="29429" y="2673"/>
                  </a:cubicBezTo>
                  <a:lnTo>
                    <a:pt x="29429" y="2673"/>
                  </a:lnTo>
                  <a:cubicBezTo>
                    <a:pt x="29429" y="2673"/>
                    <a:pt x="29178" y="3337"/>
                    <a:pt x="29189" y="3480"/>
                  </a:cubicBezTo>
                  <a:cubicBezTo>
                    <a:pt x="29189" y="3480"/>
                    <a:pt x="28904" y="2650"/>
                    <a:pt x="28870" y="2388"/>
                  </a:cubicBezTo>
                  <a:lnTo>
                    <a:pt x="28870" y="2388"/>
                  </a:lnTo>
                  <a:cubicBezTo>
                    <a:pt x="28870" y="2388"/>
                    <a:pt x="28916" y="3446"/>
                    <a:pt x="29035" y="3780"/>
                  </a:cubicBezTo>
                  <a:cubicBezTo>
                    <a:pt x="29035" y="3780"/>
                    <a:pt x="28739" y="3303"/>
                    <a:pt x="28630" y="3018"/>
                  </a:cubicBezTo>
                  <a:lnTo>
                    <a:pt x="28630" y="3018"/>
                  </a:lnTo>
                  <a:cubicBezTo>
                    <a:pt x="28630" y="3018"/>
                    <a:pt x="28739" y="3637"/>
                    <a:pt x="28773" y="3765"/>
                  </a:cubicBezTo>
                  <a:cubicBezTo>
                    <a:pt x="28773" y="3765"/>
                    <a:pt x="28202" y="2601"/>
                    <a:pt x="28108" y="2482"/>
                  </a:cubicBezTo>
                  <a:lnTo>
                    <a:pt x="28108" y="2482"/>
                  </a:lnTo>
                  <a:cubicBezTo>
                    <a:pt x="28108" y="2482"/>
                    <a:pt x="28299" y="3052"/>
                    <a:pt x="28442" y="3540"/>
                  </a:cubicBezTo>
                  <a:cubicBezTo>
                    <a:pt x="28405" y="3648"/>
                    <a:pt x="28359" y="3780"/>
                    <a:pt x="28359" y="3885"/>
                  </a:cubicBezTo>
                  <a:cubicBezTo>
                    <a:pt x="28359" y="3885"/>
                    <a:pt x="28240" y="3363"/>
                    <a:pt x="28262" y="3209"/>
                  </a:cubicBezTo>
                  <a:lnTo>
                    <a:pt x="28262" y="3209"/>
                  </a:lnTo>
                  <a:cubicBezTo>
                    <a:pt x="28262" y="3209"/>
                    <a:pt x="28180" y="3409"/>
                    <a:pt x="28157" y="3611"/>
                  </a:cubicBezTo>
                  <a:cubicBezTo>
                    <a:pt x="28131" y="3623"/>
                    <a:pt x="28120" y="3637"/>
                    <a:pt x="28097" y="3648"/>
                  </a:cubicBezTo>
                  <a:cubicBezTo>
                    <a:pt x="28086" y="3577"/>
                    <a:pt x="28060" y="3494"/>
                    <a:pt x="28048" y="3423"/>
                  </a:cubicBezTo>
                  <a:cubicBezTo>
                    <a:pt x="28089" y="3373"/>
                    <a:pt x="28129" y="3331"/>
                    <a:pt x="28168" y="3305"/>
                  </a:cubicBezTo>
                  <a:lnTo>
                    <a:pt x="28168" y="3305"/>
                  </a:lnTo>
                  <a:cubicBezTo>
                    <a:pt x="28143" y="3320"/>
                    <a:pt x="28097" y="3348"/>
                    <a:pt x="28037" y="3386"/>
                  </a:cubicBezTo>
                  <a:cubicBezTo>
                    <a:pt x="28015" y="3235"/>
                    <a:pt x="27990" y="3095"/>
                    <a:pt x="28002" y="3033"/>
                  </a:cubicBezTo>
                  <a:lnTo>
                    <a:pt x="28002" y="3033"/>
                  </a:lnTo>
                  <a:cubicBezTo>
                    <a:pt x="27995" y="3067"/>
                    <a:pt x="27941" y="3315"/>
                    <a:pt x="27917" y="3469"/>
                  </a:cubicBezTo>
                  <a:lnTo>
                    <a:pt x="27883" y="3506"/>
                  </a:lnTo>
                  <a:cubicBezTo>
                    <a:pt x="27846" y="3423"/>
                    <a:pt x="27789" y="3292"/>
                    <a:pt x="27752" y="3183"/>
                  </a:cubicBezTo>
                  <a:cubicBezTo>
                    <a:pt x="27763" y="3161"/>
                    <a:pt x="27775" y="3149"/>
                    <a:pt x="27789" y="3123"/>
                  </a:cubicBezTo>
                  <a:lnTo>
                    <a:pt x="27789" y="3123"/>
                  </a:lnTo>
                  <a:cubicBezTo>
                    <a:pt x="27789" y="3123"/>
                    <a:pt x="27763" y="3149"/>
                    <a:pt x="27752" y="3172"/>
                  </a:cubicBezTo>
                  <a:cubicBezTo>
                    <a:pt x="27729" y="3123"/>
                    <a:pt x="27718" y="3078"/>
                    <a:pt x="27703" y="3052"/>
                  </a:cubicBezTo>
                  <a:lnTo>
                    <a:pt x="27703" y="3052"/>
                  </a:lnTo>
                  <a:cubicBezTo>
                    <a:pt x="27703" y="3052"/>
                    <a:pt x="27718" y="3112"/>
                    <a:pt x="27729" y="3195"/>
                  </a:cubicBezTo>
                  <a:cubicBezTo>
                    <a:pt x="27680" y="3255"/>
                    <a:pt x="27621" y="3326"/>
                    <a:pt x="27561" y="3423"/>
                  </a:cubicBezTo>
                  <a:cubicBezTo>
                    <a:pt x="27526" y="3326"/>
                    <a:pt x="27504" y="3243"/>
                    <a:pt x="27489" y="3220"/>
                  </a:cubicBezTo>
                  <a:lnTo>
                    <a:pt x="27489" y="3220"/>
                  </a:lnTo>
                  <a:cubicBezTo>
                    <a:pt x="27489" y="3220"/>
                    <a:pt x="27504" y="3315"/>
                    <a:pt x="27526" y="3457"/>
                  </a:cubicBezTo>
                  <a:cubicBezTo>
                    <a:pt x="27384" y="3648"/>
                    <a:pt x="27230" y="3862"/>
                    <a:pt x="27193" y="3968"/>
                  </a:cubicBezTo>
                  <a:cubicBezTo>
                    <a:pt x="27193" y="3968"/>
                    <a:pt x="27158" y="3683"/>
                    <a:pt x="27218" y="3517"/>
                  </a:cubicBezTo>
                  <a:lnTo>
                    <a:pt x="27218" y="3517"/>
                  </a:lnTo>
                  <a:cubicBezTo>
                    <a:pt x="27218" y="3517"/>
                    <a:pt x="26979" y="3885"/>
                    <a:pt x="26945" y="3956"/>
                  </a:cubicBezTo>
                  <a:cubicBezTo>
                    <a:pt x="26945" y="3956"/>
                    <a:pt x="27147" y="3326"/>
                    <a:pt x="27158" y="3195"/>
                  </a:cubicBezTo>
                  <a:lnTo>
                    <a:pt x="27158" y="3195"/>
                  </a:lnTo>
                  <a:cubicBezTo>
                    <a:pt x="27158" y="3195"/>
                    <a:pt x="26967" y="3469"/>
                    <a:pt x="26791" y="3765"/>
                  </a:cubicBezTo>
                  <a:cubicBezTo>
                    <a:pt x="26848" y="3611"/>
                    <a:pt x="26933" y="3446"/>
                    <a:pt x="27027" y="3337"/>
                  </a:cubicBezTo>
                  <a:lnTo>
                    <a:pt x="27027" y="3337"/>
                  </a:lnTo>
                  <a:cubicBezTo>
                    <a:pt x="27027" y="3337"/>
                    <a:pt x="26705" y="3623"/>
                    <a:pt x="26562" y="3885"/>
                  </a:cubicBezTo>
                  <a:cubicBezTo>
                    <a:pt x="26562" y="3885"/>
                    <a:pt x="26813" y="3149"/>
                    <a:pt x="26956" y="2935"/>
                  </a:cubicBezTo>
                  <a:lnTo>
                    <a:pt x="26956" y="2935"/>
                  </a:lnTo>
                  <a:cubicBezTo>
                    <a:pt x="26956" y="2935"/>
                    <a:pt x="26528" y="3409"/>
                    <a:pt x="26385" y="3742"/>
                  </a:cubicBezTo>
                  <a:cubicBezTo>
                    <a:pt x="26385" y="3742"/>
                    <a:pt x="26671" y="2650"/>
                    <a:pt x="26825" y="2388"/>
                  </a:cubicBezTo>
                  <a:lnTo>
                    <a:pt x="26825" y="2388"/>
                  </a:lnTo>
                  <a:cubicBezTo>
                    <a:pt x="26825" y="2388"/>
                    <a:pt x="26303" y="3183"/>
                    <a:pt x="26254" y="3337"/>
                  </a:cubicBezTo>
                  <a:cubicBezTo>
                    <a:pt x="26254" y="3337"/>
                    <a:pt x="26303" y="2376"/>
                    <a:pt x="26374" y="2068"/>
                  </a:cubicBezTo>
                  <a:lnTo>
                    <a:pt x="26374" y="2068"/>
                  </a:lnTo>
                  <a:cubicBezTo>
                    <a:pt x="26374" y="2068"/>
                    <a:pt x="26006" y="3303"/>
                    <a:pt x="25980" y="3694"/>
                  </a:cubicBezTo>
                  <a:cubicBezTo>
                    <a:pt x="25980" y="3694"/>
                    <a:pt x="25875" y="3123"/>
                    <a:pt x="25886" y="2804"/>
                  </a:cubicBezTo>
                  <a:lnTo>
                    <a:pt x="25886" y="2804"/>
                  </a:lnTo>
                  <a:cubicBezTo>
                    <a:pt x="25886" y="2804"/>
                    <a:pt x="25732" y="3529"/>
                    <a:pt x="25721" y="3683"/>
                  </a:cubicBezTo>
                  <a:cubicBezTo>
                    <a:pt x="25721" y="3683"/>
                    <a:pt x="25635" y="2305"/>
                    <a:pt x="25590" y="2174"/>
                  </a:cubicBezTo>
                  <a:cubicBezTo>
                    <a:pt x="25590" y="2174"/>
                    <a:pt x="25541" y="2838"/>
                    <a:pt x="25481" y="3423"/>
                  </a:cubicBezTo>
                  <a:cubicBezTo>
                    <a:pt x="25399" y="3540"/>
                    <a:pt x="25304" y="3683"/>
                    <a:pt x="25256" y="3825"/>
                  </a:cubicBezTo>
                  <a:cubicBezTo>
                    <a:pt x="25256" y="3825"/>
                    <a:pt x="25293" y="3577"/>
                    <a:pt x="25339" y="3352"/>
                  </a:cubicBezTo>
                  <a:cubicBezTo>
                    <a:pt x="25363" y="3338"/>
                    <a:pt x="25384" y="3318"/>
                    <a:pt x="25414" y="3306"/>
                  </a:cubicBezTo>
                  <a:lnTo>
                    <a:pt x="25414" y="3306"/>
                  </a:lnTo>
                  <a:cubicBezTo>
                    <a:pt x="25403" y="3310"/>
                    <a:pt x="25377" y="3321"/>
                    <a:pt x="25350" y="3337"/>
                  </a:cubicBezTo>
                  <a:cubicBezTo>
                    <a:pt x="25376" y="3209"/>
                    <a:pt x="25410" y="3089"/>
                    <a:pt x="25436" y="3029"/>
                  </a:cubicBezTo>
                  <a:lnTo>
                    <a:pt x="25436" y="3029"/>
                  </a:lnTo>
                  <a:cubicBezTo>
                    <a:pt x="25436" y="3029"/>
                    <a:pt x="25316" y="3220"/>
                    <a:pt x="25196" y="3423"/>
                  </a:cubicBezTo>
                  <a:cubicBezTo>
                    <a:pt x="25173" y="3446"/>
                    <a:pt x="25136" y="3457"/>
                    <a:pt x="25102" y="3480"/>
                  </a:cubicBezTo>
                  <a:cubicBezTo>
                    <a:pt x="25125" y="3337"/>
                    <a:pt x="25162" y="3149"/>
                    <a:pt x="25196" y="3018"/>
                  </a:cubicBezTo>
                  <a:cubicBezTo>
                    <a:pt x="25233" y="2969"/>
                    <a:pt x="25267" y="2935"/>
                    <a:pt x="25304" y="2898"/>
                  </a:cubicBezTo>
                  <a:lnTo>
                    <a:pt x="25304" y="2898"/>
                  </a:lnTo>
                  <a:cubicBezTo>
                    <a:pt x="25304" y="2898"/>
                    <a:pt x="25256" y="2924"/>
                    <a:pt x="25207" y="2969"/>
                  </a:cubicBezTo>
                  <a:cubicBezTo>
                    <a:pt x="25222" y="2898"/>
                    <a:pt x="25233" y="2852"/>
                    <a:pt x="25244" y="2815"/>
                  </a:cubicBezTo>
                  <a:lnTo>
                    <a:pt x="25244" y="2815"/>
                  </a:lnTo>
                  <a:cubicBezTo>
                    <a:pt x="25244" y="2815"/>
                    <a:pt x="25207" y="2898"/>
                    <a:pt x="25162" y="3007"/>
                  </a:cubicBezTo>
                  <a:cubicBezTo>
                    <a:pt x="25090" y="3041"/>
                    <a:pt x="25019" y="3101"/>
                    <a:pt x="24936" y="3161"/>
                  </a:cubicBezTo>
                  <a:cubicBezTo>
                    <a:pt x="24936" y="3029"/>
                    <a:pt x="24936" y="2898"/>
                    <a:pt x="24948" y="2838"/>
                  </a:cubicBezTo>
                  <a:lnTo>
                    <a:pt x="24948" y="2838"/>
                  </a:lnTo>
                  <a:cubicBezTo>
                    <a:pt x="24948" y="2838"/>
                    <a:pt x="24899" y="3018"/>
                    <a:pt x="24851" y="3220"/>
                  </a:cubicBezTo>
                  <a:cubicBezTo>
                    <a:pt x="24805" y="3255"/>
                    <a:pt x="24757" y="3303"/>
                    <a:pt x="24708" y="3337"/>
                  </a:cubicBezTo>
                  <a:lnTo>
                    <a:pt x="24708" y="3255"/>
                  </a:lnTo>
                  <a:cubicBezTo>
                    <a:pt x="24708" y="3255"/>
                    <a:pt x="24708" y="3303"/>
                    <a:pt x="24697" y="3363"/>
                  </a:cubicBezTo>
                  <a:cubicBezTo>
                    <a:pt x="24674" y="3374"/>
                    <a:pt x="24663" y="3386"/>
                    <a:pt x="24637" y="3397"/>
                  </a:cubicBezTo>
                  <a:cubicBezTo>
                    <a:pt x="24651" y="3243"/>
                    <a:pt x="24663" y="3089"/>
                    <a:pt x="24663" y="3041"/>
                  </a:cubicBezTo>
                  <a:lnTo>
                    <a:pt x="24663" y="3041"/>
                  </a:lnTo>
                  <a:cubicBezTo>
                    <a:pt x="24663" y="3041"/>
                    <a:pt x="24663" y="3041"/>
                    <a:pt x="24663" y="3041"/>
                  </a:cubicBezTo>
                  <a:cubicBezTo>
                    <a:pt x="24805" y="2767"/>
                    <a:pt x="24971" y="2482"/>
                    <a:pt x="25090" y="2376"/>
                  </a:cubicBezTo>
                  <a:lnTo>
                    <a:pt x="25090" y="2376"/>
                  </a:lnTo>
                  <a:cubicBezTo>
                    <a:pt x="25087" y="2379"/>
                    <a:pt x="24186" y="3172"/>
                    <a:pt x="24103" y="3337"/>
                  </a:cubicBezTo>
                  <a:cubicBezTo>
                    <a:pt x="24103" y="3337"/>
                    <a:pt x="24209" y="2376"/>
                    <a:pt x="24340" y="2068"/>
                  </a:cubicBezTo>
                  <a:lnTo>
                    <a:pt x="24340" y="2068"/>
                  </a:lnTo>
                  <a:cubicBezTo>
                    <a:pt x="24340" y="2068"/>
                    <a:pt x="23676" y="3303"/>
                    <a:pt x="23627" y="3694"/>
                  </a:cubicBezTo>
                  <a:cubicBezTo>
                    <a:pt x="23627" y="3694"/>
                    <a:pt x="23462" y="3138"/>
                    <a:pt x="23496" y="2815"/>
                  </a:cubicBezTo>
                  <a:lnTo>
                    <a:pt x="23496" y="2815"/>
                  </a:lnTo>
                  <a:cubicBezTo>
                    <a:pt x="23496" y="2816"/>
                    <a:pt x="23211" y="3540"/>
                    <a:pt x="23188" y="3683"/>
                  </a:cubicBezTo>
                  <a:cubicBezTo>
                    <a:pt x="23188" y="3683"/>
                    <a:pt x="23319" y="2447"/>
                    <a:pt x="23296" y="2185"/>
                  </a:cubicBezTo>
                  <a:lnTo>
                    <a:pt x="23296" y="2185"/>
                  </a:lnTo>
                  <a:cubicBezTo>
                    <a:pt x="23296" y="2185"/>
                    <a:pt x="23082" y="2684"/>
                    <a:pt x="22891" y="3220"/>
                  </a:cubicBezTo>
                  <a:cubicBezTo>
                    <a:pt x="22868" y="3112"/>
                    <a:pt x="22843" y="3029"/>
                    <a:pt x="22843" y="3029"/>
                  </a:cubicBezTo>
                  <a:lnTo>
                    <a:pt x="22843" y="3029"/>
                  </a:lnTo>
                  <a:cubicBezTo>
                    <a:pt x="22843" y="3066"/>
                    <a:pt x="22854" y="3172"/>
                    <a:pt x="22854" y="3292"/>
                  </a:cubicBezTo>
                  <a:cubicBezTo>
                    <a:pt x="22843" y="3326"/>
                    <a:pt x="22831" y="3363"/>
                    <a:pt x="22820" y="3386"/>
                  </a:cubicBezTo>
                  <a:cubicBezTo>
                    <a:pt x="22808" y="3315"/>
                    <a:pt x="22797" y="3255"/>
                    <a:pt x="22797" y="3255"/>
                  </a:cubicBezTo>
                  <a:cubicBezTo>
                    <a:pt x="22797" y="3326"/>
                    <a:pt x="22797" y="3423"/>
                    <a:pt x="22783" y="3517"/>
                  </a:cubicBezTo>
                  <a:cubicBezTo>
                    <a:pt x="22760" y="3551"/>
                    <a:pt x="22749" y="3600"/>
                    <a:pt x="22737" y="3648"/>
                  </a:cubicBezTo>
                  <a:cubicBezTo>
                    <a:pt x="22689" y="3352"/>
                    <a:pt x="22558" y="2838"/>
                    <a:pt x="22557" y="2838"/>
                  </a:cubicBezTo>
                  <a:lnTo>
                    <a:pt x="22557" y="2838"/>
                  </a:lnTo>
                  <a:cubicBezTo>
                    <a:pt x="22583" y="2969"/>
                    <a:pt x="22569" y="3469"/>
                    <a:pt x="22569" y="3469"/>
                  </a:cubicBezTo>
                  <a:cubicBezTo>
                    <a:pt x="22546" y="3363"/>
                    <a:pt x="22261" y="2816"/>
                    <a:pt x="22261" y="2815"/>
                  </a:cubicBezTo>
                  <a:lnTo>
                    <a:pt x="22261" y="2815"/>
                  </a:lnTo>
                  <a:cubicBezTo>
                    <a:pt x="22332" y="2981"/>
                    <a:pt x="22441" y="3731"/>
                    <a:pt x="22441" y="3731"/>
                  </a:cubicBezTo>
                  <a:cubicBezTo>
                    <a:pt x="22355" y="3457"/>
                    <a:pt x="22070" y="3029"/>
                    <a:pt x="22070" y="3029"/>
                  </a:cubicBezTo>
                  <a:lnTo>
                    <a:pt x="22070" y="3029"/>
                  </a:lnTo>
                  <a:cubicBezTo>
                    <a:pt x="22155" y="3209"/>
                    <a:pt x="22249" y="3825"/>
                    <a:pt x="22249" y="3825"/>
                  </a:cubicBezTo>
                  <a:cubicBezTo>
                    <a:pt x="22212" y="3683"/>
                    <a:pt x="22107" y="3540"/>
                    <a:pt x="22024" y="3423"/>
                  </a:cubicBezTo>
                  <a:cubicBezTo>
                    <a:pt x="21964" y="2838"/>
                    <a:pt x="21927" y="2174"/>
                    <a:pt x="21927" y="2174"/>
                  </a:cubicBezTo>
                  <a:cubicBezTo>
                    <a:pt x="21881" y="2305"/>
                    <a:pt x="21784" y="3683"/>
                    <a:pt x="21784" y="3683"/>
                  </a:cubicBezTo>
                  <a:cubicBezTo>
                    <a:pt x="21773" y="3529"/>
                    <a:pt x="21619" y="2804"/>
                    <a:pt x="21619" y="2804"/>
                  </a:cubicBezTo>
                  <a:lnTo>
                    <a:pt x="21619" y="2804"/>
                  </a:lnTo>
                  <a:cubicBezTo>
                    <a:pt x="21630" y="3123"/>
                    <a:pt x="21525" y="3694"/>
                    <a:pt x="21525" y="3694"/>
                  </a:cubicBezTo>
                  <a:cubicBezTo>
                    <a:pt x="21499" y="3303"/>
                    <a:pt x="21131" y="2068"/>
                    <a:pt x="21131" y="2068"/>
                  </a:cubicBezTo>
                  <a:lnTo>
                    <a:pt x="21131" y="2068"/>
                  </a:lnTo>
                  <a:cubicBezTo>
                    <a:pt x="21203" y="2376"/>
                    <a:pt x="21251" y="3337"/>
                    <a:pt x="21251" y="3337"/>
                  </a:cubicBezTo>
                  <a:cubicBezTo>
                    <a:pt x="21203" y="3183"/>
                    <a:pt x="20692" y="2388"/>
                    <a:pt x="20692" y="2388"/>
                  </a:cubicBezTo>
                  <a:lnTo>
                    <a:pt x="20692" y="2388"/>
                  </a:lnTo>
                  <a:cubicBezTo>
                    <a:pt x="20835" y="2650"/>
                    <a:pt x="21120" y="3742"/>
                    <a:pt x="21120" y="3742"/>
                  </a:cubicBezTo>
                  <a:cubicBezTo>
                    <a:pt x="20977" y="3409"/>
                    <a:pt x="20549" y="2935"/>
                    <a:pt x="20549" y="2935"/>
                  </a:cubicBezTo>
                  <a:lnTo>
                    <a:pt x="20549" y="2935"/>
                  </a:lnTo>
                  <a:cubicBezTo>
                    <a:pt x="20681" y="3123"/>
                    <a:pt x="20883" y="3708"/>
                    <a:pt x="20929" y="3851"/>
                  </a:cubicBezTo>
                  <a:lnTo>
                    <a:pt x="20917" y="3851"/>
                  </a:lnTo>
                  <a:cubicBezTo>
                    <a:pt x="20775" y="3600"/>
                    <a:pt x="20478" y="3337"/>
                    <a:pt x="20478" y="3337"/>
                  </a:cubicBezTo>
                  <a:lnTo>
                    <a:pt x="20478" y="3337"/>
                  </a:lnTo>
                  <a:cubicBezTo>
                    <a:pt x="20572" y="3446"/>
                    <a:pt x="20658" y="3611"/>
                    <a:pt x="20715" y="3765"/>
                  </a:cubicBezTo>
                  <a:cubicBezTo>
                    <a:pt x="20538" y="3469"/>
                    <a:pt x="20347" y="3195"/>
                    <a:pt x="20347" y="3195"/>
                  </a:cubicBezTo>
                  <a:lnTo>
                    <a:pt x="20347" y="3195"/>
                  </a:lnTo>
                  <a:cubicBezTo>
                    <a:pt x="20358" y="3266"/>
                    <a:pt x="20418" y="3480"/>
                    <a:pt x="20478" y="3671"/>
                  </a:cubicBezTo>
                  <a:cubicBezTo>
                    <a:pt x="20467" y="3683"/>
                    <a:pt x="20444" y="3694"/>
                    <a:pt x="20418" y="3708"/>
                  </a:cubicBezTo>
                  <a:cubicBezTo>
                    <a:pt x="20358" y="3600"/>
                    <a:pt x="20301" y="3517"/>
                    <a:pt x="20301" y="3517"/>
                  </a:cubicBezTo>
                  <a:lnTo>
                    <a:pt x="20301" y="3517"/>
                  </a:lnTo>
                  <a:cubicBezTo>
                    <a:pt x="20324" y="3588"/>
                    <a:pt x="20324" y="3683"/>
                    <a:pt x="20324" y="3765"/>
                  </a:cubicBezTo>
                  <a:cubicBezTo>
                    <a:pt x="20301" y="3791"/>
                    <a:pt x="20264" y="3802"/>
                    <a:pt x="20241" y="3825"/>
                  </a:cubicBezTo>
                  <a:cubicBezTo>
                    <a:pt x="20216" y="3780"/>
                    <a:pt x="20181" y="3742"/>
                    <a:pt x="20159" y="3694"/>
                  </a:cubicBezTo>
                  <a:cubicBezTo>
                    <a:pt x="20216" y="3588"/>
                    <a:pt x="20276" y="3480"/>
                    <a:pt x="20335" y="3434"/>
                  </a:cubicBezTo>
                  <a:lnTo>
                    <a:pt x="20335" y="3434"/>
                  </a:lnTo>
                  <a:cubicBezTo>
                    <a:pt x="20335" y="3434"/>
                    <a:pt x="20216" y="3517"/>
                    <a:pt x="20099" y="3611"/>
                  </a:cubicBezTo>
                  <a:cubicBezTo>
                    <a:pt x="20027" y="3506"/>
                    <a:pt x="19945" y="3397"/>
                    <a:pt x="19873" y="3315"/>
                  </a:cubicBezTo>
                  <a:cubicBezTo>
                    <a:pt x="19788" y="3209"/>
                    <a:pt x="19731" y="3124"/>
                    <a:pt x="19731" y="3123"/>
                  </a:cubicBezTo>
                  <a:lnTo>
                    <a:pt x="19731" y="3123"/>
                  </a:lnTo>
                  <a:cubicBezTo>
                    <a:pt x="19765" y="3183"/>
                    <a:pt x="19802" y="3266"/>
                    <a:pt x="19836" y="3363"/>
                  </a:cubicBezTo>
                  <a:cubicBezTo>
                    <a:pt x="19813" y="3409"/>
                    <a:pt x="19776" y="3494"/>
                    <a:pt x="19742" y="3577"/>
                  </a:cubicBezTo>
                  <a:cubicBezTo>
                    <a:pt x="19551" y="3434"/>
                    <a:pt x="19326" y="3292"/>
                    <a:pt x="19326" y="3292"/>
                  </a:cubicBezTo>
                  <a:lnTo>
                    <a:pt x="19326" y="3292"/>
                  </a:lnTo>
                  <a:cubicBezTo>
                    <a:pt x="19408" y="3352"/>
                    <a:pt x="19562" y="3529"/>
                    <a:pt x="19682" y="3683"/>
                  </a:cubicBezTo>
                  <a:cubicBezTo>
                    <a:pt x="19671" y="3720"/>
                    <a:pt x="19659" y="3754"/>
                    <a:pt x="19645" y="3791"/>
                  </a:cubicBezTo>
                  <a:cubicBezTo>
                    <a:pt x="19574" y="3742"/>
                    <a:pt x="19502" y="3708"/>
                    <a:pt x="19445" y="3671"/>
                  </a:cubicBezTo>
                  <a:lnTo>
                    <a:pt x="19445" y="3623"/>
                  </a:lnTo>
                  <a:cubicBezTo>
                    <a:pt x="19445" y="3623"/>
                    <a:pt x="19431" y="3637"/>
                    <a:pt x="19431" y="3660"/>
                  </a:cubicBezTo>
                  <a:cubicBezTo>
                    <a:pt x="19386" y="3623"/>
                    <a:pt x="19337" y="3600"/>
                    <a:pt x="19303" y="3588"/>
                  </a:cubicBezTo>
                  <a:cubicBezTo>
                    <a:pt x="19303" y="3480"/>
                    <a:pt x="19289" y="3386"/>
                    <a:pt x="19277" y="3352"/>
                  </a:cubicBezTo>
                  <a:cubicBezTo>
                    <a:pt x="19277" y="3352"/>
                    <a:pt x="19194" y="3566"/>
                    <a:pt x="19123" y="3802"/>
                  </a:cubicBezTo>
                  <a:lnTo>
                    <a:pt x="19112" y="3802"/>
                  </a:lnTo>
                  <a:cubicBezTo>
                    <a:pt x="19112" y="3683"/>
                    <a:pt x="19146" y="3566"/>
                    <a:pt x="19194" y="3469"/>
                  </a:cubicBezTo>
                  <a:lnTo>
                    <a:pt x="19194" y="3469"/>
                  </a:lnTo>
                  <a:cubicBezTo>
                    <a:pt x="19194" y="3469"/>
                    <a:pt x="19063" y="3623"/>
                    <a:pt x="18981" y="3791"/>
                  </a:cubicBezTo>
                  <a:lnTo>
                    <a:pt x="18921" y="3791"/>
                  </a:lnTo>
                  <a:cubicBezTo>
                    <a:pt x="18921" y="3600"/>
                    <a:pt x="18932" y="3255"/>
                    <a:pt x="18981" y="3123"/>
                  </a:cubicBezTo>
                  <a:lnTo>
                    <a:pt x="18981" y="3123"/>
                  </a:lnTo>
                  <a:cubicBezTo>
                    <a:pt x="18980" y="3124"/>
                    <a:pt x="18744" y="3506"/>
                    <a:pt x="18707" y="3791"/>
                  </a:cubicBezTo>
                  <a:lnTo>
                    <a:pt x="18695" y="3791"/>
                  </a:lnTo>
                  <a:cubicBezTo>
                    <a:pt x="18672" y="3611"/>
                    <a:pt x="18601" y="2864"/>
                    <a:pt x="18661" y="2673"/>
                  </a:cubicBezTo>
                  <a:lnTo>
                    <a:pt x="18661" y="2673"/>
                  </a:lnTo>
                  <a:cubicBezTo>
                    <a:pt x="18661" y="2673"/>
                    <a:pt x="18421" y="3337"/>
                    <a:pt x="18421" y="3480"/>
                  </a:cubicBezTo>
                  <a:cubicBezTo>
                    <a:pt x="18421" y="3480"/>
                    <a:pt x="18136" y="2650"/>
                    <a:pt x="18102" y="2388"/>
                  </a:cubicBezTo>
                  <a:lnTo>
                    <a:pt x="18102" y="2388"/>
                  </a:lnTo>
                  <a:cubicBezTo>
                    <a:pt x="18102" y="2388"/>
                    <a:pt x="18162" y="3434"/>
                    <a:pt x="18267" y="3780"/>
                  </a:cubicBezTo>
                  <a:cubicBezTo>
                    <a:pt x="18233" y="3720"/>
                    <a:pt x="17971" y="3280"/>
                    <a:pt x="17862" y="3018"/>
                  </a:cubicBezTo>
                  <a:lnTo>
                    <a:pt x="17862" y="3018"/>
                  </a:lnTo>
                  <a:cubicBezTo>
                    <a:pt x="17862" y="3018"/>
                    <a:pt x="17970" y="3634"/>
                    <a:pt x="18005" y="3764"/>
                  </a:cubicBezTo>
                  <a:lnTo>
                    <a:pt x="18005" y="3764"/>
                  </a:lnTo>
                  <a:cubicBezTo>
                    <a:pt x="17992" y="3728"/>
                    <a:pt x="17434" y="2600"/>
                    <a:pt x="17352" y="2482"/>
                  </a:cubicBezTo>
                  <a:lnTo>
                    <a:pt x="17352" y="2482"/>
                  </a:lnTo>
                  <a:cubicBezTo>
                    <a:pt x="17352" y="2482"/>
                    <a:pt x="17531" y="3052"/>
                    <a:pt x="17685" y="3540"/>
                  </a:cubicBezTo>
                  <a:cubicBezTo>
                    <a:pt x="17648" y="3600"/>
                    <a:pt x="17626" y="3683"/>
                    <a:pt x="17603" y="3754"/>
                  </a:cubicBezTo>
                  <a:lnTo>
                    <a:pt x="17566" y="3754"/>
                  </a:lnTo>
                  <a:cubicBezTo>
                    <a:pt x="17543" y="3648"/>
                    <a:pt x="17520" y="3506"/>
                    <a:pt x="17506" y="3386"/>
                  </a:cubicBezTo>
                  <a:cubicBezTo>
                    <a:pt x="17494" y="3315"/>
                    <a:pt x="17494" y="3255"/>
                    <a:pt x="17494" y="3209"/>
                  </a:cubicBezTo>
                  <a:cubicBezTo>
                    <a:pt x="17494" y="3209"/>
                    <a:pt x="17460" y="3303"/>
                    <a:pt x="17434" y="3409"/>
                  </a:cubicBezTo>
                  <a:cubicBezTo>
                    <a:pt x="17400" y="3434"/>
                    <a:pt x="17352" y="3457"/>
                    <a:pt x="17292" y="3480"/>
                  </a:cubicBezTo>
                  <a:cubicBezTo>
                    <a:pt x="17292" y="3446"/>
                    <a:pt x="17280" y="3397"/>
                    <a:pt x="17269" y="3363"/>
                  </a:cubicBezTo>
                  <a:cubicBezTo>
                    <a:pt x="17352" y="3280"/>
                    <a:pt x="17434" y="3209"/>
                    <a:pt x="17494" y="3172"/>
                  </a:cubicBezTo>
                  <a:lnTo>
                    <a:pt x="17494" y="3172"/>
                  </a:lnTo>
                  <a:cubicBezTo>
                    <a:pt x="17494" y="3172"/>
                    <a:pt x="17389" y="3220"/>
                    <a:pt x="17258" y="3303"/>
                  </a:cubicBezTo>
                  <a:cubicBezTo>
                    <a:pt x="17246" y="3220"/>
                    <a:pt x="17235" y="3138"/>
                    <a:pt x="17235" y="3089"/>
                  </a:cubicBezTo>
                  <a:cubicBezTo>
                    <a:pt x="17306" y="3007"/>
                    <a:pt x="17377" y="2935"/>
                    <a:pt x="17423" y="2898"/>
                  </a:cubicBezTo>
                  <a:lnTo>
                    <a:pt x="17423" y="2898"/>
                  </a:lnTo>
                  <a:cubicBezTo>
                    <a:pt x="17423" y="2898"/>
                    <a:pt x="17186" y="3052"/>
                    <a:pt x="16995" y="3195"/>
                  </a:cubicBezTo>
                  <a:cubicBezTo>
                    <a:pt x="16972" y="3138"/>
                    <a:pt x="16950" y="3078"/>
                    <a:pt x="16950" y="3052"/>
                  </a:cubicBezTo>
                  <a:lnTo>
                    <a:pt x="16950" y="3052"/>
                  </a:lnTo>
                  <a:cubicBezTo>
                    <a:pt x="16950" y="3055"/>
                    <a:pt x="16950" y="3126"/>
                    <a:pt x="16961" y="3220"/>
                  </a:cubicBezTo>
                  <a:cubicBezTo>
                    <a:pt x="16890" y="3280"/>
                    <a:pt x="16818" y="3326"/>
                    <a:pt x="16781" y="3363"/>
                  </a:cubicBezTo>
                  <a:cubicBezTo>
                    <a:pt x="16770" y="3363"/>
                    <a:pt x="16770" y="3352"/>
                    <a:pt x="16770" y="3337"/>
                  </a:cubicBezTo>
                  <a:cubicBezTo>
                    <a:pt x="16807" y="3209"/>
                    <a:pt x="16935" y="2864"/>
                    <a:pt x="17021" y="2744"/>
                  </a:cubicBezTo>
                  <a:lnTo>
                    <a:pt x="17021" y="2744"/>
                  </a:lnTo>
                  <a:cubicBezTo>
                    <a:pt x="17021" y="2744"/>
                    <a:pt x="16507" y="3375"/>
                    <a:pt x="16436" y="3577"/>
                  </a:cubicBezTo>
                  <a:cubicBezTo>
                    <a:pt x="16436" y="3577"/>
                    <a:pt x="16402" y="3292"/>
                    <a:pt x="16450" y="3123"/>
                  </a:cubicBezTo>
                  <a:lnTo>
                    <a:pt x="16450" y="3123"/>
                  </a:lnTo>
                  <a:cubicBezTo>
                    <a:pt x="16450" y="3124"/>
                    <a:pt x="16211" y="3506"/>
                    <a:pt x="16188" y="3577"/>
                  </a:cubicBezTo>
                  <a:cubicBezTo>
                    <a:pt x="16188" y="3577"/>
                    <a:pt x="16379" y="2935"/>
                    <a:pt x="16402" y="2804"/>
                  </a:cubicBezTo>
                  <a:lnTo>
                    <a:pt x="16402" y="2804"/>
                  </a:lnTo>
                  <a:cubicBezTo>
                    <a:pt x="16402" y="2804"/>
                    <a:pt x="16211" y="3089"/>
                    <a:pt x="16023" y="3374"/>
                  </a:cubicBezTo>
                  <a:cubicBezTo>
                    <a:pt x="16094" y="3220"/>
                    <a:pt x="16165" y="3066"/>
                    <a:pt x="16271" y="2947"/>
                  </a:cubicBezTo>
                  <a:lnTo>
                    <a:pt x="16271" y="2947"/>
                  </a:lnTo>
                  <a:cubicBezTo>
                    <a:pt x="16271" y="2947"/>
                    <a:pt x="15937" y="3243"/>
                    <a:pt x="15809" y="3494"/>
                  </a:cubicBezTo>
                  <a:cubicBezTo>
                    <a:pt x="15809" y="3494"/>
                    <a:pt x="16045" y="2755"/>
                    <a:pt x="16188" y="2542"/>
                  </a:cubicBezTo>
                  <a:lnTo>
                    <a:pt x="16188" y="2542"/>
                  </a:lnTo>
                  <a:cubicBezTo>
                    <a:pt x="16188" y="2542"/>
                    <a:pt x="15771" y="3018"/>
                    <a:pt x="15629" y="3363"/>
                  </a:cubicBezTo>
                  <a:cubicBezTo>
                    <a:pt x="15629" y="3363"/>
                    <a:pt x="15903" y="2256"/>
                    <a:pt x="16057" y="2008"/>
                  </a:cubicBezTo>
                  <a:lnTo>
                    <a:pt x="16057" y="2008"/>
                  </a:lnTo>
                  <a:cubicBezTo>
                    <a:pt x="16056" y="2009"/>
                    <a:pt x="15546" y="2793"/>
                    <a:pt x="15498" y="2958"/>
                  </a:cubicBezTo>
                  <a:cubicBezTo>
                    <a:pt x="15498" y="2958"/>
                    <a:pt x="15546" y="1982"/>
                    <a:pt x="15617" y="1674"/>
                  </a:cubicBezTo>
                  <a:lnTo>
                    <a:pt x="15617" y="1674"/>
                  </a:lnTo>
                  <a:cubicBezTo>
                    <a:pt x="15617" y="1675"/>
                    <a:pt x="15238" y="2910"/>
                    <a:pt x="15212" y="3303"/>
                  </a:cubicBezTo>
                  <a:cubicBezTo>
                    <a:pt x="15212" y="3303"/>
                    <a:pt x="15118" y="2744"/>
                    <a:pt x="15130" y="2410"/>
                  </a:cubicBezTo>
                  <a:lnTo>
                    <a:pt x="15130" y="2410"/>
                  </a:lnTo>
                  <a:cubicBezTo>
                    <a:pt x="15130" y="2411"/>
                    <a:pt x="14976" y="3149"/>
                    <a:pt x="14964" y="3292"/>
                  </a:cubicBezTo>
                  <a:cubicBezTo>
                    <a:pt x="14964" y="3292"/>
                    <a:pt x="14867" y="1911"/>
                    <a:pt x="14822" y="1783"/>
                  </a:cubicBezTo>
                  <a:cubicBezTo>
                    <a:pt x="14822" y="1783"/>
                    <a:pt x="14773" y="2447"/>
                    <a:pt x="14725" y="3029"/>
                  </a:cubicBezTo>
                  <a:cubicBezTo>
                    <a:pt x="14642" y="3149"/>
                    <a:pt x="14536" y="3303"/>
                    <a:pt x="14488" y="3434"/>
                  </a:cubicBezTo>
                  <a:cubicBezTo>
                    <a:pt x="14488" y="3434"/>
                    <a:pt x="14525" y="3195"/>
                    <a:pt x="14582" y="2969"/>
                  </a:cubicBezTo>
                  <a:cubicBezTo>
                    <a:pt x="14608" y="2947"/>
                    <a:pt x="14631" y="2935"/>
                    <a:pt x="14653" y="2910"/>
                  </a:cubicBezTo>
                  <a:lnTo>
                    <a:pt x="14653" y="2910"/>
                  </a:lnTo>
                  <a:cubicBezTo>
                    <a:pt x="14653" y="2910"/>
                    <a:pt x="14631" y="2924"/>
                    <a:pt x="14582" y="2958"/>
                  </a:cubicBezTo>
                  <a:cubicBezTo>
                    <a:pt x="14608" y="2827"/>
                    <a:pt x="14642" y="2710"/>
                    <a:pt x="14679" y="2639"/>
                  </a:cubicBezTo>
                  <a:lnTo>
                    <a:pt x="14679" y="2639"/>
                  </a:lnTo>
                  <a:cubicBezTo>
                    <a:pt x="14679" y="2639"/>
                    <a:pt x="14548" y="2827"/>
                    <a:pt x="14439" y="3041"/>
                  </a:cubicBezTo>
                  <a:cubicBezTo>
                    <a:pt x="14405" y="3052"/>
                    <a:pt x="14382" y="3078"/>
                    <a:pt x="14345" y="3089"/>
                  </a:cubicBezTo>
                  <a:cubicBezTo>
                    <a:pt x="14368" y="2947"/>
                    <a:pt x="14394" y="2767"/>
                    <a:pt x="14428" y="2624"/>
                  </a:cubicBezTo>
                  <a:cubicBezTo>
                    <a:pt x="14465" y="2579"/>
                    <a:pt x="14499" y="2542"/>
                    <a:pt x="14536" y="2507"/>
                  </a:cubicBezTo>
                  <a:lnTo>
                    <a:pt x="14536" y="2507"/>
                  </a:lnTo>
                  <a:cubicBezTo>
                    <a:pt x="14536" y="2508"/>
                    <a:pt x="14499" y="2542"/>
                    <a:pt x="14439" y="2579"/>
                  </a:cubicBezTo>
                  <a:cubicBezTo>
                    <a:pt x="14450" y="2535"/>
                    <a:pt x="14459" y="2491"/>
                    <a:pt x="14472" y="2461"/>
                  </a:cubicBezTo>
                  <a:lnTo>
                    <a:pt x="14472" y="2461"/>
                  </a:lnTo>
                  <a:cubicBezTo>
                    <a:pt x="14454" y="2491"/>
                    <a:pt x="14423" y="2545"/>
                    <a:pt x="14394" y="2613"/>
                  </a:cubicBezTo>
                  <a:cubicBezTo>
                    <a:pt x="14334" y="2661"/>
                    <a:pt x="14251" y="2710"/>
                    <a:pt x="14168" y="2781"/>
                  </a:cubicBezTo>
                  <a:cubicBezTo>
                    <a:pt x="14168" y="2650"/>
                    <a:pt x="14180" y="2507"/>
                    <a:pt x="14191" y="2447"/>
                  </a:cubicBezTo>
                  <a:lnTo>
                    <a:pt x="14191" y="2447"/>
                  </a:lnTo>
                  <a:cubicBezTo>
                    <a:pt x="14191" y="2448"/>
                    <a:pt x="14143" y="2624"/>
                    <a:pt x="14097" y="2838"/>
                  </a:cubicBezTo>
                  <a:cubicBezTo>
                    <a:pt x="14049" y="2875"/>
                    <a:pt x="14000" y="2910"/>
                    <a:pt x="13954" y="2947"/>
                  </a:cubicBezTo>
                  <a:lnTo>
                    <a:pt x="13954" y="2875"/>
                  </a:lnTo>
                  <a:cubicBezTo>
                    <a:pt x="13954" y="2875"/>
                    <a:pt x="13940" y="2910"/>
                    <a:pt x="13929" y="2969"/>
                  </a:cubicBezTo>
                  <a:cubicBezTo>
                    <a:pt x="13906" y="2981"/>
                    <a:pt x="13895" y="2995"/>
                    <a:pt x="13869" y="3018"/>
                  </a:cubicBezTo>
                  <a:cubicBezTo>
                    <a:pt x="13895" y="2852"/>
                    <a:pt x="13895" y="2696"/>
                    <a:pt x="13895" y="2650"/>
                  </a:cubicBezTo>
                  <a:lnTo>
                    <a:pt x="13895" y="2650"/>
                  </a:lnTo>
                  <a:cubicBezTo>
                    <a:pt x="13895" y="2684"/>
                    <a:pt x="13857" y="2853"/>
                    <a:pt x="13812" y="3066"/>
                  </a:cubicBezTo>
                  <a:cubicBezTo>
                    <a:pt x="13715" y="3161"/>
                    <a:pt x="13621" y="3255"/>
                    <a:pt x="13561" y="3337"/>
                  </a:cubicBezTo>
                  <a:cubicBezTo>
                    <a:pt x="13561" y="3337"/>
                    <a:pt x="13715" y="2995"/>
                    <a:pt x="13895" y="2650"/>
                  </a:cubicBezTo>
                  <a:cubicBezTo>
                    <a:pt x="14049" y="2376"/>
                    <a:pt x="14203" y="2102"/>
                    <a:pt x="14322" y="1982"/>
                  </a:cubicBezTo>
                  <a:lnTo>
                    <a:pt x="14322" y="1982"/>
                  </a:lnTo>
                  <a:cubicBezTo>
                    <a:pt x="14322" y="1983"/>
                    <a:pt x="13430" y="2781"/>
                    <a:pt x="13336" y="2947"/>
                  </a:cubicBezTo>
                  <a:cubicBezTo>
                    <a:pt x="13336" y="2947"/>
                    <a:pt x="13441" y="1982"/>
                    <a:pt x="13572" y="1674"/>
                  </a:cubicBezTo>
                  <a:lnTo>
                    <a:pt x="13572" y="1674"/>
                  </a:lnTo>
                  <a:cubicBezTo>
                    <a:pt x="13572" y="1675"/>
                    <a:pt x="12908" y="2910"/>
                    <a:pt x="12859" y="3303"/>
                  </a:cubicBezTo>
                  <a:cubicBezTo>
                    <a:pt x="12859" y="3303"/>
                    <a:pt x="12705" y="2755"/>
                    <a:pt x="12728" y="2425"/>
                  </a:cubicBezTo>
                  <a:lnTo>
                    <a:pt x="12728" y="2425"/>
                  </a:lnTo>
                  <a:cubicBezTo>
                    <a:pt x="12728" y="2425"/>
                    <a:pt x="12457" y="3161"/>
                    <a:pt x="12431" y="3303"/>
                  </a:cubicBezTo>
                  <a:cubicBezTo>
                    <a:pt x="12431" y="3303"/>
                    <a:pt x="12551" y="2054"/>
                    <a:pt x="12540" y="1806"/>
                  </a:cubicBezTo>
                  <a:lnTo>
                    <a:pt x="12540" y="1806"/>
                  </a:lnTo>
                  <a:cubicBezTo>
                    <a:pt x="12540" y="1806"/>
                    <a:pt x="12195" y="2590"/>
                    <a:pt x="11969" y="3243"/>
                  </a:cubicBezTo>
                  <a:cubicBezTo>
                    <a:pt x="11861" y="3337"/>
                    <a:pt x="11755" y="3434"/>
                    <a:pt x="11730" y="3457"/>
                  </a:cubicBezTo>
                  <a:cubicBezTo>
                    <a:pt x="11730" y="3457"/>
                    <a:pt x="11718" y="3041"/>
                    <a:pt x="11778" y="2910"/>
                  </a:cubicBezTo>
                  <a:lnTo>
                    <a:pt x="11778" y="2910"/>
                  </a:lnTo>
                  <a:cubicBezTo>
                    <a:pt x="11778" y="2910"/>
                    <a:pt x="11530" y="3363"/>
                    <a:pt x="11493" y="3566"/>
                  </a:cubicBezTo>
                  <a:lnTo>
                    <a:pt x="11459" y="3566"/>
                  </a:lnTo>
                  <a:cubicBezTo>
                    <a:pt x="11422" y="3480"/>
                    <a:pt x="11350" y="3337"/>
                    <a:pt x="11339" y="3232"/>
                  </a:cubicBezTo>
                  <a:cubicBezTo>
                    <a:pt x="11339" y="3232"/>
                    <a:pt x="11267" y="3446"/>
                    <a:pt x="11245" y="3566"/>
                  </a:cubicBezTo>
                  <a:lnTo>
                    <a:pt x="11230" y="3566"/>
                  </a:lnTo>
                  <a:cubicBezTo>
                    <a:pt x="11219" y="3423"/>
                    <a:pt x="11196" y="3052"/>
                    <a:pt x="11173" y="2958"/>
                  </a:cubicBezTo>
                  <a:cubicBezTo>
                    <a:pt x="11173" y="2958"/>
                    <a:pt x="11088" y="3195"/>
                    <a:pt x="11005" y="3446"/>
                  </a:cubicBezTo>
                  <a:cubicBezTo>
                    <a:pt x="11005" y="3315"/>
                    <a:pt x="11031" y="3183"/>
                    <a:pt x="11102" y="3089"/>
                  </a:cubicBezTo>
                  <a:lnTo>
                    <a:pt x="11102" y="3089"/>
                  </a:lnTo>
                  <a:cubicBezTo>
                    <a:pt x="11102" y="3089"/>
                    <a:pt x="10874" y="3326"/>
                    <a:pt x="10828" y="3551"/>
                  </a:cubicBezTo>
                  <a:cubicBezTo>
                    <a:pt x="10828" y="3494"/>
                    <a:pt x="10817" y="2910"/>
                    <a:pt x="10874" y="2744"/>
                  </a:cubicBezTo>
                  <a:lnTo>
                    <a:pt x="10874" y="2744"/>
                  </a:lnTo>
                  <a:cubicBezTo>
                    <a:pt x="10874" y="2744"/>
                    <a:pt x="10626" y="3149"/>
                    <a:pt x="10603" y="3434"/>
                  </a:cubicBezTo>
                  <a:cubicBezTo>
                    <a:pt x="10603" y="3434"/>
                    <a:pt x="10494" y="2496"/>
                    <a:pt x="10554" y="2282"/>
                  </a:cubicBezTo>
                  <a:lnTo>
                    <a:pt x="10554" y="2282"/>
                  </a:lnTo>
                  <a:cubicBezTo>
                    <a:pt x="10554" y="2282"/>
                    <a:pt x="10318" y="2958"/>
                    <a:pt x="10329" y="3089"/>
                  </a:cubicBezTo>
                  <a:cubicBezTo>
                    <a:pt x="10329" y="3089"/>
                    <a:pt x="10032" y="2268"/>
                    <a:pt x="9995" y="2008"/>
                  </a:cubicBezTo>
                  <a:lnTo>
                    <a:pt x="9995" y="2008"/>
                  </a:lnTo>
                  <a:cubicBezTo>
                    <a:pt x="9995" y="2008"/>
                    <a:pt x="10055" y="3052"/>
                    <a:pt x="10175" y="3386"/>
                  </a:cubicBezTo>
                  <a:cubicBezTo>
                    <a:pt x="10175" y="3386"/>
                    <a:pt x="9875" y="2910"/>
                    <a:pt x="9770" y="2624"/>
                  </a:cubicBezTo>
                  <a:lnTo>
                    <a:pt x="9770" y="2624"/>
                  </a:lnTo>
                  <a:cubicBezTo>
                    <a:pt x="9770" y="2624"/>
                    <a:pt x="9864" y="3255"/>
                    <a:pt x="9913" y="3374"/>
                  </a:cubicBezTo>
                  <a:cubicBezTo>
                    <a:pt x="9913" y="3374"/>
                    <a:pt x="9342" y="2211"/>
                    <a:pt x="9248" y="2102"/>
                  </a:cubicBezTo>
                  <a:lnTo>
                    <a:pt x="9248" y="2102"/>
                  </a:lnTo>
                  <a:cubicBezTo>
                    <a:pt x="9248" y="2102"/>
                    <a:pt x="9436" y="2661"/>
                    <a:pt x="9579" y="3161"/>
                  </a:cubicBezTo>
                  <a:cubicBezTo>
                    <a:pt x="9533" y="3255"/>
                    <a:pt x="9485" y="3386"/>
                    <a:pt x="9485" y="3494"/>
                  </a:cubicBezTo>
                  <a:cubicBezTo>
                    <a:pt x="9485" y="3494"/>
                    <a:pt x="9376" y="2969"/>
                    <a:pt x="9402" y="2827"/>
                  </a:cubicBezTo>
                  <a:lnTo>
                    <a:pt x="9402" y="2827"/>
                  </a:lnTo>
                  <a:cubicBezTo>
                    <a:pt x="9402" y="2827"/>
                    <a:pt x="9319" y="3029"/>
                    <a:pt x="9282" y="3232"/>
                  </a:cubicBezTo>
                  <a:cubicBezTo>
                    <a:pt x="9271" y="3232"/>
                    <a:pt x="9259" y="3243"/>
                    <a:pt x="9234" y="3255"/>
                  </a:cubicBezTo>
                  <a:cubicBezTo>
                    <a:pt x="9222" y="3183"/>
                    <a:pt x="9199" y="3112"/>
                    <a:pt x="9188" y="3029"/>
                  </a:cubicBezTo>
                  <a:cubicBezTo>
                    <a:pt x="9234" y="2969"/>
                    <a:pt x="9282" y="2924"/>
                    <a:pt x="9319" y="2898"/>
                  </a:cubicBezTo>
                  <a:lnTo>
                    <a:pt x="9319" y="2898"/>
                  </a:lnTo>
                  <a:cubicBezTo>
                    <a:pt x="9319" y="2898"/>
                    <a:pt x="9259" y="2935"/>
                    <a:pt x="9177" y="2995"/>
                  </a:cubicBezTo>
                  <a:cubicBezTo>
                    <a:pt x="9151" y="2852"/>
                    <a:pt x="9128" y="2710"/>
                    <a:pt x="9140" y="2650"/>
                  </a:cubicBezTo>
                  <a:lnTo>
                    <a:pt x="9140" y="2650"/>
                  </a:lnTo>
                  <a:cubicBezTo>
                    <a:pt x="9140" y="2650"/>
                    <a:pt x="9080" y="2910"/>
                    <a:pt x="9057" y="3078"/>
                  </a:cubicBezTo>
                  <a:cubicBezTo>
                    <a:pt x="9045" y="3089"/>
                    <a:pt x="9034" y="3101"/>
                    <a:pt x="9008" y="3112"/>
                  </a:cubicBezTo>
                  <a:cubicBezTo>
                    <a:pt x="8974" y="3029"/>
                    <a:pt x="8926" y="2898"/>
                    <a:pt x="8891" y="2793"/>
                  </a:cubicBezTo>
                  <a:cubicBezTo>
                    <a:pt x="8903" y="2767"/>
                    <a:pt x="8903" y="2755"/>
                    <a:pt x="8914" y="2744"/>
                  </a:cubicBezTo>
                  <a:lnTo>
                    <a:pt x="8914" y="2744"/>
                  </a:lnTo>
                  <a:cubicBezTo>
                    <a:pt x="8914" y="2745"/>
                    <a:pt x="8902" y="2756"/>
                    <a:pt x="8877" y="2781"/>
                  </a:cubicBezTo>
                  <a:cubicBezTo>
                    <a:pt x="8866" y="2733"/>
                    <a:pt x="8854" y="2684"/>
                    <a:pt x="8843" y="2661"/>
                  </a:cubicBezTo>
                  <a:lnTo>
                    <a:pt x="8843" y="2661"/>
                  </a:lnTo>
                  <a:cubicBezTo>
                    <a:pt x="8843" y="2661"/>
                    <a:pt x="8854" y="2721"/>
                    <a:pt x="8866" y="2815"/>
                  </a:cubicBezTo>
                  <a:cubicBezTo>
                    <a:pt x="8820" y="2864"/>
                    <a:pt x="8760" y="2947"/>
                    <a:pt x="8689" y="3029"/>
                  </a:cubicBezTo>
                  <a:cubicBezTo>
                    <a:pt x="8666" y="2947"/>
                    <a:pt x="8637" y="2873"/>
                    <a:pt x="8630" y="2839"/>
                  </a:cubicBezTo>
                  <a:lnTo>
                    <a:pt x="8630" y="2839"/>
                  </a:lnTo>
                  <a:cubicBezTo>
                    <a:pt x="8634" y="2869"/>
                    <a:pt x="8645" y="2953"/>
                    <a:pt x="8663" y="3066"/>
                  </a:cubicBezTo>
                  <a:cubicBezTo>
                    <a:pt x="8558" y="3209"/>
                    <a:pt x="8449" y="3363"/>
                    <a:pt x="8392" y="3469"/>
                  </a:cubicBezTo>
                  <a:lnTo>
                    <a:pt x="8321" y="3469"/>
                  </a:lnTo>
                  <a:cubicBezTo>
                    <a:pt x="8321" y="3374"/>
                    <a:pt x="8321" y="3232"/>
                    <a:pt x="8344" y="3123"/>
                  </a:cubicBezTo>
                  <a:lnTo>
                    <a:pt x="8344" y="3123"/>
                  </a:lnTo>
                  <a:cubicBezTo>
                    <a:pt x="8344" y="3124"/>
                    <a:pt x="8213" y="3326"/>
                    <a:pt x="8141" y="3469"/>
                  </a:cubicBezTo>
                  <a:lnTo>
                    <a:pt x="8118" y="3469"/>
                  </a:lnTo>
                  <a:cubicBezTo>
                    <a:pt x="8178" y="3280"/>
                    <a:pt x="8284" y="2898"/>
                    <a:pt x="8295" y="2804"/>
                  </a:cubicBezTo>
                  <a:lnTo>
                    <a:pt x="8295" y="2804"/>
                  </a:lnTo>
                  <a:cubicBezTo>
                    <a:pt x="8295" y="2804"/>
                    <a:pt x="8107" y="3089"/>
                    <a:pt x="7927" y="3374"/>
                  </a:cubicBezTo>
                  <a:cubicBezTo>
                    <a:pt x="7987" y="3220"/>
                    <a:pt x="8070" y="3066"/>
                    <a:pt x="8164" y="2947"/>
                  </a:cubicBezTo>
                  <a:lnTo>
                    <a:pt x="8164" y="2947"/>
                  </a:lnTo>
                  <a:cubicBezTo>
                    <a:pt x="8164" y="2947"/>
                    <a:pt x="7879" y="3209"/>
                    <a:pt x="7725" y="3457"/>
                  </a:cubicBezTo>
                  <a:lnTo>
                    <a:pt x="7713" y="3457"/>
                  </a:lnTo>
                  <a:cubicBezTo>
                    <a:pt x="7773" y="3292"/>
                    <a:pt x="7964" y="2733"/>
                    <a:pt x="8093" y="2542"/>
                  </a:cubicBezTo>
                  <a:lnTo>
                    <a:pt x="8093" y="2542"/>
                  </a:lnTo>
                  <a:cubicBezTo>
                    <a:pt x="8093" y="2542"/>
                    <a:pt x="7665" y="3018"/>
                    <a:pt x="7522" y="3363"/>
                  </a:cubicBezTo>
                  <a:cubicBezTo>
                    <a:pt x="7522" y="3363"/>
                    <a:pt x="7807" y="2256"/>
                    <a:pt x="7964" y="2008"/>
                  </a:cubicBezTo>
                  <a:lnTo>
                    <a:pt x="7964" y="2008"/>
                  </a:lnTo>
                  <a:cubicBezTo>
                    <a:pt x="7964" y="2009"/>
                    <a:pt x="7439" y="2793"/>
                    <a:pt x="7394" y="2958"/>
                  </a:cubicBezTo>
                  <a:cubicBezTo>
                    <a:pt x="7394" y="2958"/>
                    <a:pt x="7440" y="1982"/>
                    <a:pt x="7511" y="1674"/>
                  </a:cubicBezTo>
                  <a:lnTo>
                    <a:pt x="7511" y="1674"/>
                  </a:lnTo>
                  <a:cubicBezTo>
                    <a:pt x="7511" y="1675"/>
                    <a:pt x="7143" y="2910"/>
                    <a:pt x="7120" y="3303"/>
                  </a:cubicBezTo>
                  <a:cubicBezTo>
                    <a:pt x="7120" y="3303"/>
                    <a:pt x="7012" y="2744"/>
                    <a:pt x="7023" y="2410"/>
                  </a:cubicBezTo>
                  <a:lnTo>
                    <a:pt x="7023" y="2410"/>
                  </a:lnTo>
                  <a:cubicBezTo>
                    <a:pt x="7023" y="2411"/>
                    <a:pt x="6869" y="3149"/>
                    <a:pt x="6858" y="3292"/>
                  </a:cubicBezTo>
                  <a:cubicBezTo>
                    <a:pt x="6858" y="3292"/>
                    <a:pt x="6763" y="1911"/>
                    <a:pt x="6726" y="1783"/>
                  </a:cubicBezTo>
                  <a:cubicBezTo>
                    <a:pt x="6726" y="1783"/>
                    <a:pt x="6681" y="2447"/>
                    <a:pt x="6621" y="3029"/>
                  </a:cubicBezTo>
                  <a:cubicBezTo>
                    <a:pt x="6538" y="3138"/>
                    <a:pt x="6441" y="3280"/>
                    <a:pt x="6396" y="3409"/>
                  </a:cubicBezTo>
                  <a:cubicBezTo>
                    <a:pt x="6407" y="3352"/>
                    <a:pt x="6441" y="3149"/>
                    <a:pt x="6478" y="2969"/>
                  </a:cubicBezTo>
                  <a:cubicBezTo>
                    <a:pt x="6501" y="2947"/>
                    <a:pt x="6524" y="2935"/>
                    <a:pt x="6550" y="2910"/>
                  </a:cubicBezTo>
                  <a:lnTo>
                    <a:pt x="6550" y="2910"/>
                  </a:lnTo>
                  <a:cubicBezTo>
                    <a:pt x="6550" y="2910"/>
                    <a:pt x="6524" y="2924"/>
                    <a:pt x="6478" y="2958"/>
                  </a:cubicBezTo>
                  <a:cubicBezTo>
                    <a:pt x="6512" y="2827"/>
                    <a:pt x="6550" y="2710"/>
                    <a:pt x="6572" y="2639"/>
                  </a:cubicBezTo>
                  <a:lnTo>
                    <a:pt x="6572" y="2639"/>
                  </a:lnTo>
                  <a:cubicBezTo>
                    <a:pt x="6572" y="2639"/>
                    <a:pt x="6441" y="2827"/>
                    <a:pt x="6336" y="3041"/>
                  </a:cubicBezTo>
                  <a:cubicBezTo>
                    <a:pt x="6310" y="3052"/>
                    <a:pt x="6276" y="3078"/>
                    <a:pt x="6239" y="3089"/>
                  </a:cubicBezTo>
                  <a:cubicBezTo>
                    <a:pt x="6264" y="2947"/>
                    <a:pt x="6299" y="2767"/>
                    <a:pt x="6324" y="2624"/>
                  </a:cubicBezTo>
                  <a:cubicBezTo>
                    <a:pt x="6370" y="2579"/>
                    <a:pt x="6407" y="2542"/>
                    <a:pt x="6430" y="2507"/>
                  </a:cubicBezTo>
                  <a:lnTo>
                    <a:pt x="6430" y="2507"/>
                  </a:lnTo>
                  <a:cubicBezTo>
                    <a:pt x="6430" y="2507"/>
                    <a:pt x="6395" y="2542"/>
                    <a:pt x="6336" y="2579"/>
                  </a:cubicBezTo>
                  <a:cubicBezTo>
                    <a:pt x="6358" y="2520"/>
                    <a:pt x="6369" y="2461"/>
                    <a:pt x="6381" y="2437"/>
                  </a:cubicBezTo>
                  <a:lnTo>
                    <a:pt x="6381" y="2437"/>
                  </a:lnTo>
                  <a:cubicBezTo>
                    <a:pt x="6375" y="2448"/>
                    <a:pt x="6342" y="2516"/>
                    <a:pt x="6287" y="2613"/>
                  </a:cubicBezTo>
                  <a:cubicBezTo>
                    <a:pt x="6227" y="2661"/>
                    <a:pt x="6156" y="2710"/>
                    <a:pt x="6073" y="2781"/>
                  </a:cubicBezTo>
                  <a:cubicBezTo>
                    <a:pt x="6073" y="2650"/>
                    <a:pt x="6073" y="2507"/>
                    <a:pt x="6085" y="2447"/>
                  </a:cubicBezTo>
                  <a:lnTo>
                    <a:pt x="6085" y="2447"/>
                  </a:lnTo>
                  <a:cubicBezTo>
                    <a:pt x="6085" y="2448"/>
                    <a:pt x="6039" y="2624"/>
                    <a:pt x="5990" y="2838"/>
                  </a:cubicBezTo>
                  <a:cubicBezTo>
                    <a:pt x="5942" y="2875"/>
                    <a:pt x="5896" y="2910"/>
                    <a:pt x="5848" y="2947"/>
                  </a:cubicBezTo>
                  <a:lnTo>
                    <a:pt x="5848" y="2875"/>
                  </a:lnTo>
                  <a:cubicBezTo>
                    <a:pt x="5848" y="2875"/>
                    <a:pt x="5836" y="2910"/>
                    <a:pt x="5825" y="2969"/>
                  </a:cubicBezTo>
                  <a:cubicBezTo>
                    <a:pt x="5811" y="2981"/>
                    <a:pt x="5788" y="2995"/>
                    <a:pt x="5777" y="3018"/>
                  </a:cubicBezTo>
                  <a:cubicBezTo>
                    <a:pt x="5788" y="2852"/>
                    <a:pt x="5799" y="2696"/>
                    <a:pt x="5799" y="2650"/>
                  </a:cubicBezTo>
                  <a:lnTo>
                    <a:pt x="5799" y="2650"/>
                  </a:lnTo>
                  <a:cubicBezTo>
                    <a:pt x="5799" y="2650"/>
                    <a:pt x="5799" y="2650"/>
                    <a:pt x="5799" y="2650"/>
                  </a:cubicBezTo>
                  <a:cubicBezTo>
                    <a:pt x="5942" y="2376"/>
                    <a:pt x="6110" y="2102"/>
                    <a:pt x="6216" y="1982"/>
                  </a:cubicBezTo>
                  <a:lnTo>
                    <a:pt x="6216" y="1982"/>
                  </a:lnTo>
                  <a:cubicBezTo>
                    <a:pt x="6216" y="1983"/>
                    <a:pt x="5326" y="2781"/>
                    <a:pt x="5240" y="2947"/>
                  </a:cubicBezTo>
                  <a:cubicBezTo>
                    <a:pt x="5240" y="2947"/>
                    <a:pt x="5349" y="1982"/>
                    <a:pt x="5480" y="1674"/>
                  </a:cubicBezTo>
                  <a:lnTo>
                    <a:pt x="5480" y="1674"/>
                  </a:lnTo>
                  <a:cubicBezTo>
                    <a:pt x="5480" y="1675"/>
                    <a:pt x="4812" y="2910"/>
                    <a:pt x="4767" y="3303"/>
                  </a:cubicBezTo>
                  <a:cubicBezTo>
                    <a:pt x="4767" y="3303"/>
                    <a:pt x="4598" y="2755"/>
                    <a:pt x="4624" y="2425"/>
                  </a:cubicBezTo>
                  <a:lnTo>
                    <a:pt x="4624" y="2425"/>
                  </a:lnTo>
                  <a:cubicBezTo>
                    <a:pt x="4624" y="2425"/>
                    <a:pt x="4350" y="3161"/>
                    <a:pt x="4327" y="3303"/>
                  </a:cubicBezTo>
                  <a:cubicBezTo>
                    <a:pt x="4327" y="3303"/>
                    <a:pt x="4444" y="2054"/>
                    <a:pt x="4433" y="1806"/>
                  </a:cubicBezTo>
                  <a:lnTo>
                    <a:pt x="4433" y="1806"/>
                  </a:lnTo>
                  <a:cubicBezTo>
                    <a:pt x="4433" y="1806"/>
                    <a:pt x="4065" y="2661"/>
                    <a:pt x="3840" y="3337"/>
                  </a:cubicBezTo>
                  <a:lnTo>
                    <a:pt x="3720" y="3326"/>
                  </a:lnTo>
                  <a:cubicBezTo>
                    <a:pt x="3757" y="3101"/>
                    <a:pt x="3840" y="2838"/>
                    <a:pt x="3982" y="2650"/>
                  </a:cubicBezTo>
                  <a:lnTo>
                    <a:pt x="3982" y="2650"/>
                  </a:lnTo>
                  <a:cubicBezTo>
                    <a:pt x="3982" y="2650"/>
                    <a:pt x="3626" y="2995"/>
                    <a:pt x="3457" y="3326"/>
                  </a:cubicBezTo>
                  <a:lnTo>
                    <a:pt x="3412" y="3326"/>
                  </a:lnTo>
                  <a:cubicBezTo>
                    <a:pt x="3457" y="3052"/>
                    <a:pt x="3566" y="2410"/>
                    <a:pt x="3686" y="2174"/>
                  </a:cubicBezTo>
                  <a:lnTo>
                    <a:pt x="3686" y="2174"/>
                  </a:lnTo>
                  <a:cubicBezTo>
                    <a:pt x="3686" y="2174"/>
                    <a:pt x="3161" y="2864"/>
                    <a:pt x="3044" y="3315"/>
                  </a:cubicBezTo>
                  <a:lnTo>
                    <a:pt x="3030" y="3315"/>
                  </a:lnTo>
                  <a:cubicBezTo>
                    <a:pt x="3044" y="3123"/>
                    <a:pt x="3090" y="1900"/>
                    <a:pt x="3244" y="1569"/>
                  </a:cubicBezTo>
                  <a:lnTo>
                    <a:pt x="3244" y="1569"/>
                  </a:lnTo>
                  <a:cubicBezTo>
                    <a:pt x="3243" y="1569"/>
                    <a:pt x="2662" y="2684"/>
                    <a:pt x="2639" y="2887"/>
                  </a:cubicBezTo>
                  <a:cubicBezTo>
                    <a:pt x="2639" y="2887"/>
                    <a:pt x="2342" y="1711"/>
                    <a:pt x="2342" y="1318"/>
                  </a:cubicBezTo>
                  <a:cubicBezTo>
                    <a:pt x="2342" y="1318"/>
                    <a:pt x="2200" y="2710"/>
                    <a:pt x="2282" y="3292"/>
                  </a:cubicBezTo>
                  <a:lnTo>
                    <a:pt x="2234" y="3292"/>
                  </a:lnTo>
                  <a:cubicBezTo>
                    <a:pt x="2117" y="3078"/>
                    <a:pt x="1866" y="2650"/>
                    <a:pt x="1783" y="2353"/>
                  </a:cubicBezTo>
                  <a:lnTo>
                    <a:pt x="1783" y="2353"/>
                  </a:lnTo>
                  <a:cubicBezTo>
                    <a:pt x="1783" y="2353"/>
                    <a:pt x="1806" y="2947"/>
                    <a:pt x="1832" y="3280"/>
                  </a:cubicBezTo>
                  <a:lnTo>
                    <a:pt x="1760" y="3266"/>
                  </a:lnTo>
                  <a:cubicBezTo>
                    <a:pt x="1723" y="3183"/>
                    <a:pt x="1675" y="3078"/>
                    <a:pt x="1618" y="2947"/>
                  </a:cubicBezTo>
                  <a:cubicBezTo>
                    <a:pt x="1592" y="2579"/>
                    <a:pt x="1603" y="2185"/>
                    <a:pt x="1712" y="1937"/>
                  </a:cubicBezTo>
                  <a:lnTo>
                    <a:pt x="1712" y="1937"/>
                  </a:lnTo>
                  <a:cubicBezTo>
                    <a:pt x="1712" y="1937"/>
                    <a:pt x="1558" y="2196"/>
                    <a:pt x="1427" y="2530"/>
                  </a:cubicBezTo>
                  <a:cubicBezTo>
                    <a:pt x="1378" y="2410"/>
                    <a:pt x="1332" y="2305"/>
                    <a:pt x="1284" y="2211"/>
                  </a:cubicBezTo>
                  <a:cubicBezTo>
                    <a:pt x="1284" y="1911"/>
                    <a:pt x="1295" y="1626"/>
                    <a:pt x="1332" y="1483"/>
                  </a:cubicBezTo>
                  <a:lnTo>
                    <a:pt x="1332" y="1483"/>
                  </a:lnTo>
                  <a:cubicBezTo>
                    <a:pt x="1332" y="1483"/>
                    <a:pt x="1247" y="1686"/>
                    <a:pt x="1153" y="1960"/>
                  </a:cubicBezTo>
                  <a:cubicBezTo>
                    <a:pt x="1093" y="1828"/>
                    <a:pt x="1033" y="1723"/>
                    <a:pt x="1010" y="1697"/>
                  </a:cubicBezTo>
                  <a:lnTo>
                    <a:pt x="1010" y="1697"/>
                  </a:lnTo>
                  <a:cubicBezTo>
                    <a:pt x="1010" y="1697"/>
                    <a:pt x="1059" y="1854"/>
                    <a:pt x="1118" y="2091"/>
                  </a:cubicBezTo>
                  <a:cubicBezTo>
                    <a:pt x="1033" y="2339"/>
                    <a:pt x="962" y="2613"/>
                    <a:pt x="939" y="2852"/>
                  </a:cubicBezTo>
                  <a:cubicBezTo>
                    <a:pt x="939" y="2852"/>
                    <a:pt x="856" y="1401"/>
                    <a:pt x="939" y="1081"/>
                  </a:cubicBezTo>
                  <a:lnTo>
                    <a:pt x="939" y="1081"/>
                  </a:lnTo>
                  <a:cubicBezTo>
                    <a:pt x="939" y="1082"/>
                    <a:pt x="631" y="2139"/>
                    <a:pt x="631" y="2339"/>
                  </a:cubicBezTo>
                  <a:cubicBezTo>
                    <a:pt x="631" y="2339"/>
                    <a:pt x="440" y="1378"/>
                    <a:pt x="440" y="1115"/>
                  </a:cubicBezTo>
                  <a:cubicBezTo>
                    <a:pt x="440" y="1115"/>
                    <a:pt x="357" y="2388"/>
                    <a:pt x="428" y="2898"/>
                  </a:cubicBezTo>
                  <a:cubicBezTo>
                    <a:pt x="428" y="2898"/>
                    <a:pt x="214" y="2256"/>
                    <a:pt x="166" y="1937"/>
                  </a:cubicBezTo>
                  <a:cubicBezTo>
                    <a:pt x="166" y="1937"/>
                    <a:pt x="154" y="2755"/>
                    <a:pt x="166" y="2935"/>
                  </a:cubicBezTo>
                  <a:cubicBezTo>
                    <a:pt x="166" y="2935"/>
                    <a:pt x="49" y="1674"/>
                    <a:pt x="12" y="1498"/>
                  </a:cubicBezTo>
                  <a:cubicBezTo>
                    <a:pt x="12" y="1498"/>
                    <a:pt x="0" y="2425"/>
                    <a:pt x="0" y="3220"/>
                  </a:cubicBezTo>
                  <a:lnTo>
                    <a:pt x="0" y="4253"/>
                  </a:lnTo>
                  <a:lnTo>
                    <a:pt x="47542" y="4253"/>
                  </a:lnTo>
                  <a:cubicBezTo>
                    <a:pt x="47553" y="3434"/>
                    <a:pt x="47542" y="1888"/>
                    <a:pt x="47542" y="1888"/>
                  </a:cubicBezTo>
                  <a:cubicBezTo>
                    <a:pt x="47505" y="2068"/>
                    <a:pt x="47374" y="3326"/>
                    <a:pt x="47374" y="3326"/>
                  </a:cubicBezTo>
                  <a:cubicBezTo>
                    <a:pt x="47385" y="3138"/>
                    <a:pt x="47374" y="2328"/>
                    <a:pt x="47374" y="2328"/>
                  </a:cubicBezTo>
                  <a:cubicBezTo>
                    <a:pt x="47328" y="2650"/>
                    <a:pt x="47114" y="3280"/>
                    <a:pt x="47114" y="3280"/>
                  </a:cubicBezTo>
                  <a:cubicBezTo>
                    <a:pt x="47185" y="2781"/>
                    <a:pt x="47114" y="1509"/>
                    <a:pt x="47114" y="1509"/>
                  </a:cubicBezTo>
                  <a:cubicBezTo>
                    <a:pt x="47100" y="1769"/>
                    <a:pt x="46912" y="2733"/>
                    <a:pt x="46912" y="2733"/>
                  </a:cubicBezTo>
                  <a:cubicBezTo>
                    <a:pt x="46912" y="2519"/>
                    <a:pt x="46601" y="1473"/>
                    <a:pt x="46601" y="1472"/>
                  </a:cubicBezTo>
                  <a:lnTo>
                    <a:pt x="46601" y="1472"/>
                  </a:lnTo>
                  <a:cubicBezTo>
                    <a:pt x="46686" y="1783"/>
                    <a:pt x="46601" y="3243"/>
                    <a:pt x="46601" y="3243"/>
                  </a:cubicBezTo>
                  <a:cubicBezTo>
                    <a:pt x="46555" y="2696"/>
                    <a:pt x="46210" y="1877"/>
                    <a:pt x="46210" y="1877"/>
                  </a:cubicBezTo>
                  <a:lnTo>
                    <a:pt x="46210" y="1877"/>
                  </a:lnTo>
                  <a:cubicBezTo>
                    <a:pt x="46293" y="2211"/>
                    <a:pt x="46258" y="3409"/>
                    <a:pt x="46258" y="3409"/>
                  </a:cubicBezTo>
                  <a:cubicBezTo>
                    <a:pt x="46221" y="3161"/>
                    <a:pt x="46102" y="2864"/>
                    <a:pt x="45996" y="2639"/>
                  </a:cubicBezTo>
                  <a:cubicBezTo>
                    <a:pt x="46090" y="1509"/>
                    <a:pt x="46244" y="214"/>
                    <a:pt x="46244" y="214"/>
                  </a:cubicBezTo>
                  <a:lnTo>
                    <a:pt x="46244" y="214"/>
                  </a:lnTo>
                  <a:cubicBezTo>
                    <a:pt x="46127" y="474"/>
                    <a:pt x="45497" y="3138"/>
                    <a:pt x="45497" y="3138"/>
                  </a:cubicBezTo>
                  <a:cubicBezTo>
                    <a:pt x="45531" y="2853"/>
                    <a:pt x="45508" y="1427"/>
                    <a:pt x="45508" y="1426"/>
                  </a:cubicBezTo>
                  <a:lnTo>
                    <a:pt x="45508" y="1426"/>
                  </a:lnTo>
                  <a:cubicBezTo>
                    <a:pt x="45426" y="2068"/>
                    <a:pt x="45058" y="3172"/>
                    <a:pt x="45058" y="3172"/>
                  </a:cubicBezTo>
                  <a:cubicBezTo>
                    <a:pt x="45152" y="2399"/>
                    <a:pt x="44926" y="1"/>
                    <a:pt x="4492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" name="Google Shape;126;p16"/>
            <p:cNvSpPr/>
            <p:nvPr/>
          </p:nvSpPr>
          <p:spPr>
            <a:xfrm>
              <a:off x="25" y="4869100"/>
              <a:ext cx="9144000" cy="290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CUSTOM_3"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7"/>
          <p:cNvSpPr txBox="1"/>
          <p:nvPr>
            <p:ph type="title"/>
          </p:nvPr>
        </p:nvSpPr>
        <p:spPr>
          <a:xfrm>
            <a:off x="1828650" y="3402850"/>
            <a:ext cx="5486700" cy="39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29" name="Google Shape;129;p17"/>
          <p:cNvSpPr txBox="1"/>
          <p:nvPr>
            <p:ph idx="1" type="subTitle"/>
          </p:nvPr>
        </p:nvSpPr>
        <p:spPr>
          <a:xfrm>
            <a:off x="1828700" y="1342557"/>
            <a:ext cx="5486700" cy="200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Font typeface="Anton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130" name="Google Shape;130;p17"/>
          <p:cNvGrpSpPr/>
          <p:nvPr/>
        </p:nvGrpSpPr>
        <p:grpSpPr>
          <a:xfrm>
            <a:off x="0" y="4232794"/>
            <a:ext cx="4638180" cy="959168"/>
            <a:chOff x="0" y="4303300"/>
            <a:chExt cx="4298193" cy="888859"/>
          </a:xfrm>
        </p:grpSpPr>
        <p:sp>
          <p:nvSpPr>
            <p:cNvPr id="131" name="Google Shape;131;p17"/>
            <p:cNvSpPr/>
            <p:nvPr/>
          </p:nvSpPr>
          <p:spPr>
            <a:xfrm>
              <a:off x="0" y="4303300"/>
              <a:ext cx="4298193" cy="852891"/>
            </a:xfrm>
            <a:custGeom>
              <a:rect b="b" l="l" r="r" t="t"/>
              <a:pathLst>
                <a:path extrusionOk="0" h="7588" w="38241">
                  <a:moveTo>
                    <a:pt x="13675" y="0"/>
                  </a:moveTo>
                  <a:cubicBezTo>
                    <a:pt x="4599" y="0"/>
                    <a:pt x="1" y="920"/>
                    <a:pt x="1" y="920"/>
                  </a:cubicBezTo>
                  <a:lnTo>
                    <a:pt x="1" y="7587"/>
                  </a:lnTo>
                  <a:lnTo>
                    <a:pt x="38241" y="7587"/>
                  </a:lnTo>
                  <a:cubicBezTo>
                    <a:pt x="38241" y="7587"/>
                    <a:pt x="28810" y="355"/>
                    <a:pt x="17327" y="48"/>
                  </a:cubicBezTo>
                  <a:cubicBezTo>
                    <a:pt x="16039" y="15"/>
                    <a:pt x="14821" y="0"/>
                    <a:pt x="13675" y="0"/>
                  </a:cubicBezTo>
                  <a:close/>
                </a:path>
              </a:pathLst>
            </a:custGeom>
            <a:solidFill>
              <a:srgbClr val="2E313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" name="Google Shape;132;p17"/>
            <p:cNvSpPr/>
            <p:nvPr/>
          </p:nvSpPr>
          <p:spPr>
            <a:xfrm>
              <a:off x="0" y="4303300"/>
              <a:ext cx="3826123" cy="888859"/>
            </a:xfrm>
            <a:custGeom>
              <a:rect b="b" l="l" r="r" t="t"/>
              <a:pathLst>
                <a:path extrusionOk="0" h="7908" w="34041">
                  <a:moveTo>
                    <a:pt x="13675" y="0"/>
                  </a:moveTo>
                  <a:cubicBezTo>
                    <a:pt x="4599" y="0"/>
                    <a:pt x="1" y="920"/>
                    <a:pt x="1" y="920"/>
                  </a:cubicBezTo>
                  <a:lnTo>
                    <a:pt x="1" y="3414"/>
                  </a:lnTo>
                  <a:cubicBezTo>
                    <a:pt x="2518" y="4678"/>
                    <a:pt x="5662" y="5698"/>
                    <a:pt x="9149" y="6656"/>
                  </a:cubicBezTo>
                  <a:cubicBezTo>
                    <a:pt x="12438" y="7560"/>
                    <a:pt x="15809" y="7907"/>
                    <a:pt x="18973" y="7907"/>
                  </a:cubicBezTo>
                  <a:cubicBezTo>
                    <a:pt x="26324" y="7907"/>
                    <a:pt x="32555" y="6035"/>
                    <a:pt x="34041" y="4935"/>
                  </a:cubicBezTo>
                  <a:cubicBezTo>
                    <a:pt x="30210" y="2836"/>
                    <a:pt x="24132" y="231"/>
                    <a:pt x="17327" y="48"/>
                  </a:cubicBezTo>
                  <a:cubicBezTo>
                    <a:pt x="16039" y="15"/>
                    <a:pt x="14821" y="0"/>
                    <a:pt x="13675" y="0"/>
                  </a:cubicBezTo>
                  <a:close/>
                </a:path>
              </a:pathLst>
            </a:custGeom>
            <a:solidFill>
              <a:srgbClr val="4B4E5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" name="Google Shape;133;p17"/>
            <p:cNvSpPr/>
            <p:nvPr/>
          </p:nvSpPr>
          <p:spPr>
            <a:xfrm>
              <a:off x="0" y="4303300"/>
              <a:ext cx="2826797" cy="291004"/>
            </a:xfrm>
            <a:custGeom>
              <a:rect b="b" l="l" r="r" t="t"/>
              <a:pathLst>
                <a:path extrusionOk="0" h="2589" w="25150">
                  <a:moveTo>
                    <a:pt x="13675" y="0"/>
                  </a:moveTo>
                  <a:cubicBezTo>
                    <a:pt x="4599" y="0"/>
                    <a:pt x="1" y="920"/>
                    <a:pt x="1" y="920"/>
                  </a:cubicBezTo>
                  <a:lnTo>
                    <a:pt x="1" y="1743"/>
                  </a:lnTo>
                  <a:cubicBezTo>
                    <a:pt x="272" y="1878"/>
                    <a:pt x="555" y="2014"/>
                    <a:pt x="823" y="2147"/>
                  </a:cubicBezTo>
                  <a:cubicBezTo>
                    <a:pt x="3514" y="2418"/>
                    <a:pt x="6865" y="2589"/>
                    <a:pt x="10525" y="2589"/>
                  </a:cubicBezTo>
                  <a:cubicBezTo>
                    <a:pt x="17106" y="2589"/>
                    <a:pt x="22756" y="2049"/>
                    <a:pt x="25149" y="1277"/>
                  </a:cubicBezTo>
                  <a:cubicBezTo>
                    <a:pt x="22733" y="599"/>
                    <a:pt x="20092" y="122"/>
                    <a:pt x="17327" y="48"/>
                  </a:cubicBezTo>
                  <a:cubicBezTo>
                    <a:pt x="16039" y="15"/>
                    <a:pt x="14821" y="0"/>
                    <a:pt x="13675" y="0"/>
                  </a:cubicBezTo>
                  <a:close/>
                </a:path>
              </a:pathLst>
            </a:custGeom>
            <a:solidFill>
              <a:srgbClr val="61647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" name="Google Shape;134;p17"/>
            <p:cNvSpPr/>
            <p:nvPr/>
          </p:nvSpPr>
          <p:spPr>
            <a:xfrm>
              <a:off x="2269184" y="4390183"/>
              <a:ext cx="339553" cy="200184"/>
            </a:xfrm>
            <a:custGeom>
              <a:rect b="b" l="l" r="r" t="t"/>
              <a:pathLst>
                <a:path extrusionOk="0" h="1781" w="3021">
                  <a:moveTo>
                    <a:pt x="1008" y="0"/>
                  </a:moveTo>
                  <a:cubicBezTo>
                    <a:pt x="1203" y="342"/>
                    <a:pt x="1043" y="908"/>
                    <a:pt x="1043" y="908"/>
                  </a:cubicBezTo>
                  <a:cubicBezTo>
                    <a:pt x="982" y="710"/>
                    <a:pt x="761" y="466"/>
                    <a:pt x="760" y="466"/>
                  </a:cubicBezTo>
                  <a:lnTo>
                    <a:pt x="760" y="466"/>
                  </a:lnTo>
                  <a:cubicBezTo>
                    <a:pt x="849" y="675"/>
                    <a:pt x="737" y="1020"/>
                    <a:pt x="737" y="1020"/>
                  </a:cubicBezTo>
                  <a:cubicBezTo>
                    <a:pt x="528" y="590"/>
                    <a:pt x="186" y="357"/>
                    <a:pt x="186" y="357"/>
                  </a:cubicBezTo>
                  <a:lnTo>
                    <a:pt x="186" y="357"/>
                  </a:lnTo>
                  <a:cubicBezTo>
                    <a:pt x="442" y="625"/>
                    <a:pt x="442" y="1374"/>
                    <a:pt x="442" y="1374"/>
                  </a:cubicBezTo>
                  <a:lnTo>
                    <a:pt x="0" y="1117"/>
                  </a:lnTo>
                  <a:lnTo>
                    <a:pt x="0" y="1117"/>
                  </a:lnTo>
                  <a:cubicBezTo>
                    <a:pt x="0" y="1117"/>
                    <a:pt x="295" y="1474"/>
                    <a:pt x="345" y="1780"/>
                  </a:cubicBezTo>
                  <a:lnTo>
                    <a:pt x="2676" y="1780"/>
                  </a:lnTo>
                  <a:cubicBezTo>
                    <a:pt x="2726" y="1474"/>
                    <a:pt x="3021" y="1117"/>
                    <a:pt x="3021" y="1117"/>
                  </a:cubicBezTo>
                  <a:lnTo>
                    <a:pt x="3021" y="1117"/>
                  </a:lnTo>
                  <a:lnTo>
                    <a:pt x="2579" y="1374"/>
                  </a:lnTo>
                  <a:cubicBezTo>
                    <a:pt x="2579" y="1374"/>
                    <a:pt x="2579" y="625"/>
                    <a:pt x="2838" y="357"/>
                  </a:cubicBezTo>
                  <a:lnTo>
                    <a:pt x="2838" y="357"/>
                  </a:lnTo>
                  <a:cubicBezTo>
                    <a:pt x="2838" y="357"/>
                    <a:pt x="2493" y="590"/>
                    <a:pt x="2272" y="1020"/>
                  </a:cubicBezTo>
                  <a:cubicBezTo>
                    <a:pt x="2272" y="1020"/>
                    <a:pt x="2160" y="675"/>
                    <a:pt x="2249" y="466"/>
                  </a:cubicBezTo>
                  <a:lnTo>
                    <a:pt x="2249" y="466"/>
                  </a:lnTo>
                  <a:cubicBezTo>
                    <a:pt x="2249" y="466"/>
                    <a:pt x="2028" y="710"/>
                    <a:pt x="1978" y="908"/>
                  </a:cubicBezTo>
                  <a:cubicBezTo>
                    <a:pt x="1978" y="908"/>
                    <a:pt x="1819" y="342"/>
                    <a:pt x="2013" y="0"/>
                  </a:cubicBezTo>
                  <a:lnTo>
                    <a:pt x="2013" y="0"/>
                  </a:lnTo>
                  <a:cubicBezTo>
                    <a:pt x="2013" y="0"/>
                    <a:pt x="1695" y="257"/>
                    <a:pt x="1512" y="908"/>
                  </a:cubicBezTo>
                  <a:cubicBezTo>
                    <a:pt x="1326" y="257"/>
                    <a:pt x="1008" y="0"/>
                    <a:pt x="1008" y="0"/>
                  </a:cubicBezTo>
                  <a:close/>
                </a:path>
              </a:pathLst>
            </a:custGeom>
            <a:solidFill>
              <a:srgbClr val="4B4E5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" name="Google Shape;135;p17"/>
            <p:cNvSpPr/>
            <p:nvPr/>
          </p:nvSpPr>
          <p:spPr>
            <a:xfrm>
              <a:off x="1779245" y="4457734"/>
              <a:ext cx="338316" cy="200184"/>
            </a:xfrm>
            <a:custGeom>
              <a:rect b="b" l="l" r="r" t="t"/>
              <a:pathLst>
                <a:path extrusionOk="0" h="1781" w="3010">
                  <a:moveTo>
                    <a:pt x="1008" y="0"/>
                  </a:moveTo>
                  <a:cubicBezTo>
                    <a:pt x="1203" y="345"/>
                    <a:pt x="1043" y="908"/>
                    <a:pt x="1043" y="908"/>
                  </a:cubicBezTo>
                  <a:cubicBezTo>
                    <a:pt x="982" y="714"/>
                    <a:pt x="761" y="466"/>
                    <a:pt x="761" y="466"/>
                  </a:cubicBezTo>
                  <a:lnTo>
                    <a:pt x="761" y="466"/>
                  </a:lnTo>
                  <a:cubicBezTo>
                    <a:pt x="846" y="675"/>
                    <a:pt x="737" y="1020"/>
                    <a:pt x="737" y="1020"/>
                  </a:cubicBezTo>
                  <a:cubicBezTo>
                    <a:pt x="516" y="590"/>
                    <a:pt x="171" y="357"/>
                    <a:pt x="171" y="357"/>
                  </a:cubicBezTo>
                  <a:lnTo>
                    <a:pt x="171" y="357"/>
                  </a:lnTo>
                  <a:cubicBezTo>
                    <a:pt x="430" y="625"/>
                    <a:pt x="430" y="1377"/>
                    <a:pt x="430" y="1377"/>
                  </a:cubicBezTo>
                  <a:lnTo>
                    <a:pt x="0" y="1117"/>
                  </a:lnTo>
                  <a:lnTo>
                    <a:pt x="0" y="1117"/>
                  </a:lnTo>
                  <a:cubicBezTo>
                    <a:pt x="0" y="1117"/>
                    <a:pt x="283" y="1474"/>
                    <a:pt x="330" y="1780"/>
                  </a:cubicBezTo>
                  <a:lnTo>
                    <a:pt x="2676" y="1780"/>
                  </a:lnTo>
                  <a:cubicBezTo>
                    <a:pt x="2726" y="1474"/>
                    <a:pt x="3009" y="1117"/>
                    <a:pt x="3009" y="1117"/>
                  </a:cubicBezTo>
                  <a:lnTo>
                    <a:pt x="3009" y="1117"/>
                  </a:lnTo>
                  <a:lnTo>
                    <a:pt x="2579" y="1377"/>
                  </a:lnTo>
                  <a:cubicBezTo>
                    <a:pt x="2579" y="1377"/>
                    <a:pt x="2579" y="625"/>
                    <a:pt x="2824" y="357"/>
                  </a:cubicBezTo>
                  <a:lnTo>
                    <a:pt x="2824" y="357"/>
                  </a:lnTo>
                  <a:cubicBezTo>
                    <a:pt x="2823" y="357"/>
                    <a:pt x="2493" y="590"/>
                    <a:pt x="2272" y="1020"/>
                  </a:cubicBezTo>
                  <a:cubicBezTo>
                    <a:pt x="2272" y="1020"/>
                    <a:pt x="2160" y="675"/>
                    <a:pt x="2246" y="466"/>
                  </a:cubicBezTo>
                  <a:lnTo>
                    <a:pt x="2246" y="466"/>
                  </a:lnTo>
                  <a:cubicBezTo>
                    <a:pt x="2246" y="466"/>
                    <a:pt x="2025" y="714"/>
                    <a:pt x="1966" y="908"/>
                  </a:cubicBezTo>
                  <a:cubicBezTo>
                    <a:pt x="1966" y="908"/>
                    <a:pt x="1804" y="345"/>
                    <a:pt x="2001" y="0"/>
                  </a:cubicBezTo>
                  <a:lnTo>
                    <a:pt x="2001" y="0"/>
                  </a:lnTo>
                  <a:cubicBezTo>
                    <a:pt x="2001" y="0"/>
                    <a:pt x="1695" y="257"/>
                    <a:pt x="1497" y="908"/>
                  </a:cubicBezTo>
                  <a:cubicBezTo>
                    <a:pt x="1315" y="257"/>
                    <a:pt x="1008" y="0"/>
                    <a:pt x="1008" y="0"/>
                  </a:cubicBezTo>
                  <a:close/>
                </a:path>
              </a:pathLst>
            </a:custGeom>
            <a:solidFill>
              <a:srgbClr val="4B4E5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ix columns ">
  <p:cSld name="CUSTOM_1_1"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8"/>
          <p:cNvSpPr txBox="1"/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138" name="Google Shape;138;p18"/>
          <p:cNvSpPr txBox="1"/>
          <p:nvPr>
            <p:ph idx="1" type="subTitle"/>
          </p:nvPr>
        </p:nvSpPr>
        <p:spPr>
          <a:xfrm>
            <a:off x="724125" y="2433825"/>
            <a:ext cx="2316000" cy="47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139" name="Google Shape;139;p18"/>
          <p:cNvSpPr txBox="1"/>
          <p:nvPr>
            <p:ph idx="2" type="title"/>
          </p:nvPr>
        </p:nvSpPr>
        <p:spPr>
          <a:xfrm>
            <a:off x="724125" y="1964729"/>
            <a:ext cx="2316000" cy="44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/>
        </p:txBody>
      </p:sp>
      <p:sp>
        <p:nvSpPr>
          <p:cNvPr id="140" name="Google Shape;140;p18"/>
          <p:cNvSpPr txBox="1"/>
          <p:nvPr>
            <p:ph idx="3" type="subTitle"/>
          </p:nvPr>
        </p:nvSpPr>
        <p:spPr>
          <a:xfrm>
            <a:off x="3413999" y="2433825"/>
            <a:ext cx="2316000" cy="47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141" name="Google Shape;141;p18"/>
          <p:cNvSpPr txBox="1"/>
          <p:nvPr>
            <p:ph idx="4" type="title"/>
          </p:nvPr>
        </p:nvSpPr>
        <p:spPr>
          <a:xfrm>
            <a:off x="3414000" y="1964729"/>
            <a:ext cx="2316000" cy="44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/>
        </p:txBody>
      </p:sp>
      <p:sp>
        <p:nvSpPr>
          <p:cNvPr id="142" name="Google Shape;142;p18"/>
          <p:cNvSpPr txBox="1"/>
          <p:nvPr>
            <p:ph idx="5" type="subTitle"/>
          </p:nvPr>
        </p:nvSpPr>
        <p:spPr>
          <a:xfrm>
            <a:off x="6103872" y="2433825"/>
            <a:ext cx="2316000" cy="47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143" name="Google Shape;143;p18"/>
          <p:cNvSpPr txBox="1"/>
          <p:nvPr>
            <p:ph idx="6" type="title"/>
          </p:nvPr>
        </p:nvSpPr>
        <p:spPr>
          <a:xfrm>
            <a:off x="6103874" y="1964729"/>
            <a:ext cx="2316000" cy="44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/>
        </p:txBody>
      </p:sp>
      <p:sp>
        <p:nvSpPr>
          <p:cNvPr id="144" name="Google Shape;144;p18"/>
          <p:cNvSpPr txBox="1"/>
          <p:nvPr>
            <p:ph idx="7" type="subTitle"/>
          </p:nvPr>
        </p:nvSpPr>
        <p:spPr>
          <a:xfrm>
            <a:off x="724125" y="4077380"/>
            <a:ext cx="2316000" cy="47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145" name="Google Shape;145;p18"/>
          <p:cNvSpPr txBox="1"/>
          <p:nvPr>
            <p:ph idx="8" type="title"/>
          </p:nvPr>
        </p:nvSpPr>
        <p:spPr>
          <a:xfrm>
            <a:off x="724125" y="3608267"/>
            <a:ext cx="2316000" cy="44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/>
        </p:txBody>
      </p:sp>
      <p:sp>
        <p:nvSpPr>
          <p:cNvPr id="146" name="Google Shape;146;p18"/>
          <p:cNvSpPr txBox="1"/>
          <p:nvPr>
            <p:ph idx="9" type="subTitle"/>
          </p:nvPr>
        </p:nvSpPr>
        <p:spPr>
          <a:xfrm>
            <a:off x="3413999" y="4077380"/>
            <a:ext cx="2316000" cy="47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147" name="Google Shape;147;p18"/>
          <p:cNvSpPr txBox="1"/>
          <p:nvPr>
            <p:ph idx="13" type="title"/>
          </p:nvPr>
        </p:nvSpPr>
        <p:spPr>
          <a:xfrm>
            <a:off x="3414000" y="3608267"/>
            <a:ext cx="2316000" cy="44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/>
        </p:txBody>
      </p:sp>
      <p:sp>
        <p:nvSpPr>
          <p:cNvPr id="148" name="Google Shape;148;p18"/>
          <p:cNvSpPr txBox="1"/>
          <p:nvPr>
            <p:ph idx="14" type="subTitle"/>
          </p:nvPr>
        </p:nvSpPr>
        <p:spPr>
          <a:xfrm>
            <a:off x="6103872" y="4077380"/>
            <a:ext cx="2316000" cy="47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149" name="Google Shape;149;p18"/>
          <p:cNvSpPr txBox="1"/>
          <p:nvPr>
            <p:ph idx="15" type="title"/>
          </p:nvPr>
        </p:nvSpPr>
        <p:spPr>
          <a:xfrm>
            <a:off x="6103874" y="3608267"/>
            <a:ext cx="2316000" cy="44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/>
        </p:txBody>
      </p:sp>
      <p:sp>
        <p:nvSpPr>
          <p:cNvPr id="150" name="Google Shape;150;p18"/>
          <p:cNvSpPr/>
          <p:nvPr/>
        </p:nvSpPr>
        <p:spPr>
          <a:xfrm>
            <a:off x="0" y="4462324"/>
            <a:ext cx="9144053" cy="681180"/>
          </a:xfrm>
          <a:custGeom>
            <a:rect b="b" l="l" r="r" t="t"/>
            <a:pathLst>
              <a:path extrusionOk="0" h="4381" w="49089">
                <a:moveTo>
                  <a:pt x="6418" y="2050"/>
                </a:moveTo>
                <a:lnTo>
                  <a:pt x="6418" y="2050"/>
                </a:lnTo>
                <a:cubicBezTo>
                  <a:pt x="6416" y="2052"/>
                  <a:pt x="6415" y="2053"/>
                  <a:pt x="6413" y="2055"/>
                </a:cubicBezTo>
                <a:lnTo>
                  <a:pt x="6413" y="2055"/>
                </a:lnTo>
                <a:cubicBezTo>
                  <a:pt x="6416" y="2052"/>
                  <a:pt x="6418" y="2051"/>
                  <a:pt x="6418" y="2050"/>
                </a:cubicBezTo>
                <a:close/>
                <a:moveTo>
                  <a:pt x="9425" y="2725"/>
                </a:moveTo>
                <a:cubicBezTo>
                  <a:pt x="9425" y="2726"/>
                  <a:pt x="9424" y="2727"/>
                  <a:pt x="9424" y="2728"/>
                </a:cubicBezTo>
                <a:lnTo>
                  <a:pt x="9424" y="2728"/>
                </a:lnTo>
                <a:cubicBezTo>
                  <a:pt x="9425" y="2726"/>
                  <a:pt x="9425" y="2725"/>
                  <a:pt x="9425" y="2725"/>
                </a:cubicBezTo>
                <a:close/>
                <a:moveTo>
                  <a:pt x="9130" y="2749"/>
                </a:moveTo>
                <a:cubicBezTo>
                  <a:pt x="9130" y="2749"/>
                  <a:pt x="9130" y="2749"/>
                  <a:pt x="9130" y="2749"/>
                </a:cubicBezTo>
                <a:lnTo>
                  <a:pt x="9130" y="2749"/>
                </a:lnTo>
                <a:cubicBezTo>
                  <a:pt x="9130" y="2749"/>
                  <a:pt x="9130" y="2749"/>
                  <a:pt x="9130" y="2749"/>
                </a:cubicBezTo>
                <a:close/>
                <a:moveTo>
                  <a:pt x="9204" y="2822"/>
                </a:moveTo>
                <a:cubicBezTo>
                  <a:pt x="9203" y="2823"/>
                  <a:pt x="9202" y="2824"/>
                  <a:pt x="9201" y="2825"/>
                </a:cubicBezTo>
                <a:lnTo>
                  <a:pt x="9201" y="2825"/>
                </a:lnTo>
                <a:cubicBezTo>
                  <a:pt x="9203" y="2823"/>
                  <a:pt x="9204" y="2822"/>
                  <a:pt x="9204" y="2822"/>
                </a:cubicBezTo>
                <a:close/>
                <a:moveTo>
                  <a:pt x="34436" y="2908"/>
                </a:moveTo>
                <a:cubicBezTo>
                  <a:pt x="34428" y="2915"/>
                  <a:pt x="34422" y="2926"/>
                  <a:pt x="34416" y="2939"/>
                </a:cubicBezTo>
                <a:lnTo>
                  <a:pt x="34416" y="2939"/>
                </a:lnTo>
                <a:cubicBezTo>
                  <a:pt x="34428" y="2919"/>
                  <a:pt x="34436" y="2908"/>
                  <a:pt x="34436" y="2908"/>
                </a:cubicBezTo>
                <a:close/>
                <a:moveTo>
                  <a:pt x="17990" y="2981"/>
                </a:moveTo>
                <a:lnTo>
                  <a:pt x="17990" y="2981"/>
                </a:lnTo>
                <a:cubicBezTo>
                  <a:pt x="17980" y="2987"/>
                  <a:pt x="17970" y="2994"/>
                  <a:pt x="17960" y="3002"/>
                </a:cubicBezTo>
                <a:lnTo>
                  <a:pt x="17960" y="3002"/>
                </a:lnTo>
                <a:cubicBezTo>
                  <a:pt x="17979" y="2989"/>
                  <a:pt x="17990" y="2981"/>
                  <a:pt x="17990" y="2981"/>
                </a:cubicBezTo>
                <a:close/>
                <a:moveTo>
                  <a:pt x="6762" y="3008"/>
                </a:moveTo>
                <a:lnTo>
                  <a:pt x="6762" y="3008"/>
                </a:lnTo>
                <a:cubicBezTo>
                  <a:pt x="6762" y="3008"/>
                  <a:pt x="6762" y="3008"/>
                  <a:pt x="6762" y="3008"/>
                </a:cubicBezTo>
                <a:lnTo>
                  <a:pt x="6762" y="3008"/>
                </a:lnTo>
                <a:cubicBezTo>
                  <a:pt x="6762" y="3008"/>
                  <a:pt x="6762" y="3008"/>
                  <a:pt x="6762" y="3008"/>
                </a:cubicBezTo>
                <a:close/>
                <a:moveTo>
                  <a:pt x="15130" y="3008"/>
                </a:moveTo>
                <a:cubicBezTo>
                  <a:pt x="15127" y="3009"/>
                  <a:pt x="15125" y="3009"/>
                  <a:pt x="15123" y="3010"/>
                </a:cubicBezTo>
                <a:lnTo>
                  <a:pt x="15123" y="3010"/>
                </a:lnTo>
                <a:cubicBezTo>
                  <a:pt x="15127" y="3009"/>
                  <a:pt x="15130" y="3008"/>
                  <a:pt x="15130" y="3008"/>
                </a:cubicBezTo>
                <a:close/>
                <a:moveTo>
                  <a:pt x="1314" y="2834"/>
                </a:moveTo>
                <a:cubicBezTo>
                  <a:pt x="1325" y="2884"/>
                  <a:pt x="1337" y="2934"/>
                  <a:pt x="1349" y="2981"/>
                </a:cubicBezTo>
                <a:cubicBezTo>
                  <a:pt x="1337" y="3031"/>
                  <a:pt x="1337" y="3070"/>
                  <a:pt x="1325" y="3117"/>
                </a:cubicBezTo>
                <a:cubicBezTo>
                  <a:pt x="1325" y="3117"/>
                  <a:pt x="1325" y="3008"/>
                  <a:pt x="1314" y="2834"/>
                </a:cubicBezTo>
                <a:close/>
                <a:moveTo>
                  <a:pt x="28604" y="3143"/>
                </a:moveTo>
                <a:cubicBezTo>
                  <a:pt x="28604" y="3143"/>
                  <a:pt x="28604" y="3144"/>
                  <a:pt x="28604" y="3144"/>
                </a:cubicBezTo>
                <a:lnTo>
                  <a:pt x="28604" y="3144"/>
                </a:lnTo>
                <a:cubicBezTo>
                  <a:pt x="28604" y="3144"/>
                  <a:pt x="28604" y="3143"/>
                  <a:pt x="28604" y="3143"/>
                </a:cubicBezTo>
                <a:close/>
                <a:moveTo>
                  <a:pt x="36975" y="3143"/>
                </a:moveTo>
                <a:cubicBezTo>
                  <a:pt x="36975" y="3144"/>
                  <a:pt x="36975" y="3145"/>
                  <a:pt x="36975" y="3146"/>
                </a:cubicBezTo>
                <a:lnTo>
                  <a:pt x="36975" y="3146"/>
                </a:lnTo>
                <a:cubicBezTo>
                  <a:pt x="36975" y="3144"/>
                  <a:pt x="36975" y="3143"/>
                  <a:pt x="36975" y="3143"/>
                </a:cubicBezTo>
                <a:close/>
                <a:moveTo>
                  <a:pt x="6406" y="2860"/>
                </a:moveTo>
                <a:lnTo>
                  <a:pt x="6406" y="2860"/>
                </a:lnTo>
                <a:cubicBezTo>
                  <a:pt x="6344" y="2996"/>
                  <a:pt x="6282" y="3128"/>
                  <a:pt x="6271" y="3179"/>
                </a:cubicBezTo>
                <a:lnTo>
                  <a:pt x="6271" y="3055"/>
                </a:lnTo>
                <a:cubicBezTo>
                  <a:pt x="6309" y="2996"/>
                  <a:pt x="6356" y="2922"/>
                  <a:pt x="6406" y="2860"/>
                </a:cubicBezTo>
                <a:close/>
                <a:moveTo>
                  <a:pt x="14776" y="2860"/>
                </a:moveTo>
                <a:cubicBezTo>
                  <a:pt x="14703" y="2996"/>
                  <a:pt x="14641" y="3128"/>
                  <a:pt x="14629" y="3179"/>
                </a:cubicBezTo>
                <a:lnTo>
                  <a:pt x="14629" y="3055"/>
                </a:lnTo>
                <a:cubicBezTo>
                  <a:pt x="14676" y="2996"/>
                  <a:pt x="14726" y="2922"/>
                  <a:pt x="14776" y="2860"/>
                </a:cubicBezTo>
                <a:close/>
                <a:moveTo>
                  <a:pt x="28678" y="3229"/>
                </a:moveTo>
                <a:lnTo>
                  <a:pt x="28678" y="3229"/>
                </a:lnTo>
                <a:cubicBezTo>
                  <a:pt x="28676" y="3230"/>
                  <a:pt x="28675" y="3232"/>
                  <a:pt x="28673" y="3234"/>
                </a:cubicBezTo>
                <a:lnTo>
                  <a:pt x="28673" y="3234"/>
                </a:lnTo>
                <a:cubicBezTo>
                  <a:pt x="28676" y="3230"/>
                  <a:pt x="28678" y="3229"/>
                  <a:pt x="28678" y="3229"/>
                </a:cubicBezTo>
                <a:close/>
                <a:moveTo>
                  <a:pt x="37048" y="3229"/>
                </a:moveTo>
                <a:lnTo>
                  <a:pt x="37048" y="3229"/>
                </a:lnTo>
                <a:cubicBezTo>
                  <a:pt x="37047" y="3230"/>
                  <a:pt x="37045" y="3232"/>
                  <a:pt x="37044" y="3234"/>
                </a:cubicBezTo>
                <a:lnTo>
                  <a:pt x="37044" y="3234"/>
                </a:lnTo>
                <a:cubicBezTo>
                  <a:pt x="37047" y="3230"/>
                  <a:pt x="37048" y="3229"/>
                  <a:pt x="37048" y="3229"/>
                </a:cubicBezTo>
                <a:close/>
                <a:moveTo>
                  <a:pt x="28673" y="3234"/>
                </a:moveTo>
                <a:cubicBezTo>
                  <a:pt x="28668" y="3240"/>
                  <a:pt x="28658" y="3253"/>
                  <a:pt x="28643" y="3276"/>
                </a:cubicBezTo>
                <a:cubicBezTo>
                  <a:pt x="28653" y="3266"/>
                  <a:pt x="28663" y="3246"/>
                  <a:pt x="28673" y="3234"/>
                </a:cubicBezTo>
                <a:close/>
                <a:moveTo>
                  <a:pt x="37044" y="3234"/>
                </a:moveTo>
                <a:cubicBezTo>
                  <a:pt x="37038" y="3240"/>
                  <a:pt x="37028" y="3253"/>
                  <a:pt x="37013" y="3276"/>
                </a:cubicBezTo>
                <a:cubicBezTo>
                  <a:pt x="37023" y="3266"/>
                  <a:pt x="37034" y="3246"/>
                  <a:pt x="37044" y="3234"/>
                </a:cubicBezTo>
                <a:close/>
                <a:moveTo>
                  <a:pt x="9142" y="2922"/>
                </a:moveTo>
                <a:cubicBezTo>
                  <a:pt x="9154" y="3031"/>
                  <a:pt x="9180" y="3155"/>
                  <a:pt x="9204" y="3276"/>
                </a:cubicBezTo>
                <a:cubicBezTo>
                  <a:pt x="9180" y="3302"/>
                  <a:pt x="9154" y="3314"/>
                  <a:pt x="9130" y="3326"/>
                </a:cubicBezTo>
                <a:cubicBezTo>
                  <a:pt x="9107" y="3264"/>
                  <a:pt x="9069" y="3202"/>
                  <a:pt x="9045" y="3155"/>
                </a:cubicBezTo>
                <a:cubicBezTo>
                  <a:pt x="9080" y="3081"/>
                  <a:pt x="9119" y="2996"/>
                  <a:pt x="9142" y="2922"/>
                </a:cubicBezTo>
                <a:close/>
                <a:moveTo>
                  <a:pt x="9045" y="3179"/>
                </a:moveTo>
                <a:cubicBezTo>
                  <a:pt x="9045" y="3229"/>
                  <a:pt x="9057" y="3302"/>
                  <a:pt x="9069" y="3376"/>
                </a:cubicBezTo>
                <a:lnTo>
                  <a:pt x="9057" y="3388"/>
                </a:lnTo>
                <a:cubicBezTo>
                  <a:pt x="9045" y="3349"/>
                  <a:pt x="9033" y="3302"/>
                  <a:pt x="9007" y="3252"/>
                </a:cubicBezTo>
                <a:cubicBezTo>
                  <a:pt x="9018" y="3229"/>
                  <a:pt x="9033" y="3202"/>
                  <a:pt x="9045" y="3179"/>
                </a:cubicBezTo>
                <a:close/>
                <a:moveTo>
                  <a:pt x="33882" y="3364"/>
                </a:moveTo>
                <a:lnTo>
                  <a:pt x="33882" y="3364"/>
                </a:lnTo>
                <a:cubicBezTo>
                  <a:pt x="33878" y="3374"/>
                  <a:pt x="33875" y="3383"/>
                  <a:pt x="33874" y="3394"/>
                </a:cubicBezTo>
                <a:lnTo>
                  <a:pt x="33874" y="3394"/>
                </a:lnTo>
                <a:cubicBezTo>
                  <a:pt x="33879" y="3375"/>
                  <a:pt x="33882" y="3364"/>
                  <a:pt x="33882" y="3364"/>
                </a:cubicBezTo>
                <a:close/>
                <a:moveTo>
                  <a:pt x="5976" y="2737"/>
                </a:moveTo>
                <a:cubicBezTo>
                  <a:pt x="5976" y="2760"/>
                  <a:pt x="5941" y="2946"/>
                  <a:pt x="5891" y="3167"/>
                </a:cubicBezTo>
                <a:cubicBezTo>
                  <a:pt x="5793" y="3264"/>
                  <a:pt x="5693" y="3364"/>
                  <a:pt x="5631" y="3449"/>
                </a:cubicBezTo>
                <a:cubicBezTo>
                  <a:pt x="5631" y="3449"/>
                  <a:pt x="5793" y="3093"/>
                  <a:pt x="5976" y="2737"/>
                </a:cubicBezTo>
                <a:close/>
                <a:moveTo>
                  <a:pt x="6111" y="3302"/>
                </a:moveTo>
                <a:lnTo>
                  <a:pt x="6111" y="3302"/>
                </a:lnTo>
                <a:cubicBezTo>
                  <a:pt x="6100" y="3349"/>
                  <a:pt x="6100" y="3399"/>
                  <a:pt x="6088" y="3438"/>
                </a:cubicBezTo>
                <a:lnTo>
                  <a:pt x="6088" y="3449"/>
                </a:lnTo>
                <a:cubicBezTo>
                  <a:pt x="6073" y="3423"/>
                  <a:pt x="6073" y="3399"/>
                  <a:pt x="6073" y="3364"/>
                </a:cubicBezTo>
                <a:cubicBezTo>
                  <a:pt x="6088" y="3338"/>
                  <a:pt x="6100" y="3326"/>
                  <a:pt x="6111" y="3302"/>
                </a:cubicBezTo>
                <a:close/>
                <a:moveTo>
                  <a:pt x="6468" y="3264"/>
                </a:moveTo>
                <a:cubicBezTo>
                  <a:pt x="6441" y="3326"/>
                  <a:pt x="6418" y="3388"/>
                  <a:pt x="6406" y="3449"/>
                </a:cubicBezTo>
                <a:cubicBezTo>
                  <a:pt x="6406" y="3449"/>
                  <a:pt x="6406" y="3399"/>
                  <a:pt x="6418" y="3338"/>
                </a:cubicBezTo>
                <a:cubicBezTo>
                  <a:pt x="6441" y="3314"/>
                  <a:pt x="6456" y="3290"/>
                  <a:pt x="6468" y="3264"/>
                </a:cubicBezTo>
                <a:close/>
                <a:moveTo>
                  <a:pt x="14467" y="3302"/>
                </a:moveTo>
                <a:cubicBezTo>
                  <a:pt x="14467" y="3349"/>
                  <a:pt x="14455" y="3399"/>
                  <a:pt x="14455" y="3438"/>
                </a:cubicBezTo>
                <a:lnTo>
                  <a:pt x="14444" y="3449"/>
                </a:lnTo>
                <a:cubicBezTo>
                  <a:pt x="14444" y="3423"/>
                  <a:pt x="14444" y="3399"/>
                  <a:pt x="14432" y="3364"/>
                </a:cubicBezTo>
                <a:cubicBezTo>
                  <a:pt x="14444" y="3338"/>
                  <a:pt x="14455" y="3326"/>
                  <a:pt x="14467" y="3302"/>
                </a:cubicBezTo>
                <a:close/>
                <a:moveTo>
                  <a:pt x="14835" y="3264"/>
                </a:moveTo>
                <a:lnTo>
                  <a:pt x="14835" y="3264"/>
                </a:lnTo>
                <a:cubicBezTo>
                  <a:pt x="14812" y="3326"/>
                  <a:pt x="14788" y="3388"/>
                  <a:pt x="14762" y="3449"/>
                </a:cubicBezTo>
                <a:cubicBezTo>
                  <a:pt x="14762" y="3449"/>
                  <a:pt x="14776" y="3399"/>
                  <a:pt x="14788" y="3338"/>
                </a:cubicBezTo>
                <a:cubicBezTo>
                  <a:pt x="14800" y="3314"/>
                  <a:pt x="14812" y="3290"/>
                  <a:pt x="14835" y="3264"/>
                </a:cubicBezTo>
                <a:close/>
                <a:moveTo>
                  <a:pt x="8971" y="3364"/>
                </a:moveTo>
                <a:cubicBezTo>
                  <a:pt x="8983" y="3388"/>
                  <a:pt x="8983" y="3411"/>
                  <a:pt x="8983" y="3438"/>
                </a:cubicBezTo>
                <a:cubicBezTo>
                  <a:pt x="8962" y="3459"/>
                  <a:pt x="8939" y="3480"/>
                  <a:pt x="8934" y="3492"/>
                </a:cubicBezTo>
                <a:lnTo>
                  <a:pt x="8934" y="3492"/>
                </a:lnTo>
                <a:cubicBezTo>
                  <a:pt x="8937" y="3478"/>
                  <a:pt x="8949" y="3426"/>
                  <a:pt x="8971" y="3364"/>
                </a:cubicBezTo>
                <a:close/>
                <a:moveTo>
                  <a:pt x="9228" y="3423"/>
                </a:moveTo>
                <a:cubicBezTo>
                  <a:pt x="9239" y="3461"/>
                  <a:pt x="9254" y="3497"/>
                  <a:pt x="9254" y="3523"/>
                </a:cubicBezTo>
                <a:cubicBezTo>
                  <a:pt x="9239" y="3511"/>
                  <a:pt x="9228" y="3485"/>
                  <a:pt x="9204" y="3449"/>
                </a:cubicBezTo>
                <a:cubicBezTo>
                  <a:pt x="9216" y="3449"/>
                  <a:pt x="9216" y="3438"/>
                  <a:pt x="9228" y="3423"/>
                </a:cubicBezTo>
                <a:close/>
                <a:moveTo>
                  <a:pt x="9584" y="3364"/>
                </a:moveTo>
                <a:cubicBezTo>
                  <a:pt x="9572" y="3411"/>
                  <a:pt x="9572" y="3473"/>
                  <a:pt x="9572" y="3523"/>
                </a:cubicBezTo>
                <a:cubicBezTo>
                  <a:pt x="9572" y="3523"/>
                  <a:pt x="9560" y="3473"/>
                  <a:pt x="9534" y="3399"/>
                </a:cubicBezTo>
                <a:cubicBezTo>
                  <a:pt x="9560" y="3388"/>
                  <a:pt x="9572" y="3376"/>
                  <a:pt x="9584" y="3364"/>
                </a:cubicBezTo>
                <a:close/>
                <a:moveTo>
                  <a:pt x="17781" y="3202"/>
                </a:moveTo>
                <a:lnTo>
                  <a:pt x="17781" y="3202"/>
                </a:lnTo>
                <a:cubicBezTo>
                  <a:pt x="17769" y="3264"/>
                  <a:pt x="17745" y="3364"/>
                  <a:pt x="17733" y="3461"/>
                </a:cubicBezTo>
                <a:cubicBezTo>
                  <a:pt x="17695" y="3473"/>
                  <a:pt x="17660" y="3497"/>
                  <a:pt x="17633" y="3523"/>
                </a:cubicBezTo>
                <a:cubicBezTo>
                  <a:pt x="17622" y="3485"/>
                  <a:pt x="17610" y="3461"/>
                  <a:pt x="17586" y="3423"/>
                </a:cubicBezTo>
                <a:cubicBezTo>
                  <a:pt x="17648" y="3349"/>
                  <a:pt x="17722" y="3276"/>
                  <a:pt x="17781" y="3202"/>
                </a:cubicBezTo>
                <a:close/>
                <a:moveTo>
                  <a:pt x="25880" y="3264"/>
                </a:moveTo>
                <a:cubicBezTo>
                  <a:pt x="25821" y="3399"/>
                  <a:pt x="25759" y="3535"/>
                  <a:pt x="25748" y="3570"/>
                </a:cubicBezTo>
                <a:lnTo>
                  <a:pt x="25748" y="3461"/>
                </a:lnTo>
                <a:cubicBezTo>
                  <a:pt x="25795" y="3388"/>
                  <a:pt x="25845" y="3326"/>
                  <a:pt x="25880" y="3264"/>
                </a:cubicBezTo>
                <a:close/>
                <a:moveTo>
                  <a:pt x="34250" y="3264"/>
                </a:moveTo>
                <a:cubicBezTo>
                  <a:pt x="34189" y="3399"/>
                  <a:pt x="34115" y="3535"/>
                  <a:pt x="34115" y="3570"/>
                </a:cubicBezTo>
                <a:cubicBezTo>
                  <a:pt x="34115" y="3570"/>
                  <a:pt x="34103" y="3535"/>
                  <a:pt x="34103" y="3461"/>
                </a:cubicBezTo>
                <a:cubicBezTo>
                  <a:pt x="34153" y="3388"/>
                  <a:pt x="34200" y="3326"/>
                  <a:pt x="34250" y="3264"/>
                </a:cubicBezTo>
                <a:close/>
                <a:moveTo>
                  <a:pt x="17536" y="3497"/>
                </a:moveTo>
                <a:cubicBezTo>
                  <a:pt x="17536" y="3523"/>
                  <a:pt x="17536" y="3547"/>
                  <a:pt x="17548" y="3570"/>
                </a:cubicBezTo>
                <a:cubicBezTo>
                  <a:pt x="17513" y="3597"/>
                  <a:pt x="17486" y="3620"/>
                  <a:pt x="17451" y="3644"/>
                </a:cubicBezTo>
                <a:cubicBezTo>
                  <a:pt x="17451" y="3632"/>
                  <a:pt x="17451" y="3632"/>
                  <a:pt x="17439" y="3620"/>
                </a:cubicBezTo>
                <a:cubicBezTo>
                  <a:pt x="17462" y="3585"/>
                  <a:pt x="17501" y="3547"/>
                  <a:pt x="17536" y="3497"/>
                </a:cubicBezTo>
                <a:close/>
                <a:moveTo>
                  <a:pt x="17707" y="3597"/>
                </a:moveTo>
                <a:lnTo>
                  <a:pt x="17707" y="3670"/>
                </a:lnTo>
                <a:lnTo>
                  <a:pt x="17695" y="3682"/>
                </a:lnTo>
                <a:cubicBezTo>
                  <a:pt x="17695" y="3670"/>
                  <a:pt x="17683" y="3644"/>
                  <a:pt x="17672" y="3632"/>
                </a:cubicBezTo>
                <a:cubicBezTo>
                  <a:pt x="17683" y="3620"/>
                  <a:pt x="17695" y="3609"/>
                  <a:pt x="17707" y="3597"/>
                </a:cubicBezTo>
                <a:close/>
                <a:moveTo>
                  <a:pt x="17412" y="3659"/>
                </a:moveTo>
                <a:lnTo>
                  <a:pt x="17427" y="3670"/>
                </a:lnTo>
                <a:cubicBezTo>
                  <a:pt x="17412" y="3682"/>
                  <a:pt x="17401" y="3694"/>
                  <a:pt x="17389" y="3694"/>
                </a:cubicBezTo>
                <a:cubicBezTo>
                  <a:pt x="17401" y="3682"/>
                  <a:pt x="17401" y="3670"/>
                  <a:pt x="17412" y="3659"/>
                </a:cubicBezTo>
                <a:close/>
                <a:moveTo>
                  <a:pt x="28631" y="3326"/>
                </a:moveTo>
                <a:cubicBezTo>
                  <a:pt x="28643" y="3423"/>
                  <a:pt x="28654" y="3558"/>
                  <a:pt x="28678" y="3682"/>
                </a:cubicBezTo>
                <a:cubicBezTo>
                  <a:pt x="28654" y="3694"/>
                  <a:pt x="28631" y="3718"/>
                  <a:pt x="28619" y="3732"/>
                </a:cubicBezTo>
                <a:cubicBezTo>
                  <a:pt x="28581" y="3670"/>
                  <a:pt x="28546" y="3609"/>
                  <a:pt x="28531" y="3558"/>
                </a:cubicBezTo>
                <a:cubicBezTo>
                  <a:pt x="28557" y="3473"/>
                  <a:pt x="28593" y="3399"/>
                  <a:pt x="28631" y="3326"/>
                </a:cubicBezTo>
                <a:close/>
                <a:moveTo>
                  <a:pt x="36987" y="3326"/>
                </a:moveTo>
                <a:cubicBezTo>
                  <a:pt x="36998" y="3423"/>
                  <a:pt x="37025" y="3558"/>
                  <a:pt x="37037" y="3682"/>
                </a:cubicBezTo>
                <a:cubicBezTo>
                  <a:pt x="37025" y="3694"/>
                  <a:pt x="36998" y="3718"/>
                  <a:pt x="36975" y="3732"/>
                </a:cubicBezTo>
                <a:cubicBezTo>
                  <a:pt x="36951" y="3670"/>
                  <a:pt x="36913" y="3609"/>
                  <a:pt x="36889" y="3558"/>
                </a:cubicBezTo>
                <a:cubicBezTo>
                  <a:pt x="36925" y="3473"/>
                  <a:pt x="36963" y="3399"/>
                  <a:pt x="36987" y="3326"/>
                </a:cubicBezTo>
                <a:close/>
                <a:moveTo>
                  <a:pt x="42889" y="3423"/>
                </a:moveTo>
                <a:lnTo>
                  <a:pt x="42889" y="3423"/>
                </a:lnTo>
                <a:cubicBezTo>
                  <a:pt x="42927" y="3473"/>
                  <a:pt x="42963" y="3535"/>
                  <a:pt x="43001" y="3597"/>
                </a:cubicBezTo>
                <a:cubicBezTo>
                  <a:pt x="42989" y="3644"/>
                  <a:pt x="42989" y="3706"/>
                  <a:pt x="42977" y="3756"/>
                </a:cubicBezTo>
                <a:cubicBezTo>
                  <a:pt x="42963" y="3744"/>
                  <a:pt x="42951" y="3744"/>
                  <a:pt x="42939" y="3732"/>
                </a:cubicBezTo>
                <a:cubicBezTo>
                  <a:pt x="42927" y="3632"/>
                  <a:pt x="42904" y="3535"/>
                  <a:pt x="42889" y="3423"/>
                </a:cubicBezTo>
                <a:close/>
                <a:moveTo>
                  <a:pt x="17574" y="3744"/>
                </a:moveTo>
                <a:lnTo>
                  <a:pt x="17574" y="3756"/>
                </a:lnTo>
                <a:cubicBezTo>
                  <a:pt x="17574" y="3756"/>
                  <a:pt x="17560" y="3768"/>
                  <a:pt x="17548" y="3779"/>
                </a:cubicBezTo>
                <a:cubicBezTo>
                  <a:pt x="17548" y="3779"/>
                  <a:pt x="17560" y="3768"/>
                  <a:pt x="17574" y="3744"/>
                </a:cubicBezTo>
                <a:close/>
                <a:moveTo>
                  <a:pt x="28519" y="3570"/>
                </a:moveTo>
                <a:cubicBezTo>
                  <a:pt x="28531" y="3620"/>
                  <a:pt x="28546" y="3706"/>
                  <a:pt x="28557" y="3779"/>
                </a:cubicBezTo>
                <a:cubicBezTo>
                  <a:pt x="28546" y="3779"/>
                  <a:pt x="28546" y="3779"/>
                  <a:pt x="28531" y="3791"/>
                </a:cubicBezTo>
                <a:cubicBezTo>
                  <a:pt x="28519" y="3744"/>
                  <a:pt x="28507" y="3706"/>
                  <a:pt x="28495" y="3659"/>
                </a:cubicBezTo>
                <a:cubicBezTo>
                  <a:pt x="28495" y="3632"/>
                  <a:pt x="28507" y="3609"/>
                  <a:pt x="28519" y="3570"/>
                </a:cubicBezTo>
                <a:close/>
                <a:moveTo>
                  <a:pt x="36889" y="3570"/>
                </a:moveTo>
                <a:cubicBezTo>
                  <a:pt x="36889" y="3620"/>
                  <a:pt x="36901" y="3706"/>
                  <a:pt x="36913" y="3779"/>
                </a:cubicBezTo>
                <a:cubicBezTo>
                  <a:pt x="36913" y="3779"/>
                  <a:pt x="36901" y="3779"/>
                  <a:pt x="36901" y="3791"/>
                </a:cubicBezTo>
                <a:cubicBezTo>
                  <a:pt x="36889" y="3744"/>
                  <a:pt x="36866" y="3706"/>
                  <a:pt x="36851" y="3659"/>
                </a:cubicBezTo>
                <a:cubicBezTo>
                  <a:pt x="36866" y="3632"/>
                  <a:pt x="36878" y="3609"/>
                  <a:pt x="36889" y="3570"/>
                </a:cubicBezTo>
                <a:close/>
                <a:moveTo>
                  <a:pt x="25954" y="3670"/>
                </a:moveTo>
                <a:lnTo>
                  <a:pt x="25954" y="3670"/>
                </a:lnTo>
                <a:cubicBezTo>
                  <a:pt x="25922" y="3726"/>
                  <a:pt x="25900" y="3779"/>
                  <a:pt x="25885" y="3825"/>
                </a:cubicBezTo>
                <a:lnTo>
                  <a:pt x="25885" y="3825"/>
                </a:lnTo>
                <a:cubicBezTo>
                  <a:pt x="25889" y="3809"/>
                  <a:pt x="25895" y="3778"/>
                  <a:pt x="25895" y="3732"/>
                </a:cubicBezTo>
                <a:cubicBezTo>
                  <a:pt x="25918" y="3718"/>
                  <a:pt x="25930" y="3694"/>
                  <a:pt x="25954" y="3670"/>
                </a:cubicBezTo>
                <a:close/>
                <a:moveTo>
                  <a:pt x="25465" y="3128"/>
                </a:moveTo>
                <a:cubicBezTo>
                  <a:pt x="25453" y="3167"/>
                  <a:pt x="25415" y="3338"/>
                  <a:pt x="25365" y="3570"/>
                </a:cubicBezTo>
                <a:cubicBezTo>
                  <a:pt x="25267" y="3659"/>
                  <a:pt x="25170" y="3756"/>
                  <a:pt x="25108" y="3841"/>
                </a:cubicBezTo>
                <a:cubicBezTo>
                  <a:pt x="25108" y="3841"/>
                  <a:pt x="25267" y="3485"/>
                  <a:pt x="25465" y="3128"/>
                </a:cubicBezTo>
                <a:close/>
                <a:moveTo>
                  <a:pt x="25586" y="3706"/>
                </a:moveTo>
                <a:cubicBezTo>
                  <a:pt x="25574" y="3756"/>
                  <a:pt x="25574" y="3806"/>
                  <a:pt x="25562" y="3841"/>
                </a:cubicBezTo>
                <a:cubicBezTo>
                  <a:pt x="25562" y="3829"/>
                  <a:pt x="25550" y="3791"/>
                  <a:pt x="25550" y="3768"/>
                </a:cubicBezTo>
                <a:cubicBezTo>
                  <a:pt x="25562" y="3744"/>
                  <a:pt x="25574" y="3732"/>
                  <a:pt x="25586" y="3706"/>
                </a:cubicBezTo>
                <a:close/>
                <a:moveTo>
                  <a:pt x="33944" y="3706"/>
                </a:moveTo>
                <a:cubicBezTo>
                  <a:pt x="33944" y="3756"/>
                  <a:pt x="33932" y="3806"/>
                  <a:pt x="33932" y="3841"/>
                </a:cubicBezTo>
                <a:lnTo>
                  <a:pt x="33921" y="3841"/>
                </a:lnTo>
                <a:cubicBezTo>
                  <a:pt x="33921" y="3829"/>
                  <a:pt x="33921" y="3791"/>
                  <a:pt x="33906" y="3768"/>
                </a:cubicBezTo>
                <a:cubicBezTo>
                  <a:pt x="33921" y="3744"/>
                  <a:pt x="33932" y="3732"/>
                  <a:pt x="33944" y="3706"/>
                </a:cubicBezTo>
                <a:close/>
                <a:moveTo>
                  <a:pt x="34312" y="3670"/>
                </a:moveTo>
                <a:cubicBezTo>
                  <a:pt x="34289" y="3732"/>
                  <a:pt x="34262" y="3791"/>
                  <a:pt x="34250" y="3841"/>
                </a:cubicBezTo>
                <a:cubicBezTo>
                  <a:pt x="34250" y="3841"/>
                  <a:pt x="34250" y="3806"/>
                  <a:pt x="34262" y="3732"/>
                </a:cubicBezTo>
                <a:cubicBezTo>
                  <a:pt x="34274" y="3718"/>
                  <a:pt x="34301" y="3694"/>
                  <a:pt x="34312" y="3670"/>
                </a:cubicBezTo>
                <a:close/>
                <a:moveTo>
                  <a:pt x="20493" y="3497"/>
                </a:moveTo>
                <a:cubicBezTo>
                  <a:pt x="20543" y="3620"/>
                  <a:pt x="20593" y="3756"/>
                  <a:pt x="20617" y="3829"/>
                </a:cubicBezTo>
                <a:cubicBezTo>
                  <a:pt x="20605" y="3841"/>
                  <a:pt x="20605" y="3853"/>
                  <a:pt x="20593" y="3853"/>
                </a:cubicBezTo>
                <a:cubicBezTo>
                  <a:pt x="20567" y="3829"/>
                  <a:pt x="20520" y="3791"/>
                  <a:pt x="20481" y="3768"/>
                </a:cubicBezTo>
                <a:cubicBezTo>
                  <a:pt x="20481" y="3682"/>
                  <a:pt x="20481" y="3585"/>
                  <a:pt x="20493" y="3497"/>
                </a:cubicBezTo>
                <a:close/>
                <a:moveTo>
                  <a:pt x="39970" y="3497"/>
                </a:moveTo>
                <a:cubicBezTo>
                  <a:pt x="40017" y="3620"/>
                  <a:pt x="40067" y="3756"/>
                  <a:pt x="40091" y="3829"/>
                </a:cubicBezTo>
                <a:cubicBezTo>
                  <a:pt x="40091" y="3841"/>
                  <a:pt x="40079" y="3853"/>
                  <a:pt x="40067" y="3853"/>
                </a:cubicBezTo>
                <a:cubicBezTo>
                  <a:pt x="40044" y="3829"/>
                  <a:pt x="40006" y="3791"/>
                  <a:pt x="39958" y="3768"/>
                </a:cubicBezTo>
                <a:cubicBezTo>
                  <a:pt x="39958" y="3682"/>
                  <a:pt x="39958" y="3585"/>
                  <a:pt x="39970" y="3497"/>
                </a:cubicBezTo>
                <a:close/>
                <a:moveTo>
                  <a:pt x="17990" y="3535"/>
                </a:moveTo>
                <a:lnTo>
                  <a:pt x="17990" y="3535"/>
                </a:lnTo>
                <a:cubicBezTo>
                  <a:pt x="17966" y="3644"/>
                  <a:pt x="17943" y="3756"/>
                  <a:pt x="17943" y="3865"/>
                </a:cubicBezTo>
                <a:lnTo>
                  <a:pt x="17916" y="3865"/>
                </a:lnTo>
                <a:cubicBezTo>
                  <a:pt x="17904" y="3806"/>
                  <a:pt x="17893" y="3732"/>
                  <a:pt x="17869" y="3632"/>
                </a:cubicBezTo>
                <a:cubicBezTo>
                  <a:pt x="17904" y="3609"/>
                  <a:pt x="17943" y="3570"/>
                  <a:pt x="17990" y="3535"/>
                </a:cubicBezTo>
                <a:close/>
                <a:moveTo>
                  <a:pt x="43086" y="3744"/>
                </a:moveTo>
                <a:cubicBezTo>
                  <a:pt x="43098" y="3744"/>
                  <a:pt x="43098" y="3756"/>
                  <a:pt x="43110" y="3768"/>
                </a:cubicBezTo>
                <a:lnTo>
                  <a:pt x="43110" y="3865"/>
                </a:lnTo>
                <a:cubicBezTo>
                  <a:pt x="43110" y="3829"/>
                  <a:pt x="43098" y="3779"/>
                  <a:pt x="43086" y="3744"/>
                </a:cubicBezTo>
                <a:close/>
                <a:moveTo>
                  <a:pt x="28457" y="3756"/>
                </a:moveTo>
                <a:cubicBezTo>
                  <a:pt x="28457" y="3791"/>
                  <a:pt x="28457" y="3818"/>
                  <a:pt x="28472" y="3841"/>
                </a:cubicBezTo>
                <a:cubicBezTo>
                  <a:pt x="28434" y="3865"/>
                  <a:pt x="28422" y="3891"/>
                  <a:pt x="28410" y="3903"/>
                </a:cubicBezTo>
                <a:cubicBezTo>
                  <a:pt x="28410" y="3903"/>
                  <a:pt x="28422" y="3841"/>
                  <a:pt x="28457" y="3756"/>
                </a:cubicBezTo>
                <a:close/>
                <a:moveTo>
                  <a:pt x="36816" y="3756"/>
                </a:moveTo>
                <a:cubicBezTo>
                  <a:pt x="36816" y="3791"/>
                  <a:pt x="36828" y="3818"/>
                  <a:pt x="36828" y="3841"/>
                </a:cubicBezTo>
                <a:lnTo>
                  <a:pt x="36766" y="3903"/>
                </a:lnTo>
                <a:cubicBezTo>
                  <a:pt x="36766" y="3903"/>
                  <a:pt x="36792" y="3841"/>
                  <a:pt x="36816" y="3756"/>
                </a:cubicBezTo>
                <a:close/>
                <a:moveTo>
                  <a:pt x="19931" y="3706"/>
                </a:moveTo>
                <a:lnTo>
                  <a:pt x="20040" y="3818"/>
                </a:lnTo>
                <a:cubicBezTo>
                  <a:pt x="20028" y="3841"/>
                  <a:pt x="20016" y="3891"/>
                  <a:pt x="20004" y="3927"/>
                </a:cubicBezTo>
                <a:lnTo>
                  <a:pt x="19942" y="3927"/>
                </a:lnTo>
                <a:cubicBezTo>
                  <a:pt x="19942" y="3853"/>
                  <a:pt x="19942" y="3779"/>
                  <a:pt x="19931" y="3706"/>
                </a:cubicBezTo>
                <a:close/>
                <a:moveTo>
                  <a:pt x="20101" y="3865"/>
                </a:moveTo>
                <a:cubicBezTo>
                  <a:pt x="20113" y="3891"/>
                  <a:pt x="20137" y="3915"/>
                  <a:pt x="20163" y="3927"/>
                </a:cubicBezTo>
                <a:lnTo>
                  <a:pt x="20125" y="3927"/>
                </a:lnTo>
                <a:cubicBezTo>
                  <a:pt x="20113" y="3915"/>
                  <a:pt x="20101" y="3891"/>
                  <a:pt x="20101" y="3865"/>
                </a:cubicBezTo>
                <a:close/>
                <a:moveTo>
                  <a:pt x="28705" y="3829"/>
                </a:moveTo>
                <a:cubicBezTo>
                  <a:pt x="28716" y="3865"/>
                  <a:pt x="28728" y="3891"/>
                  <a:pt x="28728" y="3927"/>
                </a:cubicBezTo>
                <a:cubicBezTo>
                  <a:pt x="28716" y="3915"/>
                  <a:pt x="28705" y="3891"/>
                  <a:pt x="28678" y="3853"/>
                </a:cubicBezTo>
                <a:lnTo>
                  <a:pt x="28705" y="3829"/>
                </a:lnTo>
                <a:close/>
                <a:moveTo>
                  <a:pt x="29061" y="3756"/>
                </a:moveTo>
                <a:lnTo>
                  <a:pt x="29061" y="3756"/>
                </a:lnTo>
                <a:cubicBezTo>
                  <a:pt x="29046" y="3818"/>
                  <a:pt x="29046" y="3880"/>
                  <a:pt x="29046" y="3927"/>
                </a:cubicBezTo>
                <a:cubicBezTo>
                  <a:pt x="29046" y="3927"/>
                  <a:pt x="29034" y="3880"/>
                  <a:pt x="29023" y="3791"/>
                </a:cubicBezTo>
                <a:cubicBezTo>
                  <a:pt x="29034" y="3779"/>
                  <a:pt x="29046" y="3768"/>
                  <a:pt x="29061" y="3756"/>
                </a:cubicBezTo>
                <a:close/>
                <a:moveTo>
                  <a:pt x="37072" y="3829"/>
                </a:moveTo>
                <a:cubicBezTo>
                  <a:pt x="37087" y="3865"/>
                  <a:pt x="37087" y="3891"/>
                  <a:pt x="37099" y="3927"/>
                </a:cubicBezTo>
                <a:cubicBezTo>
                  <a:pt x="37087" y="3915"/>
                  <a:pt x="37072" y="3891"/>
                  <a:pt x="37048" y="3853"/>
                </a:cubicBezTo>
                <a:cubicBezTo>
                  <a:pt x="37060" y="3841"/>
                  <a:pt x="37060" y="3829"/>
                  <a:pt x="37072" y="3829"/>
                </a:cubicBezTo>
                <a:close/>
                <a:moveTo>
                  <a:pt x="37417" y="3756"/>
                </a:moveTo>
                <a:cubicBezTo>
                  <a:pt x="37417" y="3818"/>
                  <a:pt x="37405" y="3880"/>
                  <a:pt x="37417" y="3927"/>
                </a:cubicBezTo>
                <a:cubicBezTo>
                  <a:pt x="37417" y="3927"/>
                  <a:pt x="37405" y="3880"/>
                  <a:pt x="37381" y="3791"/>
                </a:cubicBezTo>
                <a:cubicBezTo>
                  <a:pt x="37393" y="3779"/>
                  <a:pt x="37405" y="3768"/>
                  <a:pt x="37417" y="3756"/>
                </a:cubicBezTo>
                <a:close/>
                <a:moveTo>
                  <a:pt x="39405" y="3706"/>
                </a:moveTo>
                <a:lnTo>
                  <a:pt x="39517" y="3818"/>
                </a:lnTo>
                <a:cubicBezTo>
                  <a:pt x="39502" y="3853"/>
                  <a:pt x="39490" y="3903"/>
                  <a:pt x="39478" y="3953"/>
                </a:cubicBezTo>
                <a:cubicBezTo>
                  <a:pt x="39455" y="3938"/>
                  <a:pt x="39443" y="3938"/>
                  <a:pt x="39416" y="3927"/>
                </a:cubicBezTo>
                <a:cubicBezTo>
                  <a:pt x="39416" y="3853"/>
                  <a:pt x="39416" y="3779"/>
                  <a:pt x="39405" y="3706"/>
                </a:cubicBezTo>
                <a:close/>
                <a:moveTo>
                  <a:pt x="21144" y="3791"/>
                </a:moveTo>
                <a:cubicBezTo>
                  <a:pt x="21156" y="3853"/>
                  <a:pt x="21168" y="3915"/>
                  <a:pt x="21194" y="3965"/>
                </a:cubicBezTo>
                <a:lnTo>
                  <a:pt x="21156" y="3965"/>
                </a:lnTo>
                <a:cubicBezTo>
                  <a:pt x="21144" y="3927"/>
                  <a:pt x="21121" y="3880"/>
                  <a:pt x="21094" y="3841"/>
                </a:cubicBezTo>
                <a:cubicBezTo>
                  <a:pt x="21109" y="3829"/>
                  <a:pt x="21121" y="3806"/>
                  <a:pt x="21144" y="3791"/>
                </a:cubicBezTo>
                <a:close/>
                <a:moveTo>
                  <a:pt x="39576" y="3865"/>
                </a:moveTo>
                <a:lnTo>
                  <a:pt x="39576" y="3865"/>
                </a:lnTo>
                <a:cubicBezTo>
                  <a:pt x="39626" y="3915"/>
                  <a:pt x="39676" y="3965"/>
                  <a:pt x="39711" y="4012"/>
                </a:cubicBezTo>
                <a:cubicBezTo>
                  <a:pt x="39711" y="4039"/>
                  <a:pt x="39711" y="4050"/>
                  <a:pt x="39699" y="4074"/>
                </a:cubicBezTo>
                <a:cubicBezTo>
                  <a:pt x="39687" y="4062"/>
                  <a:pt x="39664" y="4050"/>
                  <a:pt x="39649" y="4039"/>
                </a:cubicBezTo>
                <a:cubicBezTo>
                  <a:pt x="39626" y="3988"/>
                  <a:pt x="39602" y="3927"/>
                  <a:pt x="39576" y="3865"/>
                </a:cubicBezTo>
                <a:close/>
                <a:moveTo>
                  <a:pt x="40680" y="4000"/>
                </a:moveTo>
                <a:cubicBezTo>
                  <a:pt x="40690" y="4033"/>
                  <a:pt x="40698" y="4060"/>
                  <a:pt x="40703" y="4074"/>
                </a:cubicBezTo>
                <a:lnTo>
                  <a:pt x="40703" y="4074"/>
                </a:lnTo>
                <a:cubicBezTo>
                  <a:pt x="40695" y="4058"/>
                  <a:pt x="40677" y="4032"/>
                  <a:pt x="40668" y="4012"/>
                </a:cubicBezTo>
                <a:lnTo>
                  <a:pt x="40680" y="4000"/>
                </a:lnTo>
                <a:close/>
                <a:moveTo>
                  <a:pt x="40447" y="3988"/>
                </a:moveTo>
                <a:lnTo>
                  <a:pt x="40447" y="4086"/>
                </a:lnTo>
                <a:cubicBezTo>
                  <a:pt x="40436" y="4074"/>
                  <a:pt x="40436" y="4050"/>
                  <a:pt x="40424" y="4039"/>
                </a:cubicBezTo>
                <a:cubicBezTo>
                  <a:pt x="40436" y="4027"/>
                  <a:pt x="40447" y="4000"/>
                  <a:pt x="40447" y="3988"/>
                </a:cubicBezTo>
                <a:close/>
                <a:moveTo>
                  <a:pt x="28507" y="4086"/>
                </a:moveTo>
                <a:cubicBezTo>
                  <a:pt x="28507" y="4099"/>
                  <a:pt x="28498" y="4100"/>
                  <a:pt x="28496" y="4108"/>
                </a:cubicBezTo>
                <a:lnTo>
                  <a:pt x="28496" y="4108"/>
                </a:lnTo>
                <a:cubicBezTo>
                  <a:pt x="28497" y="4104"/>
                  <a:pt x="28499" y="4095"/>
                  <a:pt x="28507" y="4086"/>
                </a:cubicBezTo>
                <a:close/>
                <a:moveTo>
                  <a:pt x="39428" y="3938"/>
                </a:moveTo>
                <a:lnTo>
                  <a:pt x="39467" y="3977"/>
                </a:lnTo>
                <a:cubicBezTo>
                  <a:pt x="39455" y="4050"/>
                  <a:pt x="39428" y="4112"/>
                  <a:pt x="39428" y="4136"/>
                </a:cubicBezTo>
                <a:lnTo>
                  <a:pt x="39428" y="3938"/>
                </a:lnTo>
                <a:close/>
                <a:moveTo>
                  <a:pt x="46388" y="1"/>
                </a:moveTo>
                <a:cubicBezTo>
                  <a:pt x="46400" y="613"/>
                  <a:pt x="46155" y="2554"/>
                  <a:pt x="46155" y="2554"/>
                </a:cubicBezTo>
                <a:cubicBezTo>
                  <a:pt x="46117" y="2233"/>
                  <a:pt x="45481" y="652"/>
                  <a:pt x="45481" y="651"/>
                </a:cubicBezTo>
                <a:lnTo>
                  <a:pt x="45481" y="651"/>
                </a:lnTo>
                <a:cubicBezTo>
                  <a:pt x="45663" y="1167"/>
                  <a:pt x="45775" y="3376"/>
                  <a:pt x="45775" y="3376"/>
                </a:cubicBezTo>
                <a:cubicBezTo>
                  <a:pt x="45640" y="2701"/>
                  <a:pt x="45063" y="1730"/>
                  <a:pt x="45063" y="1729"/>
                </a:cubicBezTo>
                <a:lnTo>
                  <a:pt x="45063" y="1729"/>
                </a:lnTo>
                <a:cubicBezTo>
                  <a:pt x="45233" y="2171"/>
                  <a:pt x="45407" y="3644"/>
                  <a:pt x="45407" y="3644"/>
                </a:cubicBezTo>
                <a:cubicBezTo>
                  <a:pt x="45260" y="3129"/>
                  <a:pt x="44780" y="2554"/>
                  <a:pt x="44780" y="2554"/>
                </a:cubicBezTo>
                <a:lnTo>
                  <a:pt x="44780" y="2554"/>
                </a:lnTo>
                <a:cubicBezTo>
                  <a:pt x="44927" y="2775"/>
                  <a:pt x="45001" y="3093"/>
                  <a:pt x="45063" y="3399"/>
                </a:cubicBezTo>
                <a:cubicBezTo>
                  <a:pt x="44842" y="2822"/>
                  <a:pt x="44597" y="2260"/>
                  <a:pt x="44597" y="2260"/>
                </a:cubicBezTo>
                <a:lnTo>
                  <a:pt x="44597" y="2260"/>
                </a:lnTo>
                <a:cubicBezTo>
                  <a:pt x="44582" y="2516"/>
                  <a:pt x="44718" y="3806"/>
                  <a:pt x="44718" y="3806"/>
                </a:cubicBezTo>
                <a:cubicBezTo>
                  <a:pt x="44694" y="3659"/>
                  <a:pt x="44400" y="2896"/>
                  <a:pt x="44400" y="2896"/>
                </a:cubicBezTo>
                <a:lnTo>
                  <a:pt x="44400" y="2896"/>
                </a:lnTo>
                <a:cubicBezTo>
                  <a:pt x="44423" y="3240"/>
                  <a:pt x="44264" y="3806"/>
                  <a:pt x="44264" y="3806"/>
                </a:cubicBezTo>
                <a:cubicBezTo>
                  <a:pt x="44214" y="3399"/>
                  <a:pt x="43528" y="2125"/>
                  <a:pt x="43528" y="2124"/>
                </a:cubicBezTo>
                <a:lnTo>
                  <a:pt x="43528" y="2124"/>
                </a:lnTo>
                <a:cubicBezTo>
                  <a:pt x="43664" y="2442"/>
                  <a:pt x="43772" y="3438"/>
                  <a:pt x="43772" y="3438"/>
                </a:cubicBezTo>
                <a:cubicBezTo>
                  <a:pt x="43687" y="3264"/>
                  <a:pt x="42757" y="2443"/>
                  <a:pt x="42756" y="2442"/>
                </a:cubicBezTo>
                <a:lnTo>
                  <a:pt x="42756" y="2442"/>
                </a:lnTo>
                <a:cubicBezTo>
                  <a:pt x="43024" y="2713"/>
                  <a:pt x="43552" y="3841"/>
                  <a:pt x="43552" y="3841"/>
                </a:cubicBezTo>
                <a:cubicBezTo>
                  <a:pt x="43454" y="3718"/>
                  <a:pt x="43295" y="3570"/>
                  <a:pt x="43125" y="3423"/>
                </a:cubicBezTo>
                <a:cubicBezTo>
                  <a:pt x="43086" y="3252"/>
                  <a:pt x="43063" y="3129"/>
                  <a:pt x="43063" y="3128"/>
                </a:cubicBezTo>
                <a:lnTo>
                  <a:pt x="43063" y="3128"/>
                </a:lnTo>
                <a:cubicBezTo>
                  <a:pt x="43063" y="3167"/>
                  <a:pt x="43074" y="3264"/>
                  <a:pt x="43074" y="3388"/>
                </a:cubicBezTo>
                <a:cubicBezTo>
                  <a:pt x="42989" y="3326"/>
                  <a:pt x="42915" y="3252"/>
                  <a:pt x="42830" y="3202"/>
                </a:cubicBezTo>
                <a:cubicBezTo>
                  <a:pt x="42792" y="3043"/>
                  <a:pt x="42768" y="2922"/>
                  <a:pt x="42768" y="2922"/>
                </a:cubicBezTo>
                <a:lnTo>
                  <a:pt x="42768" y="2922"/>
                </a:lnTo>
                <a:cubicBezTo>
                  <a:pt x="42768" y="2969"/>
                  <a:pt x="42780" y="3070"/>
                  <a:pt x="42780" y="3167"/>
                </a:cubicBezTo>
                <a:cubicBezTo>
                  <a:pt x="42645" y="3055"/>
                  <a:pt x="42536" y="2996"/>
                  <a:pt x="42535" y="2996"/>
                </a:cubicBezTo>
                <a:lnTo>
                  <a:pt x="42535" y="2996"/>
                </a:lnTo>
                <a:cubicBezTo>
                  <a:pt x="42609" y="3055"/>
                  <a:pt x="42695" y="3155"/>
                  <a:pt x="42780" y="3276"/>
                </a:cubicBezTo>
                <a:lnTo>
                  <a:pt x="42780" y="3570"/>
                </a:lnTo>
                <a:cubicBezTo>
                  <a:pt x="42756" y="3461"/>
                  <a:pt x="42462" y="2908"/>
                  <a:pt x="42462" y="2908"/>
                </a:cubicBezTo>
                <a:lnTo>
                  <a:pt x="42462" y="2908"/>
                </a:lnTo>
                <a:cubicBezTo>
                  <a:pt x="42497" y="2996"/>
                  <a:pt x="42559" y="3276"/>
                  <a:pt x="42594" y="3497"/>
                </a:cubicBezTo>
                <a:lnTo>
                  <a:pt x="42447" y="3423"/>
                </a:lnTo>
                <a:lnTo>
                  <a:pt x="42447" y="3423"/>
                </a:lnTo>
                <a:cubicBezTo>
                  <a:pt x="42497" y="3461"/>
                  <a:pt x="42547" y="3511"/>
                  <a:pt x="42594" y="3558"/>
                </a:cubicBezTo>
                <a:cubicBezTo>
                  <a:pt x="42621" y="3718"/>
                  <a:pt x="42644" y="3841"/>
                  <a:pt x="42644" y="3841"/>
                </a:cubicBezTo>
                <a:cubicBezTo>
                  <a:pt x="42609" y="3718"/>
                  <a:pt x="42521" y="3558"/>
                  <a:pt x="42447" y="3423"/>
                </a:cubicBezTo>
                <a:cubicBezTo>
                  <a:pt x="42350" y="3252"/>
                  <a:pt x="42265" y="3117"/>
                  <a:pt x="42265" y="3117"/>
                </a:cubicBezTo>
                <a:lnTo>
                  <a:pt x="42265" y="3117"/>
                </a:lnTo>
                <a:cubicBezTo>
                  <a:pt x="42350" y="3302"/>
                  <a:pt x="42447" y="3938"/>
                  <a:pt x="42447" y="3938"/>
                </a:cubicBezTo>
                <a:cubicBezTo>
                  <a:pt x="42400" y="3806"/>
                  <a:pt x="42300" y="3644"/>
                  <a:pt x="42214" y="3523"/>
                </a:cubicBezTo>
                <a:cubicBezTo>
                  <a:pt x="42153" y="2934"/>
                  <a:pt x="42105" y="2245"/>
                  <a:pt x="42105" y="2245"/>
                </a:cubicBezTo>
                <a:cubicBezTo>
                  <a:pt x="42067" y="2380"/>
                  <a:pt x="41970" y="3791"/>
                  <a:pt x="41970" y="3791"/>
                </a:cubicBezTo>
                <a:cubicBezTo>
                  <a:pt x="41958" y="3644"/>
                  <a:pt x="41799" y="2884"/>
                  <a:pt x="41799" y="2884"/>
                </a:cubicBezTo>
                <a:lnTo>
                  <a:pt x="41799" y="2884"/>
                </a:lnTo>
                <a:cubicBezTo>
                  <a:pt x="41811" y="3229"/>
                  <a:pt x="41699" y="3818"/>
                  <a:pt x="41699" y="3818"/>
                </a:cubicBezTo>
                <a:cubicBezTo>
                  <a:pt x="41675" y="3400"/>
                  <a:pt x="41296" y="2125"/>
                  <a:pt x="41296" y="2124"/>
                </a:cubicBezTo>
                <a:lnTo>
                  <a:pt x="41296" y="2124"/>
                </a:lnTo>
                <a:cubicBezTo>
                  <a:pt x="41369" y="2442"/>
                  <a:pt x="41416" y="3449"/>
                  <a:pt x="41416" y="3449"/>
                </a:cubicBezTo>
                <a:cubicBezTo>
                  <a:pt x="41369" y="3276"/>
                  <a:pt x="40828" y="2466"/>
                  <a:pt x="40827" y="2466"/>
                </a:cubicBezTo>
                <a:lnTo>
                  <a:pt x="40827" y="2466"/>
                </a:lnTo>
                <a:cubicBezTo>
                  <a:pt x="40989" y="2725"/>
                  <a:pt x="41284" y="3865"/>
                  <a:pt x="41284" y="3865"/>
                </a:cubicBezTo>
                <a:cubicBezTo>
                  <a:pt x="41137" y="3511"/>
                  <a:pt x="40695" y="3020"/>
                  <a:pt x="40695" y="3019"/>
                </a:cubicBezTo>
                <a:lnTo>
                  <a:pt x="40695" y="3019"/>
                </a:lnTo>
                <a:cubicBezTo>
                  <a:pt x="40842" y="3240"/>
                  <a:pt x="41098" y="4012"/>
                  <a:pt x="41098" y="4012"/>
                </a:cubicBezTo>
                <a:cubicBezTo>
                  <a:pt x="40963" y="3744"/>
                  <a:pt x="40621" y="3438"/>
                  <a:pt x="40621" y="3438"/>
                </a:cubicBezTo>
                <a:lnTo>
                  <a:pt x="40621" y="3438"/>
                </a:lnTo>
                <a:cubicBezTo>
                  <a:pt x="40718" y="3558"/>
                  <a:pt x="40804" y="3718"/>
                  <a:pt x="40866" y="3880"/>
                </a:cubicBezTo>
                <a:cubicBezTo>
                  <a:pt x="40680" y="3585"/>
                  <a:pt x="40486" y="3291"/>
                  <a:pt x="40486" y="3290"/>
                </a:cubicBezTo>
                <a:lnTo>
                  <a:pt x="40486" y="3290"/>
                </a:lnTo>
                <a:cubicBezTo>
                  <a:pt x="40486" y="3364"/>
                  <a:pt x="40559" y="3597"/>
                  <a:pt x="40621" y="3791"/>
                </a:cubicBezTo>
                <a:cubicBezTo>
                  <a:pt x="40645" y="3865"/>
                  <a:pt x="40656" y="3938"/>
                  <a:pt x="40680" y="3988"/>
                </a:cubicBezTo>
                <a:cubicBezTo>
                  <a:pt x="40668" y="3988"/>
                  <a:pt x="40668" y="3988"/>
                  <a:pt x="40656" y="4000"/>
                </a:cubicBezTo>
                <a:cubicBezTo>
                  <a:pt x="40633" y="3953"/>
                  <a:pt x="40595" y="3903"/>
                  <a:pt x="40571" y="3841"/>
                </a:cubicBezTo>
                <a:cubicBezTo>
                  <a:pt x="40583" y="3829"/>
                  <a:pt x="40595" y="3806"/>
                  <a:pt x="40621" y="3791"/>
                </a:cubicBezTo>
                <a:cubicBezTo>
                  <a:pt x="40595" y="3791"/>
                  <a:pt x="40583" y="3806"/>
                  <a:pt x="40559" y="3829"/>
                </a:cubicBezTo>
                <a:cubicBezTo>
                  <a:pt x="40497" y="3718"/>
                  <a:pt x="40436" y="3620"/>
                  <a:pt x="40436" y="3620"/>
                </a:cubicBezTo>
                <a:lnTo>
                  <a:pt x="40436" y="3620"/>
                </a:lnTo>
                <a:cubicBezTo>
                  <a:pt x="40447" y="3694"/>
                  <a:pt x="40459" y="3791"/>
                  <a:pt x="40459" y="3891"/>
                </a:cubicBezTo>
                <a:cubicBezTo>
                  <a:pt x="40424" y="3903"/>
                  <a:pt x="40400" y="3927"/>
                  <a:pt x="40374" y="3938"/>
                </a:cubicBezTo>
                <a:cubicBezTo>
                  <a:pt x="40338" y="3903"/>
                  <a:pt x="40312" y="3853"/>
                  <a:pt x="40288" y="3806"/>
                </a:cubicBezTo>
                <a:cubicBezTo>
                  <a:pt x="40350" y="3694"/>
                  <a:pt x="40412" y="3585"/>
                  <a:pt x="40474" y="3535"/>
                </a:cubicBezTo>
                <a:lnTo>
                  <a:pt x="40474" y="3535"/>
                </a:lnTo>
                <a:cubicBezTo>
                  <a:pt x="40474" y="3535"/>
                  <a:pt x="40350" y="3632"/>
                  <a:pt x="40226" y="3732"/>
                </a:cubicBezTo>
                <a:cubicBezTo>
                  <a:pt x="40141" y="3620"/>
                  <a:pt x="40067" y="3511"/>
                  <a:pt x="39994" y="3411"/>
                </a:cubicBezTo>
                <a:cubicBezTo>
                  <a:pt x="39908" y="3302"/>
                  <a:pt x="39847" y="3229"/>
                  <a:pt x="39846" y="3229"/>
                </a:cubicBezTo>
                <a:lnTo>
                  <a:pt x="39846" y="3229"/>
                </a:lnTo>
                <a:cubicBezTo>
                  <a:pt x="39885" y="3276"/>
                  <a:pt x="39920" y="3376"/>
                  <a:pt x="39958" y="3461"/>
                </a:cubicBezTo>
                <a:cubicBezTo>
                  <a:pt x="39932" y="3523"/>
                  <a:pt x="39897" y="3597"/>
                  <a:pt x="39846" y="3682"/>
                </a:cubicBezTo>
                <a:cubicBezTo>
                  <a:pt x="39649" y="3547"/>
                  <a:pt x="39428" y="3388"/>
                  <a:pt x="39428" y="3388"/>
                </a:cubicBezTo>
                <a:lnTo>
                  <a:pt x="39428" y="3388"/>
                </a:lnTo>
                <a:cubicBezTo>
                  <a:pt x="39517" y="3461"/>
                  <a:pt x="39676" y="3644"/>
                  <a:pt x="39796" y="3806"/>
                </a:cubicBezTo>
                <a:cubicBezTo>
                  <a:pt x="39785" y="3841"/>
                  <a:pt x="39773" y="3865"/>
                  <a:pt x="39761" y="3903"/>
                </a:cubicBezTo>
                <a:cubicBezTo>
                  <a:pt x="39687" y="3853"/>
                  <a:pt x="39614" y="3818"/>
                  <a:pt x="39552" y="3779"/>
                </a:cubicBezTo>
                <a:cubicBezTo>
                  <a:pt x="39552" y="3768"/>
                  <a:pt x="39552" y="3744"/>
                  <a:pt x="39540" y="3732"/>
                </a:cubicBezTo>
                <a:lnTo>
                  <a:pt x="39540" y="3768"/>
                </a:lnTo>
                <a:cubicBezTo>
                  <a:pt x="39478" y="3744"/>
                  <a:pt x="39443" y="3718"/>
                  <a:pt x="39405" y="3694"/>
                </a:cubicBezTo>
                <a:cubicBezTo>
                  <a:pt x="39405" y="3597"/>
                  <a:pt x="39393" y="3497"/>
                  <a:pt x="39381" y="3449"/>
                </a:cubicBezTo>
                <a:cubicBezTo>
                  <a:pt x="39381" y="3449"/>
                  <a:pt x="39281" y="3706"/>
                  <a:pt x="39196" y="3953"/>
                </a:cubicBezTo>
                <a:cubicBezTo>
                  <a:pt x="39207" y="3818"/>
                  <a:pt x="39234" y="3682"/>
                  <a:pt x="39296" y="3585"/>
                </a:cubicBezTo>
                <a:lnTo>
                  <a:pt x="39296" y="3585"/>
                </a:lnTo>
                <a:cubicBezTo>
                  <a:pt x="39296" y="3585"/>
                  <a:pt x="39060" y="3841"/>
                  <a:pt x="39013" y="4062"/>
                </a:cubicBezTo>
                <a:cubicBezTo>
                  <a:pt x="39013" y="4062"/>
                  <a:pt x="39001" y="3411"/>
                  <a:pt x="39075" y="3229"/>
                </a:cubicBezTo>
                <a:lnTo>
                  <a:pt x="39075" y="3229"/>
                </a:lnTo>
                <a:cubicBezTo>
                  <a:pt x="39075" y="3229"/>
                  <a:pt x="38804" y="3644"/>
                  <a:pt x="38780" y="3938"/>
                </a:cubicBezTo>
                <a:cubicBezTo>
                  <a:pt x="38780" y="3938"/>
                  <a:pt x="38680" y="2969"/>
                  <a:pt x="38742" y="2749"/>
                </a:cubicBezTo>
                <a:lnTo>
                  <a:pt x="38742" y="2749"/>
                </a:lnTo>
                <a:cubicBezTo>
                  <a:pt x="38742" y="2749"/>
                  <a:pt x="38486" y="3450"/>
                  <a:pt x="38498" y="3585"/>
                </a:cubicBezTo>
                <a:cubicBezTo>
                  <a:pt x="38498" y="3585"/>
                  <a:pt x="38203" y="2737"/>
                  <a:pt x="38165" y="2466"/>
                </a:cubicBezTo>
                <a:lnTo>
                  <a:pt x="38165" y="2466"/>
                </a:lnTo>
                <a:cubicBezTo>
                  <a:pt x="38165" y="2466"/>
                  <a:pt x="38215" y="3547"/>
                  <a:pt x="38338" y="3903"/>
                </a:cubicBezTo>
                <a:cubicBezTo>
                  <a:pt x="38338" y="3903"/>
                  <a:pt x="38029" y="3399"/>
                  <a:pt x="37920" y="3105"/>
                </a:cubicBezTo>
                <a:lnTo>
                  <a:pt x="37920" y="3105"/>
                </a:lnTo>
                <a:cubicBezTo>
                  <a:pt x="37920" y="3105"/>
                  <a:pt x="38029" y="3756"/>
                  <a:pt x="38068" y="3880"/>
                </a:cubicBezTo>
                <a:cubicBezTo>
                  <a:pt x="38068" y="3880"/>
                  <a:pt x="37478" y="2675"/>
                  <a:pt x="37381" y="2566"/>
                </a:cubicBezTo>
                <a:lnTo>
                  <a:pt x="37381" y="2566"/>
                </a:lnTo>
                <a:cubicBezTo>
                  <a:pt x="37381" y="2566"/>
                  <a:pt x="37576" y="3143"/>
                  <a:pt x="37723" y="3659"/>
                </a:cubicBezTo>
                <a:cubicBezTo>
                  <a:pt x="37688" y="3756"/>
                  <a:pt x="37638" y="3891"/>
                  <a:pt x="37638" y="4012"/>
                </a:cubicBezTo>
                <a:cubicBezTo>
                  <a:pt x="37638" y="4012"/>
                  <a:pt x="37514" y="3461"/>
                  <a:pt x="37540" y="3314"/>
                </a:cubicBezTo>
                <a:lnTo>
                  <a:pt x="37540" y="3314"/>
                </a:lnTo>
                <a:cubicBezTo>
                  <a:pt x="37540" y="3314"/>
                  <a:pt x="37455" y="3523"/>
                  <a:pt x="37428" y="3732"/>
                </a:cubicBezTo>
                <a:cubicBezTo>
                  <a:pt x="37405" y="3744"/>
                  <a:pt x="37393" y="3744"/>
                  <a:pt x="37367" y="3756"/>
                </a:cubicBezTo>
                <a:cubicBezTo>
                  <a:pt x="37355" y="3694"/>
                  <a:pt x="37343" y="3609"/>
                  <a:pt x="37319" y="3523"/>
                </a:cubicBezTo>
                <a:cubicBezTo>
                  <a:pt x="37381" y="3461"/>
                  <a:pt x="37428" y="3411"/>
                  <a:pt x="37467" y="3388"/>
                </a:cubicBezTo>
                <a:lnTo>
                  <a:pt x="37467" y="3388"/>
                </a:lnTo>
                <a:cubicBezTo>
                  <a:pt x="37467" y="3388"/>
                  <a:pt x="37405" y="3423"/>
                  <a:pt x="37319" y="3485"/>
                </a:cubicBezTo>
                <a:cubicBezTo>
                  <a:pt x="37281" y="3338"/>
                  <a:pt x="37258" y="3190"/>
                  <a:pt x="37269" y="3128"/>
                </a:cubicBezTo>
                <a:lnTo>
                  <a:pt x="37269" y="3128"/>
                </a:lnTo>
                <a:cubicBezTo>
                  <a:pt x="37269" y="3129"/>
                  <a:pt x="37208" y="3400"/>
                  <a:pt x="37196" y="3570"/>
                </a:cubicBezTo>
                <a:cubicBezTo>
                  <a:pt x="37172" y="3585"/>
                  <a:pt x="37160" y="3597"/>
                  <a:pt x="37146" y="3609"/>
                </a:cubicBezTo>
                <a:cubicBezTo>
                  <a:pt x="37110" y="3523"/>
                  <a:pt x="37048" y="3388"/>
                  <a:pt x="37013" y="3276"/>
                </a:cubicBezTo>
                <a:cubicBezTo>
                  <a:pt x="36987" y="3218"/>
                  <a:pt x="36975" y="3180"/>
                  <a:pt x="36975" y="3146"/>
                </a:cubicBezTo>
                <a:lnTo>
                  <a:pt x="36975" y="3146"/>
                </a:lnTo>
                <a:cubicBezTo>
                  <a:pt x="36975" y="3158"/>
                  <a:pt x="36976" y="3214"/>
                  <a:pt x="36987" y="3302"/>
                </a:cubicBezTo>
                <a:cubicBezTo>
                  <a:pt x="36939" y="3349"/>
                  <a:pt x="36878" y="3438"/>
                  <a:pt x="36816" y="3523"/>
                </a:cubicBezTo>
                <a:cubicBezTo>
                  <a:pt x="36778" y="3423"/>
                  <a:pt x="36754" y="3338"/>
                  <a:pt x="36742" y="3314"/>
                </a:cubicBezTo>
                <a:lnTo>
                  <a:pt x="36742" y="3314"/>
                </a:lnTo>
                <a:cubicBezTo>
                  <a:pt x="36742" y="3314"/>
                  <a:pt x="36754" y="3411"/>
                  <a:pt x="36778" y="3558"/>
                </a:cubicBezTo>
                <a:cubicBezTo>
                  <a:pt x="36645" y="3756"/>
                  <a:pt x="36483" y="3977"/>
                  <a:pt x="36448" y="4086"/>
                </a:cubicBezTo>
                <a:cubicBezTo>
                  <a:pt x="36448" y="4086"/>
                  <a:pt x="36409" y="3791"/>
                  <a:pt x="36459" y="3620"/>
                </a:cubicBezTo>
                <a:lnTo>
                  <a:pt x="36459" y="3620"/>
                </a:lnTo>
                <a:cubicBezTo>
                  <a:pt x="36459" y="3620"/>
                  <a:pt x="36215" y="4012"/>
                  <a:pt x="36177" y="4086"/>
                </a:cubicBezTo>
                <a:cubicBezTo>
                  <a:pt x="36177" y="4086"/>
                  <a:pt x="36386" y="3423"/>
                  <a:pt x="36409" y="3290"/>
                </a:cubicBezTo>
                <a:lnTo>
                  <a:pt x="36409" y="3290"/>
                </a:lnTo>
                <a:cubicBezTo>
                  <a:pt x="36409" y="3291"/>
                  <a:pt x="36203" y="3585"/>
                  <a:pt x="36018" y="3880"/>
                </a:cubicBezTo>
                <a:cubicBezTo>
                  <a:pt x="36079" y="3718"/>
                  <a:pt x="36165" y="3558"/>
                  <a:pt x="36262" y="3438"/>
                </a:cubicBezTo>
                <a:lnTo>
                  <a:pt x="36262" y="3438"/>
                </a:lnTo>
                <a:cubicBezTo>
                  <a:pt x="36262" y="3438"/>
                  <a:pt x="35932" y="3744"/>
                  <a:pt x="35797" y="4012"/>
                </a:cubicBezTo>
                <a:cubicBezTo>
                  <a:pt x="35797" y="4012"/>
                  <a:pt x="36041" y="3240"/>
                  <a:pt x="36188" y="3019"/>
                </a:cubicBezTo>
                <a:lnTo>
                  <a:pt x="36188" y="3019"/>
                </a:lnTo>
                <a:cubicBezTo>
                  <a:pt x="36188" y="3020"/>
                  <a:pt x="35747" y="3511"/>
                  <a:pt x="35614" y="3865"/>
                </a:cubicBezTo>
                <a:cubicBezTo>
                  <a:pt x="35614" y="3865"/>
                  <a:pt x="35894" y="2725"/>
                  <a:pt x="36056" y="2466"/>
                </a:cubicBezTo>
                <a:lnTo>
                  <a:pt x="36056" y="2466"/>
                </a:lnTo>
                <a:cubicBezTo>
                  <a:pt x="36056" y="2466"/>
                  <a:pt x="35514" y="3276"/>
                  <a:pt x="35467" y="3449"/>
                </a:cubicBezTo>
                <a:cubicBezTo>
                  <a:pt x="35467" y="3449"/>
                  <a:pt x="35526" y="2442"/>
                  <a:pt x="35599" y="2124"/>
                </a:cubicBezTo>
                <a:lnTo>
                  <a:pt x="35599" y="2124"/>
                </a:lnTo>
                <a:cubicBezTo>
                  <a:pt x="35599" y="2125"/>
                  <a:pt x="35208" y="3400"/>
                  <a:pt x="35184" y="3818"/>
                </a:cubicBezTo>
                <a:cubicBezTo>
                  <a:pt x="35184" y="3818"/>
                  <a:pt x="35084" y="3229"/>
                  <a:pt x="35099" y="2884"/>
                </a:cubicBezTo>
                <a:lnTo>
                  <a:pt x="35099" y="2884"/>
                </a:lnTo>
                <a:cubicBezTo>
                  <a:pt x="35099" y="2884"/>
                  <a:pt x="34937" y="3644"/>
                  <a:pt x="34913" y="3791"/>
                </a:cubicBezTo>
                <a:cubicBezTo>
                  <a:pt x="34913" y="3791"/>
                  <a:pt x="34828" y="2380"/>
                  <a:pt x="34778" y="2245"/>
                </a:cubicBezTo>
                <a:cubicBezTo>
                  <a:pt x="34778" y="2245"/>
                  <a:pt x="34731" y="2934"/>
                  <a:pt x="34669" y="3523"/>
                </a:cubicBezTo>
                <a:cubicBezTo>
                  <a:pt x="34583" y="3644"/>
                  <a:pt x="34483" y="3806"/>
                  <a:pt x="34436" y="3938"/>
                </a:cubicBezTo>
                <a:cubicBezTo>
                  <a:pt x="34436" y="3938"/>
                  <a:pt x="34471" y="3694"/>
                  <a:pt x="34521" y="3461"/>
                </a:cubicBezTo>
                <a:cubicBezTo>
                  <a:pt x="34557" y="3438"/>
                  <a:pt x="34583" y="3423"/>
                  <a:pt x="34607" y="3399"/>
                </a:cubicBezTo>
                <a:lnTo>
                  <a:pt x="34607" y="3399"/>
                </a:lnTo>
                <a:cubicBezTo>
                  <a:pt x="34606" y="3400"/>
                  <a:pt x="34583" y="3423"/>
                  <a:pt x="34533" y="3449"/>
                </a:cubicBezTo>
                <a:cubicBezTo>
                  <a:pt x="34557" y="3314"/>
                  <a:pt x="34595" y="3190"/>
                  <a:pt x="34630" y="3117"/>
                </a:cubicBezTo>
                <a:lnTo>
                  <a:pt x="34630" y="3117"/>
                </a:lnTo>
                <a:cubicBezTo>
                  <a:pt x="34630" y="3117"/>
                  <a:pt x="34495" y="3314"/>
                  <a:pt x="34386" y="3535"/>
                </a:cubicBezTo>
                <a:cubicBezTo>
                  <a:pt x="34348" y="3547"/>
                  <a:pt x="34312" y="3570"/>
                  <a:pt x="34289" y="3597"/>
                </a:cubicBezTo>
                <a:cubicBezTo>
                  <a:pt x="34312" y="3438"/>
                  <a:pt x="34336" y="3252"/>
                  <a:pt x="34374" y="3105"/>
                </a:cubicBezTo>
                <a:cubicBezTo>
                  <a:pt x="34410" y="3055"/>
                  <a:pt x="34448" y="3019"/>
                  <a:pt x="34483" y="2996"/>
                </a:cubicBezTo>
                <a:lnTo>
                  <a:pt x="34483" y="2996"/>
                </a:lnTo>
                <a:cubicBezTo>
                  <a:pt x="34482" y="2996"/>
                  <a:pt x="34447" y="3020"/>
                  <a:pt x="34386" y="3055"/>
                </a:cubicBezTo>
                <a:cubicBezTo>
                  <a:pt x="34394" y="3013"/>
                  <a:pt x="34403" y="2970"/>
                  <a:pt x="34416" y="2939"/>
                </a:cubicBezTo>
                <a:lnTo>
                  <a:pt x="34416" y="2939"/>
                </a:lnTo>
                <a:cubicBezTo>
                  <a:pt x="34397" y="2971"/>
                  <a:pt x="34366" y="3025"/>
                  <a:pt x="34336" y="3093"/>
                </a:cubicBezTo>
                <a:cubicBezTo>
                  <a:pt x="34274" y="3143"/>
                  <a:pt x="34189" y="3190"/>
                  <a:pt x="34103" y="3264"/>
                </a:cubicBezTo>
                <a:cubicBezTo>
                  <a:pt x="34103" y="3128"/>
                  <a:pt x="34115" y="2996"/>
                  <a:pt x="34127" y="2922"/>
                </a:cubicBezTo>
                <a:lnTo>
                  <a:pt x="34127" y="2922"/>
                </a:lnTo>
                <a:cubicBezTo>
                  <a:pt x="34127" y="2922"/>
                  <a:pt x="34080" y="3105"/>
                  <a:pt x="34030" y="3326"/>
                </a:cubicBezTo>
                <a:cubicBezTo>
                  <a:pt x="33980" y="3364"/>
                  <a:pt x="33932" y="3399"/>
                  <a:pt x="33882" y="3449"/>
                </a:cubicBezTo>
                <a:cubicBezTo>
                  <a:pt x="33875" y="3427"/>
                  <a:pt x="33872" y="3409"/>
                  <a:pt x="33874" y="3394"/>
                </a:cubicBezTo>
                <a:lnTo>
                  <a:pt x="33874" y="3394"/>
                </a:lnTo>
                <a:cubicBezTo>
                  <a:pt x="33870" y="3410"/>
                  <a:pt x="33864" y="3433"/>
                  <a:pt x="33859" y="3461"/>
                </a:cubicBezTo>
                <a:cubicBezTo>
                  <a:pt x="33832" y="3473"/>
                  <a:pt x="33820" y="3497"/>
                  <a:pt x="33797" y="3511"/>
                </a:cubicBezTo>
                <a:cubicBezTo>
                  <a:pt x="33809" y="3338"/>
                  <a:pt x="33820" y="3179"/>
                  <a:pt x="33820" y="3128"/>
                </a:cubicBezTo>
                <a:lnTo>
                  <a:pt x="33820" y="3128"/>
                </a:lnTo>
                <a:cubicBezTo>
                  <a:pt x="33820" y="3167"/>
                  <a:pt x="33785" y="3338"/>
                  <a:pt x="33735" y="3570"/>
                </a:cubicBezTo>
                <a:cubicBezTo>
                  <a:pt x="33626" y="3659"/>
                  <a:pt x="33538" y="3756"/>
                  <a:pt x="33479" y="3841"/>
                </a:cubicBezTo>
                <a:cubicBezTo>
                  <a:pt x="33479" y="3841"/>
                  <a:pt x="33638" y="3485"/>
                  <a:pt x="33820" y="3128"/>
                </a:cubicBezTo>
                <a:cubicBezTo>
                  <a:pt x="33980" y="2849"/>
                  <a:pt x="34141" y="2566"/>
                  <a:pt x="34262" y="2442"/>
                </a:cubicBezTo>
                <a:lnTo>
                  <a:pt x="34262" y="2442"/>
                </a:lnTo>
                <a:cubicBezTo>
                  <a:pt x="34262" y="2442"/>
                  <a:pt x="33332" y="3264"/>
                  <a:pt x="33243" y="3438"/>
                </a:cubicBezTo>
                <a:cubicBezTo>
                  <a:pt x="33243" y="3438"/>
                  <a:pt x="33355" y="2442"/>
                  <a:pt x="33491" y="2124"/>
                </a:cubicBezTo>
                <a:lnTo>
                  <a:pt x="33491" y="2124"/>
                </a:lnTo>
                <a:cubicBezTo>
                  <a:pt x="33490" y="2125"/>
                  <a:pt x="32801" y="3399"/>
                  <a:pt x="32754" y="3806"/>
                </a:cubicBezTo>
                <a:cubicBezTo>
                  <a:pt x="32754" y="3806"/>
                  <a:pt x="32595" y="3240"/>
                  <a:pt x="32619" y="2896"/>
                </a:cubicBezTo>
                <a:lnTo>
                  <a:pt x="32619" y="2896"/>
                </a:lnTo>
                <a:cubicBezTo>
                  <a:pt x="32619" y="2896"/>
                  <a:pt x="32336" y="3659"/>
                  <a:pt x="32301" y="3806"/>
                </a:cubicBezTo>
                <a:cubicBezTo>
                  <a:pt x="32301" y="3806"/>
                  <a:pt x="32433" y="2516"/>
                  <a:pt x="32421" y="2260"/>
                </a:cubicBezTo>
                <a:lnTo>
                  <a:pt x="32421" y="2260"/>
                </a:lnTo>
                <a:cubicBezTo>
                  <a:pt x="32421" y="2260"/>
                  <a:pt x="32065" y="3070"/>
                  <a:pt x="31832" y="3744"/>
                </a:cubicBezTo>
                <a:cubicBezTo>
                  <a:pt x="31723" y="3841"/>
                  <a:pt x="31612" y="3938"/>
                  <a:pt x="31588" y="3977"/>
                </a:cubicBezTo>
                <a:cubicBezTo>
                  <a:pt x="31588" y="3977"/>
                  <a:pt x="31576" y="3535"/>
                  <a:pt x="31638" y="3399"/>
                </a:cubicBezTo>
                <a:lnTo>
                  <a:pt x="31638" y="3399"/>
                </a:lnTo>
                <a:cubicBezTo>
                  <a:pt x="31638" y="3400"/>
                  <a:pt x="31329" y="3953"/>
                  <a:pt x="31329" y="4136"/>
                </a:cubicBezTo>
                <a:cubicBezTo>
                  <a:pt x="31329" y="4136"/>
                  <a:pt x="31196" y="3880"/>
                  <a:pt x="31182" y="3732"/>
                </a:cubicBezTo>
                <a:cubicBezTo>
                  <a:pt x="31182" y="3732"/>
                  <a:pt x="31073" y="4062"/>
                  <a:pt x="31073" y="4136"/>
                </a:cubicBezTo>
                <a:cubicBezTo>
                  <a:pt x="31073" y="4136"/>
                  <a:pt x="31049" y="3570"/>
                  <a:pt x="31011" y="3449"/>
                </a:cubicBezTo>
                <a:cubicBezTo>
                  <a:pt x="31011" y="3449"/>
                  <a:pt x="30913" y="3706"/>
                  <a:pt x="30840" y="3953"/>
                </a:cubicBezTo>
                <a:cubicBezTo>
                  <a:pt x="30840" y="3818"/>
                  <a:pt x="30863" y="3682"/>
                  <a:pt x="30925" y="3585"/>
                </a:cubicBezTo>
                <a:lnTo>
                  <a:pt x="30925" y="3585"/>
                </a:lnTo>
                <a:cubicBezTo>
                  <a:pt x="30925" y="3585"/>
                  <a:pt x="30693" y="3841"/>
                  <a:pt x="30654" y="4062"/>
                </a:cubicBezTo>
                <a:cubicBezTo>
                  <a:pt x="30654" y="4062"/>
                  <a:pt x="30631" y="3411"/>
                  <a:pt x="30704" y="3229"/>
                </a:cubicBezTo>
                <a:lnTo>
                  <a:pt x="30704" y="3229"/>
                </a:lnTo>
                <a:cubicBezTo>
                  <a:pt x="30704" y="3229"/>
                  <a:pt x="30445" y="3644"/>
                  <a:pt x="30422" y="3938"/>
                </a:cubicBezTo>
                <a:cubicBezTo>
                  <a:pt x="30422" y="3938"/>
                  <a:pt x="30313" y="2969"/>
                  <a:pt x="30372" y="2749"/>
                </a:cubicBezTo>
                <a:lnTo>
                  <a:pt x="30372" y="2749"/>
                </a:lnTo>
                <a:cubicBezTo>
                  <a:pt x="30371" y="2749"/>
                  <a:pt x="30127" y="3450"/>
                  <a:pt x="30139" y="3585"/>
                </a:cubicBezTo>
                <a:cubicBezTo>
                  <a:pt x="30139" y="3585"/>
                  <a:pt x="29833" y="2737"/>
                  <a:pt x="29797" y="2466"/>
                </a:cubicBezTo>
                <a:lnTo>
                  <a:pt x="29797" y="2466"/>
                </a:lnTo>
                <a:cubicBezTo>
                  <a:pt x="29797" y="2466"/>
                  <a:pt x="29856" y="3547"/>
                  <a:pt x="29980" y="3903"/>
                </a:cubicBezTo>
                <a:cubicBezTo>
                  <a:pt x="29980" y="3903"/>
                  <a:pt x="29674" y="3399"/>
                  <a:pt x="29562" y="3105"/>
                </a:cubicBezTo>
                <a:lnTo>
                  <a:pt x="29562" y="3105"/>
                </a:lnTo>
                <a:cubicBezTo>
                  <a:pt x="29562" y="3105"/>
                  <a:pt x="29662" y="3756"/>
                  <a:pt x="29709" y="3880"/>
                </a:cubicBezTo>
                <a:cubicBezTo>
                  <a:pt x="29709" y="3880"/>
                  <a:pt x="29108" y="2675"/>
                  <a:pt x="29023" y="2566"/>
                </a:cubicBezTo>
                <a:lnTo>
                  <a:pt x="29023" y="2566"/>
                </a:lnTo>
                <a:cubicBezTo>
                  <a:pt x="29023" y="2566"/>
                  <a:pt x="29220" y="3143"/>
                  <a:pt x="29367" y="3659"/>
                </a:cubicBezTo>
                <a:cubicBezTo>
                  <a:pt x="29317" y="3756"/>
                  <a:pt x="29267" y="3891"/>
                  <a:pt x="29267" y="4012"/>
                </a:cubicBezTo>
                <a:cubicBezTo>
                  <a:pt x="29267" y="4012"/>
                  <a:pt x="29146" y="3461"/>
                  <a:pt x="29170" y="3314"/>
                </a:cubicBezTo>
                <a:lnTo>
                  <a:pt x="29170" y="3314"/>
                </a:lnTo>
                <a:cubicBezTo>
                  <a:pt x="29170" y="3314"/>
                  <a:pt x="29096" y="3523"/>
                  <a:pt x="29061" y="3732"/>
                </a:cubicBezTo>
                <a:cubicBezTo>
                  <a:pt x="29046" y="3744"/>
                  <a:pt x="29023" y="3744"/>
                  <a:pt x="29011" y="3756"/>
                </a:cubicBezTo>
                <a:cubicBezTo>
                  <a:pt x="28999" y="3694"/>
                  <a:pt x="28973" y="3609"/>
                  <a:pt x="28961" y="3523"/>
                </a:cubicBezTo>
                <a:cubicBezTo>
                  <a:pt x="29011" y="3461"/>
                  <a:pt x="29061" y="3411"/>
                  <a:pt x="29096" y="3388"/>
                </a:cubicBezTo>
                <a:lnTo>
                  <a:pt x="29096" y="3388"/>
                </a:lnTo>
                <a:cubicBezTo>
                  <a:pt x="29096" y="3388"/>
                  <a:pt x="29034" y="3423"/>
                  <a:pt x="28949" y="3485"/>
                </a:cubicBezTo>
                <a:cubicBezTo>
                  <a:pt x="28925" y="3338"/>
                  <a:pt x="28899" y="3190"/>
                  <a:pt x="28899" y="3128"/>
                </a:cubicBezTo>
                <a:cubicBezTo>
                  <a:pt x="28899" y="3128"/>
                  <a:pt x="28852" y="3399"/>
                  <a:pt x="28825" y="3570"/>
                </a:cubicBezTo>
                <a:cubicBezTo>
                  <a:pt x="28814" y="3585"/>
                  <a:pt x="28802" y="3597"/>
                  <a:pt x="28778" y="3609"/>
                </a:cubicBezTo>
                <a:cubicBezTo>
                  <a:pt x="28740" y="3523"/>
                  <a:pt x="28693" y="3388"/>
                  <a:pt x="28643" y="3276"/>
                </a:cubicBezTo>
                <a:cubicBezTo>
                  <a:pt x="28631" y="3217"/>
                  <a:pt x="28605" y="3179"/>
                  <a:pt x="28604" y="3144"/>
                </a:cubicBezTo>
                <a:lnTo>
                  <a:pt x="28604" y="3144"/>
                </a:lnTo>
                <a:cubicBezTo>
                  <a:pt x="28604" y="3151"/>
                  <a:pt x="28605" y="3209"/>
                  <a:pt x="28619" y="3302"/>
                </a:cubicBezTo>
                <a:cubicBezTo>
                  <a:pt x="28581" y="3349"/>
                  <a:pt x="28519" y="3438"/>
                  <a:pt x="28445" y="3523"/>
                </a:cubicBezTo>
                <a:cubicBezTo>
                  <a:pt x="28422" y="3423"/>
                  <a:pt x="28384" y="3338"/>
                  <a:pt x="28372" y="3314"/>
                </a:cubicBezTo>
                <a:lnTo>
                  <a:pt x="28372" y="3314"/>
                </a:lnTo>
                <a:cubicBezTo>
                  <a:pt x="28372" y="3314"/>
                  <a:pt x="28398" y="3411"/>
                  <a:pt x="28422" y="3558"/>
                </a:cubicBezTo>
                <a:cubicBezTo>
                  <a:pt x="28275" y="3756"/>
                  <a:pt x="28115" y="3977"/>
                  <a:pt x="28077" y="4086"/>
                </a:cubicBezTo>
                <a:cubicBezTo>
                  <a:pt x="28077" y="4086"/>
                  <a:pt x="28042" y="3791"/>
                  <a:pt x="28089" y="3620"/>
                </a:cubicBezTo>
                <a:lnTo>
                  <a:pt x="28089" y="3620"/>
                </a:lnTo>
                <a:cubicBezTo>
                  <a:pt x="28089" y="3620"/>
                  <a:pt x="27845" y="4012"/>
                  <a:pt x="27821" y="4086"/>
                </a:cubicBezTo>
                <a:cubicBezTo>
                  <a:pt x="27821" y="4086"/>
                  <a:pt x="28030" y="3423"/>
                  <a:pt x="28042" y="3290"/>
                </a:cubicBezTo>
                <a:lnTo>
                  <a:pt x="28042" y="3290"/>
                </a:lnTo>
                <a:cubicBezTo>
                  <a:pt x="28042" y="3291"/>
                  <a:pt x="27845" y="3585"/>
                  <a:pt x="27662" y="3880"/>
                </a:cubicBezTo>
                <a:cubicBezTo>
                  <a:pt x="27721" y="3718"/>
                  <a:pt x="27809" y="3558"/>
                  <a:pt x="27906" y="3438"/>
                </a:cubicBezTo>
                <a:lnTo>
                  <a:pt x="27906" y="3438"/>
                </a:lnTo>
                <a:cubicBezTo>
                  <a:pt x="27906" y="3438"/>
                  <a:pt x="27562" y="3744"/>
                  <a:pt x="27426" y="4012"/>
                </a:cubicBezTo>
                <a:cubicBezTo>
                  <a:pt x="27426" y="4012"/>
                  <a:pt x="27685" y="3240"/>
                  <a:pt x="27821" y="3019"/>
                </a:cubicBezTo>
                <a:lnTo>
                  <a:pt x="27821" y="3019"/>
                </a:lnTo>
                <a:cubicBezTo>
                  <a:pt x="27821" y="3020"/>
                  <a:pt x="27391" y="3511"/>
                  <a:pt x="27244" y="3865"/>
                </a:cubicBezTo>
                <a:cubicBezTo>
                  <a:pt x="27244" y="3865"/>
                  <a:pt x="27538" y="2725"/>
                  <a:pt x="27685" y="2466"/>
                </a:cubicBezTo>
                <a:lnTo>
                  <a:pt x="27685" y="2466"/>
                </a:lnTo>
                <a:cubicBezTo>
                  <a:pt x="27685" y="2466"/>
                  <a:pt x="27158" y="3276"/>
                  <a:pt x="27108" y="3449"/>
                </a:cubicBezTo>
                <a:cubicBezTo>
                  <a:pt x="27108" y="3449"/>
                  <a:pt x="27158" y="2442"/>
                  <a:pt x="27232" y="2124"/>
                </a:cubicBezTo>
                <a:lnTo>
                  <a:pt x="27232" y="2124"/>
                </a:lnTo>
                <a:cubicBezTo>
                  <a:pt x="27232" y="2125"/>
                  <a:pt x="26837" y="3399"/>
                  <a:pt x="26814" y="3818"/>
                </a:cubicBezTo>
                <a:cubicBezTo>
                  <a:pt x="26814" y="3818"/>
                  <a:pt x="26716" y="3229"/>
                  <a:pt x="26728" y="2884"/>
                </a:cubicBezTo>
                <a:lnTo>
                  <a:pt x="26728" y="2884"/>
                </a:lnTo>
                <a:cubicBezTo>
                  <a:pt x="26728" y="2884"/>
                  <a:pt x="26569" y="3644"/>
                  <a:pt x="26557" y="3791"/>
                </a:cubicBezTo>
                <a:cubicBezTo>
                  <a:pt x="26557" y="3791"/>
                  <a:pt x="26457" y="2380"/>
                  <a:pt x="26410" y="2245"/>
                </a:cubicBezTo>
                <a:cubicBezTo>
                  <a:pt x="26410" y="2245"/>
                  <a:pt x="26372" y="2934"/>
                  <a:pt x="26310" y="3523"/>
                </a:cubicBezTo>
                <a:cubicBezTo>
                  <a:pt x="26225" y="3644"/>
                  <a:pt x="26116" y="3806"/>
                  <a:pt x="26066" y="3938"/>
                </a:cubicBezTo>
                <a:cubicBezTo>
                  <a:pt x="26066" y="3938"/>
                  <a:pt x="26116" y="3694"/>
                  <a:pt x="26163" y="3461"/>
                </a:cubicBezTo>
                <a:cubicBezTo>
                  <a:pt x="26189" y="3438"/>
                  <a:pt x="26213" y="3423"/>
                  <a:pt x="26236" y="3399"/>
                </a:cubicBezTo>
                <a:lnTo>
                  <a:pt x="26236" y="3399"/>
                </a:lnTo>
                <a:cubicBezTo>
                  <a:pt x="26236" y="3400"/>
                  <a:pt x="26212" y="3423"/>
                  <a:pt x="26163" y="3449"/>
                </a:cubicBezTo>
                <a:cubicBezTo>
                  <a:pt x="26201" y="3314"/>
                  <a:pt x="26225" y="3190"/>
                  <a:pt x="26263" y="3117"/>
                </a:cubicBezTo>
                <a:lnTo>
                  <a:pt x="26263" y="3117"/>
                </a:lnTo>
                <a:cubicBezTo>
                  <a:pt x="26263" y="3117"/>
                  <a:pt x="26127" y="3314"/>
                  <a:pt x="26016" y="3535"/>
                </a:cubicBezTo>
                <a:cubicBezTo>
                  <a:pt x="25992" y="3547"/>
                  <a:pt x="25954" y="3570"/>
                  <a:pt x="25918" y="3597"/>
                </a:cubicBezTo>
                <a:cubicBezTo>
                  <a:pt x="25942" y="3438"/>
                  <a:pt x="25980" y="3252"/>
                  <a:pt x="26004" y="3105"/>
                </a:cubicBezTo>
                <a:cubicBezTo>
                  <a:pt x="26042" y="3055"/>
                  <a:pt x="26077" y="3019"/>
                  <a:pt x="26116" y="2996"/>
                </a:cubicBezTo>
                <a:lnTo>
                  <a:pt x="26116" y="2996"/>
                </a:lnTo>
                <a:cubicBezTo>
                  <a:pt x="26115" y="2996"/>
                  <a:pt x="26077" y="3020"/>
                  <a:pt x="26016" y="3055"/>
                </a:cubicBezTo>
                <a:cubicBezTo>
                  <a:pt x="26027" y="2996"/>
                  <a:pt x="26054" y="2934"/>
                  <a:pt x="26066" y="2908"/>
                </a:cubicBezTo>
                <a:lnTo>
                  <a:pt x="26066" y="2908"/>
                </a:lnTo>
                <a:cubicBezTo>
                  <a:pt x="26066" y="2908"/>
                  <a:pt x="26027" y="2981"/>
                  <a:pt x="25968" y="3093"/>
                </a:cubicBezTo>
                <a:cubicBezTo>
                  <a:pt x="25907" y="3143"/>
                  <a:pt x="25833" y="3190"/>
                  <a:pt x="25748" y="3264"/>
                </a:cubicBezTo>
                <a:cubicBezTo>
                  <a:pt x="25748" y="3128"/>
                  <a:pt x="25748" y="2996"/>
                  <a:pt x="25759" y="2922"/>
                </a:cubicBezTo>
                <a:lnTo>
                  <a:pt x="25759" y="2922"/>
                </a:lnTo>
                <a:cubicBezTo>
                  <a:pt x="25759" y="2922"/>
                  <a:pt x="25709" y="3105"/>
                  <a:pt x="25659" y="3326"/>
                </a:cubicBezTo>
                <a:cubicBezTo>
                  <a:pt x="25612" y="3364"/>
                  <a:pt x="25562" y="3399"/>
                  <a:pt x="25512" y="3449"/>
                </a:cubicBezTo>
                <a:lnTo>
                  <a:pt x="25512" y="3364"/>
                </a:lnTo>
                <a:cubicBezTo>
                  <a:pt x="25512" y="3364"/>
                  <a:pt x="25500" y="3399"/>
                  <a:pt x="25488" y="3461"/>
                </a:cubicBezTo>
                <a:cubicBezTo>
                  <a:pt x="25477" y="3473"/>
                  <a:pt x="25453" y="3497"/>
                  <a:pt x="25438" y="3511"/>
                </a:cubicBezTo>
                <a:cubicBezTo>
                  <a:pt x="25453" y="3338"/>
                  <a:pt x="25465" y="3179"/>
                  <a:pt x="25465" y="3128"/>
                </a:cubicBezTo>
                <a:lnTo>
                  <a:pt x="25465" y="3128"/>
                </a:lnTo>
                <a:cubicBezTo>
                  <a:pt x="25465" y="3128"/>
                  <a:pt x="25465" y="3128"/>
                  <a:pt x="25465" y="3128"/>
                </a:cubicBezTo>
                <a:cubicBezTo>
                  <a:pt x="25612" y="2849"/>
                  <a:pt x="25783" y="2566"/>
                  <a:pt x="25895" y="2442"/>
                </a:cubicBezTo>
                <a:lnTo>
                  <a:pt x="25895" y="2442"/>
                </a:lnTo>
                <a:cubicBezTo>
                  <a:pt x="25895" y="2442"/>
                  <a:pt x="24973" y="3264"/>
                  <a:pt x="24887" y="3438"/>
                </a:cubicBezTo>
                <a:cubicBezTo>
                  <a:pt x="24887" y="3438"/>
                  <a:pt x="24996" y="2442"/>
                  <a:pt x="25132" y="2124"/>
                </a:cubicBezTo>
                <a:lnTo>
                  <a:pt x="25132" y="2124"/>
                </a:lnTo>
                <a:cubicBezTo>
                  <a:pt x="25132" y="2124"/>
                  <a:pt x="24446" y="3399"/>
                  <a:pt x="24384" y="3806"/>
                </a:cubicBezTo>
                <a:cubicBezTo>
                  <a:pt x="24384" y="3806"/>
                  <a:pt x="24225" y="3240"/>
                  <a:pt x="24248" y="2896"/>
                </a:cubicBezTo>
                <a:lnTo>
                  <a:pt x="24248" y="2896"/>
                </a:lnTo>
                <a:cubicBezTo>
                  <a:pt x="24248" y="2896"/>
                  <a:pt x="23966" y="3659"/>
                  <a:pt x="23942" y="3806"/>
                </a:cubicBezTo>
                <a:cubicBezTo>
                  <a:pt x="23942" y="3806"/>
                  <a:pt x="24066" y="2516"/>
                  <a:pt x="24054" y="2260"/>
                </a:cubicBezTo>
                <a:lnTo>
                  <a:pt x="24054" y="2260"/>
                </a:lnTo>
                <a:cubicBezTo>
                  <a:pt x="24054" y="2260"/>
                  <a:pt x="23833" y="2775"/>
                  <a:pt x="23624" y="3326"/>
                </a:cubicBezTo>
                <a:cubicBezTo>
                  <a:pt x="23597" y="3202"/>
                  <a:pt x="23586" y="3129"/>
                  <a:pt x="23586" y="3128"/>
                </a:cubicBezTo>
                <a:lnTo>
                  <a:pt x="23586" y="3128"/>
                </a:lnTo>
                <a:cubicBezTo>
                  <a:pt x="23586" y="3167"/>
                  <a:pt x="23586" y="3264"/>
                  <a:pt x="23597" y="3388"/>
                </a:cubicBezTo>
                <a:cubicBezTo>
                  <a:pt x="23586" y="3423"/>
                  <a:pt x="23574" y="3461"/>
                  <a:pt x="23562" y="3497"/>
                </a:cubicBezTo>
                <a:cubicBezTo>
                  <a:pt x="23550" y="3423"/>
                  <a:pt x="23539" y="3364"/>
                  <a:pt x="23539" y="3364"/>
                </a:cubicBezTo>
                <a:cubicBezTo>
                  <a:pt x="23539" y="3438"/>
                  <a:pt x="23524" y="3535"/>
                  <a:pt x="23512" y="3620"/>
                </a:cubicBezTo>
                <a:cubicBezTo>
                  <a:pt x="23500" y="3670"/>
                  <a:pt x="23488" y="3718"/>
                  <a:pt x="23465" y="3756"/>
                </a:cubicBezTo>
                <a:cubicBezTo>
                  <a:pt x="23427" y="3450"/>
                  <a:pt x="23291" y="2923"/>
                  <a:pt x="23291" y="2922"/>
                </a:cubicBezTo>
                <a:lnTo>
                  <a:pt x="23291" y="2922"/>
                </a:lnTo>
                <a:cubicBezTo>
                  <a:pt x="23318" y="3070"/>
                  <a:pt x="23303" y="3570"/>
                  <a:pt x="23303" y="3570"/>
                </a:cubicBezTo>
                <a:cubicBezTo>
                  <a:pt x="23279" y="3461"/>
                  <a:pt x="22985" y="2908"/>
                  <a:pt x="22985" y="2908"/>
                </a:cubicBezTo>
                <a:lnTo>
                  <a:pt x="22985" y="2908"/>
                </a:lnTo>
                <a:cubicBezTo>
                  <a:pt x="23058" y="3081"/>
                  <a:pt x="23170" y="3841"/>
                  <a:pt x="23170" y="3841"/>
                </a:cubicBezTo>
                <a:cubicBezTo>
                  <a:pt x="23082" y="3559"/>
                  <a:pt x="22788" y="3117"/>
                  <a:pt x="22788" y="3117"/>
                </a:cubicBezTo>
                <a:lnTo>
                  <a:pt x="22788" y="3117"/>
                </a:lnTo>
                <a:cubicBezTo>
                  <a:pt x="22876" y="3302"/>
                  <a:pt x="22973" y="3938"/>
                  <a:pt x="22973" y="3938"/>
                </a:cubicBezTo>
                <a:cubicBezTo>
                  <a:pt x="22923" y="3806"/>
                  <a:pt x="22826" y="3644"/>
                  <a:pt x="22740" y="3523"/>
                </a:cubicBezTo>
                <a:cubicBezTo>
                  <a:pt x="22679" y="2934"/>
                  <a:pt x="22628" y="2245"/>
                  <a:pt x="22628" y="2245"/>
                </a:cubicBezTo>
                <a:cubicBezTo>
                  <a:pt x="22581" y="2380"/>
                  <a:pt x="22493" y="3791"/>
                  <a:pt x="22493" y="3791"/>
                </a:cubicBezTo>
                <a:cubicBezTo>
                  <a:pt x="22481" y="3644"/>
                  <a:pt x="22322" y="2884"/>
                  <a:pt x="22322" y="2884"/>
                </a:cubicBezTo>
                <a:lnTo>
                  <a:pt x="22322" y="2884"/>
                </a:lnTo>
                <a:cubicBezTo>
                  <a:pt x="22334" y="3229"/>
                  <a:pt x="22225" y="3818"/>
                  <a:pt x="22225" y="3818"/>
                </a:cubicBezTo>
                <a:cubicBezTo>
                  <a:pt x="22198" y="3400"/>
                  <a:pt x="21807" y="2125"/>
                  <a:pt x="21807" y="2124"/>
                </a:cubicBezTo>
                <a:lnTo>
                  <a:pt x="21807" y="2124"/>
                </a:lnTo>
                <a:cubicBezTo>
                  <a:pt x="21892" y="2442"/>
                  <a:pt x="21942" y="3449"/>
                  <a:pt x="21942" y="3449"/>
                </a:cubicBezTo>
                <a:cubicBezTo>
                  <a:pt x="21892" y="3276"/>
                  <a:pt x="21353" y="2466"/>
                  <a:pt x="21353" y="2466"/>
                </a:cubicBezTo>
                <a:lnTo>
                  <a:pt x="21353" y="2466"/>
                </a:lnTo>
                <a:cubicBezTo>
                  <a:pt x="21512" y="2725"/>
                  <a:pt x="21807" y="3865"/>
                  <a:pt x="21807" y="3865"/>
                </a:cubicBezTo>
                <a:cubicBezTo>
                  <a:pt x="21660" y="3511"/>
                  <a:pt x="21218" y="3020"/>
                  <a:pt x="21218" y="3019"/>
                </a:cubicBezTo>
                <a:lnTo>
                  <a:pt x="21218" y="3019"/>
                </a:lnTo>
                <a:cubicBezTo>
                  <a:pt x="21353" y="3217"/>
                  <a:pt x="21562" y="3829"/>
                  <a:pt x="21609" y="3977"/>
                </a:cubicBezTo>
                <a:lnTo>
                  <a:pt x="21598" y="3977"/>
                </a:lnTo>
                <a:cubicBezTo>
                  <a:pt x="21450" y="3718"/>
                  <a:pt x="21144" y="3438"/>
                  <a:pt x="21144" y="3438"/>
                </a:cubicBezTo>
                <a:lnTo>
                  <a:pt x="21144" y="3438"/>
                </a:lnTo>
                <a:cubicBezTo>
                  <a:pt x="21241" y="3558"/>
                  <a:pt x="21330" y="3718"/>
                  <a:pt x="21389" y="3880"/>
                </a:cubicBezTo>
                <a:cubicBezTo>
                  <a:pt x="21206" y="3585"/>
                  <a:pt x="21009" y="3291"/>
                  <a:pt x="21009" y="3290"/>
                </a:cubicBezTo>
                <a:lnTo>
                  <a:pt x="21009" y="3290"/>
                </a:lnTo>
                <a:cubicBezTo>
                  <a:pt x="21009" y="3364"/>
                  <a:pt x="21082" y="3597"/>
                  <a:pt x="21132" y="3791"/>
                </a:cubicBezTo>
                <a:cubicBezTo>
                  <a:pt x="21121" y="3791"/>
                  <a:pt x="21109" y="3806"/>
                  <a:pt x="21082" y="3829"/>
                </a:cubicBezTo>
                <a:cubicBezTo>
                  <a:pt x="21009" y="3718"/>
                  <a:pt x="20947" y="3620"/>
                  <a:pt x="20947" y="3620"/>
                </a:cubicBezTo>
                <a:lnTo>
                  <a:pt x="20947" y="3620"/>
                </a:lnTo>
                <a:cubicBezTo>
                  <a:pt x="20973" y="3694"/>
                  <a:pt x="20985" y="3791"/>
                  <a:pt x="20985" y="3891"/>
                </a:cubicBezTo>
                <a:cubicBezTo>
                  <a:pt x="20947" y="3903"/>
                  <a:pt x="20923" y="3927"/>
                  <a:pt x="20888" y="3938"/>
                </a:cubicBezTo>
                <a:cubicBezTo>
                  <a:pt x="20861" y="3903"/>
                  <a:pt x="20838" y="3853"/>
                  <a:pt x="20799" y="3806"/>
                </a:cubicBezTo>
                <a:cubicBezTo>
                  <a:pt x="20861" y="3694"/>
                  <a:pt x="20935" y="3585"/>
                  <a:pt x="20997" y="3535"/>
                </a:cubicBezTo>
                <a:lnTo>
                  <a:pt x="20997" y="3535"/>
                </a:lnTo>
                <a:cubicBezTo>
                  <a:pt x="20997" y="3535"/>
                  <a:pt x="20873" y="3632"/>
                  <a:pt x="20752" y="3732"/>
                </a:cubicBezTo>
                <a:cubicBezTo>
                  <a:pt x="20667" y="3620"/>
                  <a:pt x="20579" y="3511"/>
                  <a:pt x="20520" y="3411"/>
                </a:cubicBezTo>
                <a:lnTo>
                  <a:pt x="20520" y="3399"/>
                </a:lnTo>
                <a:lnTo>
                  <a:pt x="20505" y="3411"/>
                </a:lnTo>
                <a:cubicBezTo>
                  <a:pt x="20420" y="3302"/>
                  <a:pt x="20358" y="3229"/>
                  <a:pt x="20358" y="3229"/>
                </a:cubicBezTo>
                <a:lnTo>
                  <a:pt x="20358" y="3229"/>
                </a:lnTo>
                <a:cubicBezTo>
                  <a:pt x="20396" y="3276"/>
                  <a:pt x="20446" y="3376"/>
                  <a:pt x="20481" y="3461"/>
                </a:cubicBezTo>
                <a:cubicBezTo>
                  <a:pt x="20458" y="3523"/>
                  <a:pt x="20420" y="3597"/>
                  <a:pt x="20372" y="3682"/>
                </a:cubicBezTo>
                <a:cubicBezTo>
                  <a:pt x="20175" y="3547"/>
                  <a:pt x="19943" y="3388"/>
                  <a:pt x="19942" y="3388"/>
                </a:cubicBezTo>
                <a:lnTo>
                  <a:pt x="19942" y="3388"/>
                </a:lnTo>
                <a:cubicBezTo>
                  <a:pt x="20040" y="3461"/>
                  <a:pt x="20187" y="3644"/>
                  <a:pt x="20322" y="3806"/>
                </a:cubicBezTo>
                <a:cubicBezTo>
                  <a:pt x="20311" y="3841"/>
                  <a:pt x="20299" y="3865"/>
                  <a:pt x="20272" y="3903"/>
                </a:cubicBezTo>
                <a:cubicBezTo>
                  <a:pt x="20210" y="3853"/>
                  <a:pt x="20137" y="3818"/>
                  <a:pt x="20078" y="3779"/>
                </a:cubicBezTo>
                <a:cubicBezTo>
                  <a:pt x="20078" y="3768"/>
                  <a:pt x="20063" y="3744"/>
                  <a:pt x="20063" y="3732"/>
                </a:cubicBezTo>
                <a:cubicBezTo>
                  <a:pt x="20063" y="3732"/>
                  <a:pt x="20063" y="3744"/>
                  <a:pt x="20051" y="3768"/>
                </a:cubicBezTo>
                <a:cubicBezTo>
                  <a:pt x="20004" y="3744"/>
                  <a:pt x="19966" y="3718"/>
                  <a:pt x="19931" y="3694"/>
                </a:cubicBezTo>
                <a:cubicBezTo>
                  <a:pt x="19916" y="3597"/>
                  <a:pt x="19916" y="3497"/>
                  <a:pt x="19904" y="3449"/>
                </a:cubicBezTo>
                <a:cubicBezTo>
                  <a:pt x="19904" y="3449"/>
                  <a:pt x="19819" y="3682"/>
                  <a:pt x="19733" y="3915"/>
                </a:cubicBezTo>
                <a:lnTo>
                  <a:pt x="19722" y="3915"/>
                </a:lnTo>
                <a:cubicBezTo>
                  <a:pt x="19733" y="3791"/>
                  <a:pt x="19757" y="3670"/>
                  <a:pt x="19819" y="3585"/>
                </a:cubicBezTo>
                <a:lnTo>
                  <a:pt x="19819" y="3585"/>
                </a:lnTo>
                <a:cubicBezTo>
                  <a:pt x="19819" y="3585"/>
                  <a:pt x="19671" y="3744"/>
                  <a:pt x="19586" y="3915"/>
                </a:cubicBezTo>
                <a:lnTo>
                  <a:pt x="19536" y="3915"/>
                </a:lnTo>
                <a:cubicBezTo>
                  <a:pt x="19536" y="3706"/>
                  <a:pt x="19548" y="3349"/>
                  <a:pt x="19586" y="3229"/>
                </a:cubicBezTo>
                <a:lnTo>
                  <a:pt x="19586" y="3229"/>
                </a:lnTo>
                <a:cubicBezTo>
                  <a:pt x="19586" y="3229"/>
                  <a:pt x="19353" y="3609"/>
                  <a:pt x="19303" y="3903"/>
                </a:cubicBezTo>
                <a:cubicBezTo>
                  <a:pt x="19280" y="3732"/>
                  <a:pt x="19206" y="2946"/>
                  <a:pt x="19268" y="2749"/>
                </a:cubicBezTo>
                <a:lnTo>
                  <a:pt x="19268" y="2749"/>
                </a:lnTo>
                <a:cubicBezTo>
                  <a:pt x="19268" y="2749"/>
                  <a:pt x="19009" y="3450"/>
                  <a:pt x="19021" y="3585"/>
                </a:cubicBezTo>
                <a:cubicBezTo>
                  <a:pt x="19021" y="3585"/>
                  <a:pt x="18726" y="2737"/>
                  <a:pt x="18691" y="2466"/>
                </a:cubicBezTo>
                <a:lnTo>
                  <a:pt x="18691" y="2466"/>
                </a:lnTo>
                <a:cubicBezTo>
                  <a:pt x="18691" y="2466"/>
                  <a:pt x="18738" y="3535"/>
                  <a:pt x="18861" y="3891"/>
                </a:cubicBezTo>
                <a:cubicBezTo>
                  <a:pt x="18826" y="3829"/>
                  <a:pt x="18543" y="3376"/>
                  <a:pt x="18443" y="3105"/>
                </a:cubicBezTo>
                <a:lnTo>
                  <a:pt x="18443" y="3105"/>
                </a:lnTo>
                <a:cubicBezTo>
                  <a:pt x="18443" y="3105"/>
                  <a:pt x="18555" y="3756"/>
                  <a:pt x="18591" y="3880"/>
                </a:cubicBezTo>
                <a:cubicBezTo>
                  <a:pt x="18579" y="3880"/>
                  <a:pt x="18001" y="2675"/>
                  <a:pt x="17904" y="2566"/>
                </a:cubicBezTo>
                <a:lnTo>
                  <a:pt x="17904" y="2566"/>
                </a:lnTo>
                <a:cubicBezTo>
                  <a:pt x="17904" y="2566"/>
                  <a:pt x="18102" y="3143"/>
                  <a:pt x="18249" y="3659"/>
                </a:cubicBezTo>
                <a:cubicBezTo>
                  <a:pt x="18222" y="3718"/>
                  <a:pt x="18199" y="3791"/>
                  <a:pt x="18175" y="3865"/>
                </a:cubicBezTo>
                <a:lnTo>
                  <a:pt x="18125" y="3865"/>
                </a:lnTo>
                <a:cubicBezTo>
                  <a:pt x="18113" y="3768"/>
                  <a:pt x="18075" y="3609"/>
                  <a:pt x="18063" y="3485"/>
                </a:cubicBezTo>
                <a:cubicBezTo>
                  <a:pt x="18063" y="3411"/>
                  <a:pt x="18052" y="3349"/>
                  <a:pt x="18063" y="3314"/>
                </a:cubicBezTo>
                <a:lnTo>
                  <a:pt x="18063" y="3314"/>
                </a:lnTo>
                <a:cubicBezTo>
                  <a:pt x="18063" y="3314"/>
                  <a:pt x="18028" y="3400"/>
                  <a:pt x="17990" y="3523"/>
                </a:cubicBezTo>
                <a:cubicBezTo>
                  <a:pt x="17954" y="3535"/>
                  <a:pt x="17904" y="3558"/>
                  <a:pt x="17854" y="3585"/>
                </a:cubicBezTo>
                <a:cubicBezTo>
                  <a:pt x="17842" y="3547"/>
                  <a:pt x="17842" y="3511"/>
                  <a:pt x="17831" y="3473"/>
                </a:cubicBezTo>
                <a:cubicBezTo>
                  <a:pt x="17916" y="3388"/>
                  <a:pt x="17990" y="3314"/>
                  <a:pt x="18052" y="3264"/>
                </a:cubicBezTo>
                <a:lnTo>
                  <a:pt x="18052" y="3264"/>
                </a:lnTo>
                <a:cubicBezTo>
                  <a:pt x="18051" y="3264"/>
                  <a:pt x="17954" y="3326"/>
                  <a:pt x="17819" y="3399"/>
                </a:cubicBezTo>
                <a:cubicBezTo>
                  <a:pt x="17807" y="3314"/>
                  <a:pt x="17795" y="3240"/>
                  <a:pt x="17795" y="3179"/>
                </a:cubicBezTo>
                <a:cubicBezTo>
                  <a:pt x="17857" y="3107"/>
                  <a:pt x="17909" y="3043"/>
                  <a:pt x="17960" y="3002"/>
                </a:cubicBezTo>
                <a:lnTo>
                  <a:pt x="17960" y="3002"/>
                </a:lnTo>
                <a:cubicBezTo>
                  <a:pt x="17889" y="3053"/>
                  <a:pt x="17702" y="3186"/>
                  <a:pt x="17536" y="3302"/>
                </a:cubicBezTo>
                <a:cubicBezTo>
                  <a:pt x="17513" y="3240"/>
                  <a:pt x="17501" y="3179"/>
                  <a:pt x="17486" y="3143"/>
                </a:cubicBezTo>
                <a:lnTo>
                  <a:pt x="17486" y="3143"/>
                </a:lnTo>
                <a:cubicBezTo>
                  <a:pt x="17486" y="3143"/>
                  <a:pt x="17501" y="3217"/>
                  <a:pt x="17513" y="3326"/>
                </a:cubicBezTo>
                <a:cubicBezTo>
                  <a:pt x="17427" y="3376"/>
                  <a:pt x="17354" y="3438"/>
                  <a:pt x="17315" y="3473"/>
                </a:cubicBezTo>
                <a:lnTo>
                  <a:pt x="17315" y="3449"/>
                </a:lnTo>
                <a:cubicBezTo>
                  <a:pt x="17354" y="3314"/>
                  <a:pt x="17474" y="2958"/>
                  <a:pt x="17574" y="2822"/>
                </a:cubicBezTo>
                <a:lnTo>
                  <a:pt x="17574" y="2822"/>
                </a:lnTo>
                <a:cubicBezTo>
                  <a:pt x="17574" y="2822"/>
                  <a:pt x="17032" y="3473"/>
                  <a:pt x="16959" y="3694"/>
                </a:cubicBezTo>
                <a:cubicBezTo>
                  <a:pt x="16959" y="3694"/>
                  <a:pt x="16924" y="3388"/>
                  <a:pt x="16985" y="3217"/>
                </a:cubicBezTo>
                <a:lnTo>
                  <a:pt x="16985" y="3217"/>
                </a:lnTo>
                <a:cubicBezTo>
                  <a:pt x="16985" y="3217"/>
                  <a:pt x="16738" y="3609"/>
                  <a:pt x="16703" y="3682"/>
                </a:cubicBezTo>
                <a:cubicBezTo>
                  <a:pt x="16703" y="3682"/>
                  <a:pt x="16912" y="3019"/>
                  <a:pt x="16924" y="2884"/>
                </a:cubicBezTo>
                <a:lnTo>
                  <a:pt x="16924" y="2884"/>
                </a:lnTo>
                <a:cubicBezTo>
                  <a:pt x="16923" y="2884"/>
                  <a:pt x="16726" y="3179"/>
                  <a:pt x="16544" y="3473"/>
                </a:cubicBezTo>
                <a:cubicBezTo>
                  <a:pt x="16602" y="3314"/>
                  <a:pt x="16691" y="3155"/>
                  <a:pt x="16788" y="3043"/>
                </a:cubicBezTo>
                <a:lnTo>
                  <a:pt x="16788" y="3043"/>
                </a:lnTo>
                <a:cubicBezTo>
                  <a:pt x="16788" y="3043"/>
                  <a:pt x="16455" y="3338"/>
                  <a:pt x="16308" y="3609"/>
                </a:cubicBezTo>
                <a:cubicBezTo>
                  <a:pt x="16308" y="3609"/>
                  <a:pt x="16567" y="2849"/>
                  <a:pt x="16714" y="2613"/>
                </a:cubicBezTo>
                <a:lnTo>
                  <a:pt x="16714" y="2613"/>
                </a:lnTo>
                <a:cubicBezTo>
                  <a:pt x="16714" y="2613"/>
                  <a:pt x="16273" y="3117"/>
                  <a:pt x="16125" y="3461"/>
                </a:cubicBezTo>
                <a:cubicBezTo>
                  <a:pt x="16125" y="3461"/>
                  <a:pt x="16420" y="2333"/>
                  <a:pt x="16579" y="2062"/>
                </a:cubicBezTo>
                <a:lnTo>
                  <a:pt x="16579" y="2062"/>
                </a:lnTo>
                <a:cubicBezTo>
                  <a:pt x="16579" y="2063"/>
                  <a:pt x="16040" y="2872"/>
                  <a:pt x="15990" y="3043"/>
                </a:cubicBezTo>
                <a:cubicBezTo>
                  <a:pt x="15990" y="3043"/>
                  <a:pt x="16040" y="2039"/>
                  <a:pt x="16125" y="1729"/>
                </a:cubicBezTo>
                <a:lnTo>
                  <a:pt x="16125" y="1729"/>
                </a:lnTo>
                <a:cubicBezTo>
                  <a:pt x="16125" y="1730"/>
                  <a:pt x="15734" y="2996"/>
                  <a:pt x="15707" y="3411"/>
                </a:cubicBezTo>
                <a:cubicBezTo>
                  <a:pt x="15707" y="3411"/>
                  <a:pt x="15598" y="2822"/>
                  <a:pt x="15610" y="2480"/>
                </a:cubicBezTo>
                <a:lnTo>
                  <a:pt x="15610" y="2480"/>
                </a:lnTo>
                <a:cubicBezTo>
                  <a:pt x="15610" y="2481"/>
                  <a:pt x="15451" y="3240"/>
                  <a:pt x="15439" y="3399"/>
                </a:cubicBezTo>
                <a:cubicBezTo>
                  <a:pt x="15439" y="3399"/>
                  <a:pt x="15351" y="1977"/>
                  <a:pt x="15304" y="1841"/>
                </a:cubicBezTo>
                <a:cubicBezTo>
                  <a:pt x="15304" y="1841"/>
                  <a:pt x="15254" y="2528"/>
                  <a:pt x="15192" y="3128"/>
                </a:cubicBezTo>
                <a:cubicBezTo>
                  <a:pt x="15106" y="3240"/>
                  <a:pt x="15009" y="3399"/>
                  <a:pt x="14959" y="3535"/>
                </a:cubicBezTo>
                <a:cubicBezTo>
                  <a:pt x="14959" y="3535"/>
                  <a:pt x="14997" y="3290"/>
                  <a:pt x="15044" y="3055"/>
                </a:cubicBezTo>
                <a:cubicBezTo>
                  <a:pt x="15069" y="3044"/>
                  <a:pt x="15091" y="3023"/>
                  <a:pt x="15123" y="3010"/>
                </a:cubicBezTo>
                <a:lnTo>
                  <a:pt x="15123" y="3010"/>
                </a:lnTo>
                <a:cubicBezTo>
                  <a:pt x="15110" y="3015"/>
                  <a:pt x="15084" y="3026"/>
                  <a:pt x="15056" y="3043"/>
                </a:cubicBezTo>
                <a:cubicBezTo>
                  <a:pt x="15083" y="2908"/>
                  <a:pt x="15118" y="2787"/>
                  <a:pt x="15145" y="2725"/>
                </a:cubicBezTo>
                <a:lnTo>
                  <a:pt x="15145" y="2725"/>
                </a:lnTo>
                <a:cubicBezTo>
                  <a:pt x="15145" y="2725"/>
                  <a:pt x="15021" y="2922"/>
                  <a:pt x="14909" y="3128"/>
                </a:cubicBezTo>
                <a:cubicBezTo>
                  <a:pt x="14874" y="3155"/>
                  <a:pt x="14835" y="3167"/>
                  <a:pt x="14812" y="3190"/>
                </a:cubicBezTo>
                <a:cubicBezTo>
                  <a:pt x="14824" y="3043"/>
                  <a:pt x="14862" y="2849"/>
                  <a:pt x="14897" y="2701"/>
                </a:cubicBezTo>
                <a:cubicBezTo>
                  <a:pt x="14935" y="2663"/>
                  <a:pt x="14971" y="2613"/>
                  <a:pt x="15009" y="2589"/>
                </a:cubicBezTo>
                <a:lnTo>
                  <a:pt x="15009" y="2589"/>
                </a:lnTo>
                <a:cubicBezTo>
                  <a:pt x="15008" y="2590"/>
                  <a:pt x="14970" y="2614"/>
                  <a:pt x="14909" y="2651"/>
                </a:cubicBezTo>
                <a:cubicBezTo>
                  <a:pt x="14924" y="2589"/>
                  <a:pt x="14935" y="2539"/>
                  <a:pt x="14947" y="2504"/>
                </a:cubicBezTo>
                <a:lnTo>
                  <a:pt x="14947" y="2504"/>
                </a:lnTo>
                <a:cubicBezTo>
                  <a:pt x="14947" y="2504"/>
                  <a:pt x="14909" y="2590"/>
                  <a:pt x="14862" y="2687"/>
                </a:cubicBezTo>
                <a:cubicBezTo>
                  <a:pt x="14788" y="2737"/>
                  <a:pt x="14715" y="2799"/>
                  <a:pt x="14629" y="2860"/>
                </a:cubicBezTo>
                <a:cubicBezTo>
                  <a:pt x="14629" y="2725"/>
                  <a:pt x="14629" y="2589"/>
                  <a:pt x="14641" y="2528"/>
                </a:cubicBezTo>
                <a:lnTo>
                  <a:pt x="14641" y="2528"/>
                </a:lnTo>
                <a:cubicBezTo>
                  <a:pt x="14641" y="2528"/>
                  <a:pt x="14591" y="2713"/>
                  <a:pt x="14541" y="2922"/>
                </a:cubicBezTo>
                <a:cubicBezTo>
                  <a:pt x="14494" y="2958"/>
                  <a:pt x="14444" y="3008"/>
                  <a:pt x="14394" y="3043"/>
                </a:cubicBezTo>
                <a:lnTo>
                  <a:pt x="14394" y="2958"/>
                </a:lnTo>
                <a:cubicBezTo>
                  <a:pt x="14394" y="2958"/>
                  <a:pt x="14394" y="3008"/>
                  <a:pt x="14382" y="3055"/>
                </a:cubicBezTo>
                <a:cubicBezTo>
                  <a:pt x="14358" y="3081"/>
                  <a:pt x="14346" y="3093"/>
                  <a:pt x="14320" y="3105"/>
                </a:cubicBezTo>
                <a:cubicBezTo>
                  <a:pt x="14333" y="2960"/>
                  <a:pt x="14344" y="2804"/>
                  <a:pt x="14346" y="2741"/>
                </a:cubicBezTo>
                <a:lnTo>
                  <a:pt x="14346" y="2741"/>
                </a:lnTo>
                <a:cubicBezTo>
                  <a:pt x="14342" y="2776"/>
                  <a:pt x="14295" y="2955"/>
                  <a:pt x="14261" y="3167"/>
                </a:cubicBezTo>
                <a:cubicBezTo>
                  <a:pt x="14149" y="3264"/>
                  <a:pt x="14064" y="3364"/>
                  <a:pt x="13990" y="3449"/>
                </a:cubicBezTo>
                <a:cubicBezTo>
                  <a:pt x="13990" y="3449"/>
                  <a:pt x="14161" y="3093"/>
                  <a:pt x="14346" y="2737"/>
                </a:cubicBezTo>
                <a:lnTo>
                  <a:pt x="14346" y="2737"/>
                </a:lnTo>
                <a:cubicBezTo>
                  <a:pt x="14346" y="2738"/>
                  <a:pt x="14346" y="2739"/>
                  <a:pt x="14346" y="2741"/>
                </a:cubicBezTo>
                <a:lnTo>
                  <a:pt x="14346" y="2741"/>
                </a:lnTo>
                <a:cubicBezTo>
                  <a:pt x="14346" y="2739"/>
                  <a:pt x="14346" y="2738"/>
                  <a:pt x="14346" y="2737"/>
                </a:cubicBezTo>
                <a:lnTo>
                  <a:pt x="14346" y="2737"/>
                </a:lnTo>
                <a:cubicBezTo>
                  <a:pt x="14346" y="2737"/>
                  <a:pt x="14346" y="2737"/>
                  <a:pt x="14346" y="2737"/>
                </a:cubicBezTo>
                <a:lnTo>
                  <a:pt x="14346" y="2737"/>
                </a:lnTo>
                <a:cubicBezTo>
                  <a:pt x="14346" y="2732"/>
                  <a:pt x="14346" y="2728"/>
                  <a:pt x="14346" y="2725"/>
                </a:cubicBezTo>
                <a:cubicBezTo>
                  <a:pt x="14494" y="2442"/>
                  <a:pt x="14664" y="2159"/>
                  <a:pt x="14788" y="2050"/>
                </a:cubicBezTo>
                <a:lnTo>
                  <a:pt x="14788" y="2050"/>
                </a:lnTo>
                <a:cubicBezTo>
                  <a:pt x="14785" y="2053"/>
                  <a:pt x="13854" y="2873"/>
                  <a:pt x="13769" y="3031"/>
                </a:cubicBezTo>
                <a:cubicBezTo>
                  <a:pt x="13769" y="3031"/>
                  <a:pt x="13878" y="2050"/>
                  <a:pt x="14014" y="1729"/>
                </a:cubicBezTo>
                <a:lnTo>
                  <a:pt x="14014" y="1729"/>
                </a:lnTo>
                <a:cubicBezTo>
                  <a:pt x="14013" y="1730"/>
                  <a:pt x="13327" y="3008"/>
                  <a:pt x="13277" y="3411"/>
                </a:cubicBezTo>
                <a:cubicBezTo>
                  <a:pt x="13277" y="3411"/>
                  <a:pt x="13118" y="2834"/>
                  <a:pt x="13142" y="2492"/>
                </a:cubicBezTo>
                <a:lnTo>
                  <a:pt x="13142" y="2492"/>
                </a:lnTo>
                <a:cubicBezTo>
                  <a:pt x="13142" y="2492"/>
                  <a:pt x="12847" y="3252"/>
                  <a:pt x="12824" y="3399"/>
                </a:cubicBezTo>
                <a:cubicBezTo>
                  <a:pt x="12824" y="3399"/>
                  <a:pt x="12959" y="2112"/>
                  <a:pt x="12936" y="1853"/>
                </a:cubicBezTo>
                <a:lnTo>
                  <a:pt x="12936" y="1853"/>
                </a:lnTo>
                <a:cubicBezTo>
                  <a:pt x="12936" y="1853"/>
                  <a:pt x="12591" y="2675"/>
                  <a:pt x="12358" y="3349"/>
                </a:cubicBezTo>
                <a:cubicBezTo>
                  <a:pt x="12246" y="3438"/>
                  <a:pt x="12137" y="3535"/>
                  <a:pt x="12111" y="3570"/>
                </a:cubicBezTo>
                <a:cubicBezTo>
                  <a:pt x="12111" y="3570"/>
                  <a:pt x="12099" y="3128"/>
                  <a:pt x="12149" y="2996"/>
                </a:cubicBezTo>
                <a:lnTo>
                  <a:pt x="12149" y="2996"/>
                </a:lnTo>
                <a:cubicBezTo>
                  <a:pt x="12149" y="2996"/>
                  <a:pt x="11905" y="3461"/>
                  <a:pt x="11855" y="3682"/>
                </a:cubicBezTo>
                <a:lnTo>
                  <a:pt x="11831" y="3682"/>
                </a:lnTo>
                <a:cubicBezTo>
                  <a:pt x="11781" y="3597"/>
                  <a:pt x="11707" y="3438"/>
                  <a:pt x="11707" y="3338"/>
                </a:cubicBezTo>
                <a:lnTo>
                  <a:pt x="11596" y="3670"/>
                </a:lnTo>
                <a:lnTo>
                  <a:pt x="11584" y="3670"/>
                </a:lnTo>
                <a:cubicBezTo>
                  <a:pt x="11584" y="3523"/>
                  <a:pt x="11560" y="3143"/>
                  <a:pt x="11537" y="3055"/>
                </a:cubicBezTo>
                <a:cubicBezTo>
                  <a:pt x="11537" y="3055"/>
                  <a:pt x="11436" y="3302"/>
                  <a:pt x="11363" y="3558"/>
                </a:cubicBezTo>
                <a:cubicBezTo>
                  <a:pt x="11363" y="3423"/>
                  <a:pt x="11389" y="3276"/>
                  <a:pt x="11448" y="3179"/>
                </a:cubicBezTo>
                <a:lnTo>
                  <a:pt x="11448" y="3179"/>
                </a:lnTo>
                <a:cubicBezTo>
                  <a:pt x="11448" y="3179"/>
                  <a:pt x="11227" y="3438"/>
                  <a:pt x="11180" y="3659"/>
                </a:cubicBezTo>
                <a:lnTo>
                  <a:pt x="11168" y="3659"/>
                </a:lnTo>
                <a:cubicBezTo>
                  <a:pt x="11168" y="3597"/>
                  <a:pt x="11168" y="3008"/>
                  <a:pt x="11227" y="2822"/>
                </a:cubicBezTo>
                <a:lnTo>
                  <a:pt x="11227" y="2822"/>
                </a:lnTo>
                <a:cubicBezTo>
                  <a:pt x="11227" y="2822"/>
                  <a:pt x="10959" y="3240"/>
                  <a:pt x="10933" y="3547"/>
                </a:cubicBezTo>
                <a:cubicBezTo>
                  <a:pt x="10933" y="3547"/>
                  <a:pt x="10836" y="2578"/>
                  <a:pt x="10898" y="2345"/>
                </a:cubicBezTo>
                <a:lnTo>
                  <a:pt x="10898" y="2345"/>
                </a:lnTo>
                <a:cubicBezTo>
                  <a:pt x="10897" y="2345"/>
                  <a:pt x="10653" y="3043"/>
                  <a:pt x="10653" y="3179"/>
                </a:cubicBezTo>
                <a:cubicBezTo>
                  <a:pt x="10653" y="3179"/>
                  <a:pt x="10359" y="2333"/>
                  <a:pt x="10320" y="2062"/>
                </a:cubicBezTo>
                <a:lnTo>
                  <a:pt x="10320" y="2062"/>
                </a:lnTo>
                <a:cubicBezTo>
                  <a:pt x="10320" y="2063"/>
                  <a:pt x="10382" y="3143"/>
                  <a:pt x="10491" y="3497"/>
                </a:cubicBezTo>
                <a:cubicBezTo>
                  <a:pt x="10491" y="3497"/>
                  <a:pt x="10185" y="2996"/>
                  <a:pt x="10088" y="2713"/>
                </a:cubicBezTo>
                <a:lnTo>
                  <a:pt x="10088" y="2713"/>
                </a:lnTo>
                <a:cubicBezTo>
                  <a:pt x="10088" y="2713"/>
                  <a:pt x="10185" y="3349"/>
                  <a:pt x="10223" y="3485"/>
                </a:cubicBezTo>
                <a:cubicBezTo>
                  <a:pt x="10223" y="3485"/>
                  <a:pt x="9634" y="2271"/>
                  <a:pt x="9549" y="2159"/>
                </a:cubicBezTo>
                <a:lnTo>
                  <a:pt x="9549" y="2159"/>
                </a:lnTo>
                <a:cubicBezTo>
                  <a:pt x="9549" y="2160"/>
                  <a:pt x="9743" y="2749"/>
                  <a:pt x="9890" y="3252"/>
                </a:cubicBezTo>
                <a:cubicBezTo>
                  <a:pt x="9843" y="3349"/>
                  <a:pt x="9793" y="3485"/>
                  <a:pt x="9793" y="3609"/>
                </a:cubicBezTo>
                <a:cubicBezTo>
                  <a:pt x="9793" y="3609"/>
                  <a:pt x="9669" y="3070"/>
                  <a:pt x="9696" y="2908"/>
                </a:cubicBezTo>
                <a:lnTo>
                  <a:pt x="9696" y="2908"/>
                </a:lnTo>
                <a:cubicBezTo>
                  <a:pt x="9696" y="2908"/>
                  <a:pt x="9622" y="3117"/>
                  <a:pt x="9584" y="3326"/>
                </a:cubicBezTo>
                <a:cubicBezTo>
                  <a:pt x="9572" y="3338"/>
                  <a:pt x="9549" y="3349"/>
                  <a:pt x="9534" y="3364"/>
                </a:cubicBezTo>
                <a:cubicBezTo>
                  <a:pt x="9510" y="3290"/>
                  <a:pt x="9499" y="3202"/>
                  <a:pt x="9475" y="3117"/>
                </a:cubicBezTo>
                <a:cubicBezTo>
                  <a:pt x="9534" y="3070"/>
                  <a:pt x="9584" y="3019"/>
                  <a:pt x="9622" y="2981"/>
                </a:cubicBezTo>
                <a:lnTo>
                  <a:pt x="9622" y="2981"/>
                </a:lnTo>
                <a:cubicBezTo>
                  <a:pt x="9622" y="2981"/>
                  <a:pt x="9560" y="3031"/>
                  <a:pt x="9475" y="3093"/>
                </a:cubicBezTo>
                <a:cubicBezTo>
                  <a:pt x="9437" y="2937"/>
                  <a:pt x="9414" y="2792"/>
                  <a:pt x="9424" y="2728"/>
                </a:cubicBezTo>
                <a:lnTo>
                  <a:pt x="9424" y="2728"/>
                </a:lnTo>
                <a:cubicBezTo>
                  <a:pt x="9419" y="2760"/>
                  <a:pt x="9373" y="3018"/>
                  <a:pt x="9351" y="3179"/>
                </a:cubicBezTo>
                <a:cubicBezTo>
                  <a:pt x="9339" y="3190"/>
                  <a:pt x="9313" y="3190"/>
                  <a:pt x="9301" y="3202"/>
                </a:cubicBezTo>
                <a:cubicBezTo>
                  <a:pt x="9266" y="3117"/>
                  <a:pt x="9204" y="2981"/>
                  <a:pt x="9166" y="2884"/>
                </a:cubicBezTo>
                <a:cubicBezTo>
                  <a:pt x="9179" y="2862"/>
                  <a:pt x="9191" y="2838"/>
                  <a:pt x="9201" y="2825"/>
                </a:cubicBezTo>
                <a:lnTo>
                  <a:pt x="9201" y="2825"/>
                </a:lnTo>
                <a:cubicBezTo>
                  <a:pt x="9197" y="2830"/>
                  <a:pt x="9185" y="2844"/>
                  <a:pt x="9166" y="2872"/>
                </a:cubicBezTo>
                <a:cubicBezTo>
                  <a:pt x="9142" y="2823"/>
                  <a:pt x="9131" y="2776"/>
                  <a:pt x="9130" y="2749"/>
                </a:cubicBezTo>
                <a:lnTo>
                  <a:pt x="9130" y="2749"/>
                </a:lnTo>
                <a:cubicBezTo>
                  <a:pt x="9130" y="2757"/>
                  <a:pt x="9131" y="2816"/>
                  <a:pt x="9142" y="2896"/>
                </a:cubicBezTo>
                <a:cubicBezTo>
                  <a:pt x="9107" y="2958"/>
                  <a:pt x="9045" y="3031"/>
                  <a:pt x="8971" y="3117"/>
                </a:cubicBezTo>
                <a:cubicBezTo>
                  <a:pt x="8933" y="3019"/>
                  <a:pt x="8909" y="2946"/>
                  <a:pt x="8898" y="2908"/>
                </a:cubicBezTo>
                <a:lnTo>
                  <a:pt x="8898" y="2908"/>
                </a:lnTo>
                <a:cubicBezTo>
                  <a:pt x="8898" y="2908"/>
                  <a:pt x="8921" y="3020"/>
                  <a:pt x="8945" y="3167"/>
                </a:cubicBezTo>
                <a:cubicBezTo>
                  <a:pt x="8836" y="3302"/>
                  <a:pt x="8724" y="3461"/>
                  <a:pt x="8650" y="3585"/>
                </a:cubicBezTo>
                <a:lnTo>
                  <a:pt x="8591" y="3585"/>
                </a:lnTo>
                <a:cubicBezTo>
                  <a:pt x="8591" y="3473"/>
                  <a:pt x="8591" y="3326"/>
                  <a:pt x="8615" y="3217"/>
                </a:cubicBezTo>
                <a:lnTo>
                  <a:pt x="8615" y="3217"/>
                </a:lnTo>
                <a:cubicBezTo>
                  <a:pt x="8615" y="3217"/>
                  <a:pt x="8479" y="3438"/>
                  <a:pt x="8394" y="3570"/>
                </a:cubicBezTo>
                <a:lnTo>
                  <a:pt x="8370" y="3570"/>
                </a:lnTo>
                <a:cubicBezTo>
                  <a:pt x="8429" y="3376"/>
                  <a:pt x="8553" y="2981"/>
                  <a:pt x="8565" y="2884"/>
                </a:cubicBezTo>
                <a:lnTo>
                  <a:pt x="8565" y="2884"/>
                </a:lnTo>
                <a:cubicBezTo>
                  <a:pt x="8565" y="2884"/>
                  <a:pt x="8370" y="3179"/>
                  <a:pt x="8185" y="3473"/>
                </a:cubicBezTo>
                <a:cubicBezTo>
                  <a:pt x="8247" y="3314"/>
                  <a:pt x="8320" y="3155"/>
                  <a:pt x="8429" y="3043"/>
                </a:cubicBezTo>
                <a:lnTo>
                  <a:pt x="8429" y="3043"/>
                </a:lnTo>
                <a:cubicBezTo>
                  <a:pt x="8429" y="3043"/>
                  <a:pt x="8123" y="3302"/>
                  <a:pt x="7976" y="3558"/>
                </a:cubicBezTo>
                <a:lnTo>
                  <a:pt x="7964" y="3558"/>
                </a:lnTo>
                <a:cubicBezTo>
                  <a:pt x="8026" y="3388"/>
                  <a:pt x="8223" y="2810"/>
                  <a:pt x="8344" y="2613"/>
                </a:cubicBezTo>
                <a:lnTo>
                  <a:pt x="8344" y="2613"/>
                </a:lnTo>
                <a:cubicBezTo>
                  <a:pt x="8344" y="2613"/>
                  <a:pt x="7914" y="3117"/>
                  <a:pt x="7767" y="3461"/>
                </a:cubicBezTo>
                <a:cubicBezTo>
                  <a:pt x="7767" y="3461"/>
                  <a:pt x="8049" y="2333"/>
                  <a:pt x="8208" y="2062"/>
                </a:cubicBezTo>
                <a:lnTo>
                  <a:pt x="8208" y="2062"/>
                </a:lnTo>
                <a:cubicBezTo>
                  <a:pt x="8208" y="2063"/>
                  <a:pt x="7681" y="2872"/>
                  <a:pt x="7634" y="3043"/>
                </a:cubicBezTo>
                <a:cubicBezTo>
                  <a:pt x="7634" y="3043"/>
                  <a:pt x="7681" y="2039"/>
                  <a:pt x="7755" y="1729"/>
                </a:cubicBezTo>
                <a:lnTo>
                  <a:pt x="7755" y="1729"/>
                </a:lnTo>
                <a:cubicBezTo>
                  <a:pt x="7755" y="1730"/>
                  <a:pt x="7363" y="2996"/>
                  <a:pt x="7340" y="3411"/>
                </a:cubicBezTo>
                <a:cubicBezTo>
                  <a:pt x="7340" y="3411"/>
                  <a:pt x="7239" y="2822"/>
                  <a:pt x="7251" y="2480"/>
                </a:cubicBezTo>
                <a:lnTo>
                  <a:pt x="7251" y="2480"/>
                </a:lnTo>
                <a:cubicBezTo>
                  <a:pt x="7251" y="2481"/>
                  <a:pt x="7092" y="3240"/>
                  <a:pt x="7080" y="3399"/>
                </a:cubicBezTo>
                <a:cubicBezTo>
                  <a:pt x="7080" y="3399"/>
                  <a:pt x="6983" y="1977"/>
                  <a:pt x="6933" y="1841"/>
                </a:cubicBezTo>
                <a:cubicBezTo>
                  <a:pt x="6933" y="1841"/>
                  <a:pt x="6898" y="2528"/>
                  <a:pt x="6836" y="3128"/>
                </a:cubicBezTo>
                <a:cubicBezTo>
                  <a:pt x="6751" y="3240"/>
                  <a:pt x="6650" y="3388"/>
                  <a:pt x="6603" y="3523"/>
                </a:cubicBezTo>
                <a:cubicBezTo>
                  <a:pt x="6603" y="3449"/>
                  <a:pt x="6639" y="3252"/>
                  <a:pt x="6689" y="3055"/>
                </a:cubicBezTo>
                <a:cubicBezTo>
                  <a:pt x="6712" y="3043"/>
                  <a:pt x="6736" y="3020"/>
                  <a:pt x="6762" y="3008"/>
                </a:cubicBezTo>
                <a:lnTo>
                  <a:pt x="6762" y="3008"/>
                </a:lnTo>
                <a:cubicBezTo>
                  <a:pt x="6759" y="3009"/>
                  <a:pt x="6733" y="3021"/>
                  <a:pt x="6689" y="3043"/>
                </a:cubicBezTo>
                <a:cubicBezTo>
                  <a:pt x="6712" y="2908"/>
                  <a:pt x="6751" y="2787"/>
                  <a:pt x="6786" y="2725"/>
                </a:cubicBezTo>
                <a:lnTo>
                  <a:pt x="6786" y="2725"/>
                </a:lnTo>
                <a:cubicBezTo>
                  <a:pt x="6786" y="2725"/>
                  <a:pt x="6650" y="2922"/>
                  <a:pt x="6541" y="3128"/>
                </a:cubicBezTo>
                <a:cubicBezTo>
                  <a:pt x="6503" y="3155"/>
                  <a:pt x="6480" y="3167"/>
                  <a:pt x="6441" y="3190"/>
                </a:cubicBezTo>
                <a:cubicBezTo>
                  <a:pt x="6468" y="3043"/>
                  <a:pt x="6491" y="2849"/>
                  <a:pt x="6530" y="2701"/>
                </a:cubicBezTo>
                <a:cubicBezTo>
                  <a:pt x="6565" y="2663"/>
                  <a:pt x="6603" y="2613"/>
                  <a:pt x="6639" y="2589"/>
                </a:cubicBezTo>
                <a:lnTo>
                  <a:pt x="6639" y="2589"/>
                </a:lnTo>
                <a:cubicBezTo>
                  <a:pt x="6638" y="2590"/>
                  <a:pt x="6603" y="2613"/>
                  <a:pt x="6541" y="2651"/>
                </a:cubicBezTo>
                <a:cubicBezTo>
                  <a:pt x="6553" y="2589"/>
                  <a:pt x="6577" y="2539"/>
                  <a:pt x="6589" y="2504"/>
                </a:cubicBezTo>
                <a:lnTo>
                  <a:pt x="6589" y="2504"/>
                </a:lnTo>
                <a:cubicBezTo>
                  <a:pt x="6589" y="2504"/>
                  <a:pt x="6541" y="2590"/>
                  <a:pt x="6491" y="2687"/>
                </a:cubicBezTo>
                <a:cubicBezTo>
                  <a:pt x="6430" y="2737"/>
                  <a:pt x="6344" y="2799"/>
                  <a:pt x="6271" y="2860"/>
                </a:cubicBezTo>
                <a:cubicBezTo>
                  <a:pt x="6271" y="2725"/>
                  <a:pt x="6271" y="2589"/>
                  <a:pt x="6282" y="2528"/>
                </a:cubicBezTo>
                <a:lnTo>
                  <a:pt x="6282" y="2528"/>
                </a:lnTo>
                <a:cubicBezTo>
                  <a:pt x="6282" y="2528"/>
                  <a:pt x="6235" y="2713"/>
                  <a:pt x="6185" y="2922"/>
                </a:cubicBezTo>
                <a:cubicBezTo>
                  <a:pt x="6135" y="2958"/>
                  <a:pt x="6088" y="3008"/>
                  <a:pt x="6038" y="3043"/>
                </a:cubicBezTo>
                <a:lnTo>
                  <a:pt x="6038" y="2958"/>
                </a:lnTo>
                <a:cubicBezTo>
                  <a:pt x="6038" y="2958"/>
                  <a:pt x="6026" y="3008"/>
                  <a:pt x="6014" y="3055"/>
                </a:cubicBezTo>
                <a:cubicBezTo>
                  <a:pt x="6000" y="3081"/>
                  <a:pt x="5976" y="3093"/>
                  <a:pt x="5964" y="3105"/>
                </a:cubicBezTo>
                <a:cubicBezTo>
                  <a:pt x="5976" y="2946"/>
                  <a:pt x="5988" y="2775"/>
                  <a:pt x="5988" y="2725"/>
                </a:cubicBezTo>
                <a:cubicBezTo>
                  <a:pt x="6133" y="2446"/>
                  <a:pt x="6290" y="2167"/>
                  <a:pt x="6413" y="2055"/>
                </a:cubicBezTo>
                <a:lnTo>
                  <a:pt x="6413" y="2055"/>
                </a:lnTo>
                <a:cubicBezTo>
                  <a:pt x="6342" y="2118"/>
                  <a:pt x="5495" y="2879"/>
                  <a:pt x="5410" y="3031"/>
                </a:cubicBezTo>
                <a:cubicBezTo>
                  <a:pt x="5410" y="3031"/>
                  <a:pt x="5511" y="2050"/>
                  <a:pt x="5646" y="1729"/>
                </a:cubicBezTo>
                <a:lnTo>
                  <a:pt x="5646" y="1729"/>
                </a:lnTo>
                <a:cubicBezTo>
                  <a:pt x="5646" y="1730"/>
                  <a:pt x="4957" y="3008"/>
                  <a:pt x="4910" y="3411"/>
                </a:cubicBezTo>
                <a:cubicBezTo>
                  <a:pt x="4910" y="3411"/>
                  <a:pt x="4748" y="2834"/>
                  <a:pt x="4774" y="2492"/>
                </a:cubicBezTo>
                <a:lnTo>
                  <a:pt x="4774" y="2492"/>
                </a:lnTo>
                <a:cubicBezTo>
                  <a:pt x="4774" y="2492"/>
                  <a:pt x="4492" y="3252"/>
                  <a:pt x="4468" y="3399"/>
                </a:cubicBezTo>
                <a:cubicBezTo>
                  <a:pt x="4468" y="3399"/>
                  <a:pt x="4589" y="2112"/>
                  <a:pt x="4577" y="1853"/>
                </a:cubicBezTo>
                <a:lnTo>
                  <a:pt x="4577" y="1853"/>
                </a:lnTo>
                <a:cubicBezTo>
                  <a:pt x="4577" y="1853"/>
                  <a:pt x="4197" y="2749"/>
                  <a:pt x="3964" y="3438"/>
                </a:cubicBezTo>
                <a:lnTo>
                  <a:pt x="3841" y="3438"/>
                </a:lnTo>
                <a:cubicBezTo>
                  <a:pt x="3879" y="3190"/>
                  <a:pt x="3953" y="2922"/>
                  <a:pt x="4112" y="2725"/>
                </a:cubicBezTo>
                <a:lnTo>
                  <a:pt x="4112" y="2725"/>
                </a:lnTo>
                <a:cubicBezTo>
                  <a:pt x="4111" y="2725"/>
                  <a:pt x="3743" y="3093"/>
                  <a:pt x="3558" y="3423"/>
                </a:cubicBezTo>
                <a:lnTo>
                  <a:pt x="3523" y="3423"/>
                </a:lnTo>
                <a:cubicBezTo>
                  <a:pt x="3570" y="3143"/>
                  <a:pt x="3670" y="2492"/>
                  <a:pt x="3805" y="2245"/>
                </a:cubicBezTo>
                <a:lnTo>
                  <a:pt x="3805" y="2245"/>
                </a:lnTo>
                <a:cubicBezTo>
                  <a:pt x="3805" y="2245"/>
                  <a:pt x="3263" y="2946"/>
                  <a:pt x="3128" y="3411"/>
                </a:cubicBezTo>
                <a:cubicBezTo>
                  <a:pt x="3143" y="3217"/>
                  <a:pt x="3190" y="1950"/>
                  <a:pt x="3349" y="1620"/>
                </a:cubicBezTo>
                <a:lnTo>
                  <a:pt x="3349" y="1620"/>
                </a:lnTo>
                <a:cubicBezTo>
                  <a:pt x="3349" y="1621"/>
                  <a:pt x="2736" y="2760"/>
                  <a:pt x="2724" y="2981"/>
                </a:cubicBezTo>
                <a:cubicBezTo>
                  <a:pt x="2724" y="2981"/>
                  <a:pt x="2406" y="1756"/>
                  <a:pt x="2418" y="1350"/>
                </a:cubicBezTo>
                <a:lnTo>
                  <a:pt x="2418" y="1350"/>
                </a:lnTo>
                <a:cubicBezTo>
                  <a:pt x="2418" y="1350"/>
                  <a:pt x="2271" y="2787"/>
                  <a:pt x="2344" y="3388"/>
                </a:cubicBezTo>
                <a:lnTo>
                  <a:pt x="2294" y="3388"/>
                </a:lnTo>
                <a:cubicBezTo>
                  <a:pt x="2171" y="3179"/>
                  <a:pt x="1926" y="2725"/>
                  <a:pt x="1841" y="2419"/>
                </a:cubicBezTo>
                <a:lnTo>
                  <a:pt x="1841" y="2419"/>
                </a:lnTo>
                <a:cubicBezTo>
                  <a:pt x="1841" y="2419"/>
                  <a:pt x="1853" y="3031"/>
                  <a:pt x="1876" y="3376"/>
                </a:cubicBezTo>
                <a:lnTo>
                  <a:pt x="1817" y="3376"/>
                </a:lnTo>
                <a:cubicBezTo>
                  <a:pt x="1779" y="3290"/>
                  <a:pt x="1729" y="3167"/>
                  <a:pt x="1670" y="3043"/>
                </a:cubicBezTo>
                <a:cubicBezTo>
                  <a:pt x="1644" y="2663"/>
                  <a:pt x="1644" y="2245"/>
                  <a:pt x="1767" y="1989"/>
                </a:cubicBezTo>
                <a:lnTo>
                  <a:pt x="1767" y="1989"/>
                </a:lnTo>
                <a:cubicBezTo>
                  <a:pt x="1767" y="1989"/>
                  <a:pt x="1596" y="2271"/>
                  <a:pt x="1473" y="2601"/>
                </a:cubicBezTo>
                <a:cubicBezTo>
                  <a:pt x="1423" y="2492"/>
                  <a:pt x="1361" y="2380"/>
                  <a:pt x="1314" y="2271"/>
                </a:cubicBezTo>
                <a:cubicBezTo>
                  <a:pt x="1325" y="1977"/>
                  <a:pt x="1337" y="1682"/>
                  <a:pt x="1375" y="1535"/>
                </a:cubicBezTo>
                <a:lnTo>
                  <a:pt x="1375" y="1535"/>
                </a:lnTo>
                <a:cubicBezTo>
                  <a:pt x="1375" y="1535"/>
                  <a:pt x="1287" y="1744"/>
                  <a:pt x="1190" y="2012"/>
                </a:cubicBezTo>
                <a:cubicBezTo>
                  <a:pt x="1116" y="1877"/>
                  <a:pt x="1066" y="1780"/>
                  <a:pt x="1031" y="1744"/>
                </a:cubicBezTo>
                <a:lnTo>
                  <a:pt x="1031" y="1744"/>
                </a:lnTo>
                <a:cubicBezTo>
                  <a:pt x="1031" y="1744"/>
                  <a:pt x="1081" y="1915"/>
                  <a:pt x="1140" y="2148"/>
                </a:cubicBezTo>
                <a:cubicBezTo>
                  <a:pt x="1066" y="2407"/>
                  <a:pt x="993" y="2701"/>
                  <a:pt x="969" y="2934"/>
                </a:cubicBezTo>
                <a:cubicBezTo>
                  <a:pt x="969" y="2934"/>
                  <a:pt x="884" y="1435"/>
                  <a:pt x="969" y="1117"/>
                </a:cubicBezTo>
                <a:lnTo>
                  <a:pt x="969" y="1117"/>
                </a:lnTo>
                <a:cubicBezTo>
                  <a:pt x="969" y="1117"/>
                  <a:pt x="651" y="2198"/>
                  <a:pt x="651" y="2419"/>
                </a:cubicBezTo>
                <a:cubicBezTo>
                  <a:pt x="651" y="2419"/>
                  <a:pt x="442" y="1423"/>
                  <a:pt x="442" y="1155"/>
                </a:cubicBezTo>
                <a:cubicBezTo>
                  <a:pt x="442" y="1155"/>
                  <a:pt x="368" y="2466"/>
                  <a:pt x="442" y="2981"/>
                </a:cubicBezTo>
                <a:cubicBezTo>
                  <a:pt x="442" y="2981"/>
                  <a:pt x="221" y="2319"/>
                  <a:pt x="171" y="2000"/>
                </a:cubicBezTo>
                <a:cubicBezTo>
                  <a:pt x="171" y="2000"/>
                  <a:pt x="159" y="2834"/>
                  <a:pt x="171" y="3031"/>
                </a:cubicBezTo>
                <a:cubicBezTo>
                  <a:pt x="171" y="3031"/>
                  <a:pt x="35" y="1729"/>
                  <a:pt x="0" y="1535"/>
                </a:cubicBezTo>
                <a:lnTo>
                  <a:pt x="0" y="3314"/>
                </a:lnTo>
                <a:lnTo>
                  <a:pt x="0" y="4380"/>
                </a:lnTo>
                <a:lnTo>
                  <a:pt x="49074" y="4380"/>
                </a:lnTo>
                <a:cubicBezTo>
                  <a:pt x="49089" y="3535"/>
                  <a:pt x="49074" y="1939"/>
                  <a:pt x="49074" y="1939"/>
                </a:cubicBezTo>
                <a:cubicBezTo>
                  <a:pt x="49039" y="2124"/>
                  <a:pt x="48915" y="3423"/>
                  <a:pt x="48915" y="3423"/>
                </a:cubicBezTo>
                <a:cubicBezTo>
                  <a:pt x="48927" y="3240"/>
                  <a:pt x="48915" y="2392"/>
                  <a:pt x="48915" y="2392"/>
                </a:cubicBezTo>
                <a:cubicBezTo>
                  <a:pt x="48868" y="2725"/>
                  <a:pt x="48647" y="3388"/>
                  <a:pt x="48647" y="3388"/>
                </a:cubicBezTo>
                <a:cubicBezTo>
                  <a:pt x="48721" y="2860"/>
                  <a:pt x="48632" y="1547"/>
                  <a:pt x="48632" y="1547"/>
                </a:cubicBezTo>
                <a:cubicBezTo>
                  <a:pt x="48632" y="1818"/>
                  <a:pt x="48438" y="2810"/>
                  <a:pt x="48438" y="2810"/>
                </a:cubicBezTo>
                <a:cubicBezTo>
                  <a:pt x="48438" y="2601"/>
                  <a:pt x="48117" y="1509"/>
                  <a:pt x="48117" y="1509"/>
                </a:cubicBezTo>
                <a:lnTo>
                  <a:pt x="48117" y="1509"/>
                </a:lnTo>
                <a:cubicBezTo>
                  <a:pt x="48190" y="1841"/>
                  <a:pt x="48105" y="3338"/>
                  <a:pt x="48105" y="3338"/>
                </a:cubicBezTo>
                <a:cubicBezTo>
                  <a:pt x="48070" y="2775"/>
                  <a:pt x="47713" y="1927"/>
                  <a:pt x="47713" y="1927"/>
                </a:cubicBezTo>
                <a:lnTo>
                  <a:pt x="47713" y="1927"/>
                </a:lnTo>
                <a:cubicBezTo>
                  <a:pt x="47799" y="2283"/>
                  <a:pt x="47763" y="3523"/>
                  <a:pt x="47763" y="3523"/>
                </a:cubicBezTo>
                <a:cubicBezTo>
                  <a:pt x="47725" y="3252"/>
                  <a:pt x="47601" y="2946"/>
                  <a:pt x="47492" y="2725"/>
                </a:cubicBezTo>
                <a:cubicBezTo>
                  <a:pt x="47590" y="1547"/>
                  <a:pt x="47749" y="222"/>
                  <a:pt x="47749" y="221"/>
                </a:cubicBezTo>
                <a:lnTo>
                  <a:pt x="47749" y="221"/>
                </a:lnTo>
                <a:cubicBezTo>
                  <a:pt x="47628" y="478"/>
                  <a:pt x="46977" y="3240"/>
                  <a:pt x="46977" y="3240"/>
                </a:cubicBezTo>
                <a:cubicBezTo>
                  <a:pt x="47000" y="2946"/>
                  <a:pt x="46989" y="1474"/>
                  <a:pt x="46989" y="1473"/>
                </a:cubicBezTo>
                <a:lnTo>
                  <a:pt x="46989" y="1473"/>
                </a:lnTo>
                <a:cubicBezTo>
                  <a:pt x="46892" y="2136"/>
                  <a:pt x="46523" y="3264"/>
                  <a:pt x="46523" y="3264"/>
                </a:cubicBezTo>
                <a:cubicBezTo>
                  <a:pt x="46621" y="2466"/>
                  <a:pt x="46388" y="1"/>
                  <a:pt x="46388" y="1"/>
                </a:cubicBezTo>
                <a:close/>
              </a:path>
            </a:pathLst>
          </a:custGeom>
          <a:solidFill>
            <a:srgbClr val="2E313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1">
  <p:cSld name="CUSTOM_5"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9"/>
          <p:cNvSpPr txBox="1"/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grpSp>
        <p:nvGrpSpPr>
          <p:cNvPr id="153" name="Google Shape;153;p19"/>
          <p:cNvGrpSpPr/>
          <p:nvPr/>
        </p:nvGrpSpPr>
        <p:grpSpPr>
          <a:xfrm>
            <a:off x="0" y="4672881"/>
            <a:ext cx="9144045" cy="497459"/>
            <a:chOff x="-1" y="4649856"/>
            <a:chExt cx="9144045" cy="520572"/>
          </a:xfrm>
        </p:grpSpPr>
        <p:sp>
          <p:nvSpPr>
            <p:cNvPr id="154" name="Google Shape;154;p19"/>
            <p:cNvSpPr/>
            <p:nvPr/>
          </p:nvSpPr>
          <p:spPr>
            <a:xfrm>
              <a:off x="1488008" y="4927450"/>
              <a:ext cx="7656036" cy="235701"/>
            </a:xfrm>
            <a:custGeom>
              <a:rect b="b" l="l" r="r" t="t"/>
              <a:pathLst>
                <a:path extrusionOk="0" h="1595" w="13228">
                  <a:moveTo>
                    <a:pt x="7290" y="0"/>
                  </a:moveTo>
                  <a:cubicBezTo>
                    <a:pt x="7263" y="0"/>
                    <a:pt x="7236" y="0"/>
                    <a:pt x="7209" y="0"/>
                  </a:cubicBezTo>
                  <a:cubicBezTo>
                    <a:pt x="5600" y="0"/>
                    <a:pt x="2691" y="74"/>
                    <a:pt x="0" y="1595"/>
                  </a:cubicBezTo>
                  <a:lnTo>
                    <a:pt x="13227" y="1595"/>
                  </a:lnTo>
                  <a:cubicBezTo>
                    <a:pt x="13227" y="1595"/>
                    <a:pt x="10568" y="0"/>
                    <a:pt x="7290" y="0"/>
                  </a:cubicBezTo>
                  <a:close/>
                </a:path>
              </a:pathLst>
            </a:custGeom>
            <a:solidFill>
              <a:srgbClr val="22232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" name="Google Shape;155;p19"/>
            <p:cNvSpPr/>
            <p:nvPr/>
          </p:nvSpPr>
          <p:spPr>
            <a:xfrm>
              <a:off x="7653944" y="4746808"/>
              <a:ext cx="230549" cy="295841"/>
            </a:xfrm>
            <a:custGeom>
              <a:rect b="b" l="l" r="r" t="t"/>
              <a:pathLst>
                <a:path extrusionOk="0" h="2002" w="1560">
                  <a:moveTo>
                    <a:pt x="958" y="0"/>
                  </a:moveTo>
                  <a:lnTo>
                    <a:pt x="958" y="0"/>
                  </a:lnTo>
                  <a:cubicBezTo>
                    <a:pt x="1141" y="392"/>
                    <a:pt x="993" y="1020"/>
                    <a:pt x="993" y="1020"/>
                  </a:cubicBezTo>
                  <a:cubicBezTo>
                    <a:pt x="931" y="799"/>
                    <a:pt x="725" y="528"/>
                    <a:pt x="725" y="528"/>
                  </a:cubicBezTo>
                  <a:lnTo>
                    <a:pt x="725" y="528"/>
                  </a:lnTo>
                  <a:cubicBezTo>
                    <a:pt x="811" y="761"/>
                    <a:pt x="699" y="1141"/>
                    <a:pt x="699" y="1141"/>
                  </a:cubicBezTo>
                  <a:cubicBezTo>
                    <a:pt x="489" y="664"/>
                    <a:pt x="171" y="404"/>
                    <a:pt x="171" y="404"/>
                  </a:cubicBezTo>
                  <a:lnTo>
                    <a:pt x="171" y="404"/>
                  </a:lnTo>
                  <a:cubicBezTo>
                    <a:pt x="416" y="699"/>
                    <a:pt x="416" y="1548"/>
                    <a:pt x="416" y="1548"/>
                  </a:cubicBezTo>
                  <a:lnTo>
                    <a:pt x="0" y="1253"/>
                  </a:lnTo>
                  <a:lnTo>
                    <a:pt x="0" y="1253"/>
                  </a:lnTo>
                  <a:cubicBezTo>
                    <a:pt x="0" y="1253"/>
                    <a:pt x="283" y="1657"/>
                    <a:pt x="318" y="2001"/>
                  </a:cubicBezTo>
                  <a:lnTo>
                    <a:pt x="1559" y="2001"/>
                  </a:lnTo>
                  <a:cubicBezTo>
                    <a:pt x="1509" y="552"/>
                    <a:pt x="958" y="0"/>
                    <a:pt x="958" y="0"/>
                  </a:cubicBezTo>
                  <a:close/>
                </a:path>
              </a:pathLst>
            </a:custGeom>
            <a:solidFill>
              <a:srgbClr val="22232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" name="Google Shape;156;p19"/>
            <p:cNvSpPr/>
            <p:nvPr/>
          </p:nvSpPr>
          <p:spPr>
            <a:xfrm>
              <a:off x="190727" y="4677253"/>
              <a:ext cx="326793" cy="390451"/>
            </a:xfrm>
            <a:custGeom>
              <a:rect b="b" l="l" r="r" t="t"/>
              <a:pathLst>
                <a:path extrusionOk="0" h="2336" w="1955">
                  <a:moveTo>
                    <a:pt x="690" y="1"/>
                  </a:moveTo>
                  <a:cubicBezTo>
                    <a:pt x="531" y="800"/>
                    <a:pt x="628" y="1684"/>
                    <a:pt x="628" y="1684"/>
                  </a:cubicBezTo>
                  <a:lnTo>
                    <a:pt x="236" y="835"/>
                  </a:lnTo>
                  <a:lnTo>
                    <a:pt x="369" y="1855"/>
                  </a:lnTo>
                  <a:lnTo>
                    <a:pt x="0" y="1587"/>
                  </a:lnTo>
                  <a:lnTo>
                    <a:pt x="0" y="1587"/>
                  </a:lnTo>
                  <a:cubicBezTo>
                    <a:pt x="0" y="1587"/>
                    <a:pt x="162" y="1881"/>
                    <a:pt x="310" y="2335"/>
                  </a:cubicBezTo>
                  <a:lnTo>
                    <a:pt x="1783" y="2064"/>
                  </a:lnTo>
                  <a:cubicBezTo>
                    <a:pt x="1954" y="1622"/>
                    <a:pt x="1745" y="1192"/>
                    <a:pt x="1745" y="1192"/>
                  </a:cubicBezTo>
                  <a:cubicBezTo>
                    <a:pt x="1733" y="1498"/>
                    <a:pt x="1636" y="1610"/>
                    <a:pt x="1636" y="1610"/>
                  </a:cubicBezTo>
                  <a:cubicBezTo>
                    <a:pt x="1524" y="1265"/>
                    <a:pt x="1598" y="346"/>
                    <a:pt x="1598" y="346"/>
                  </a:cubicBezTo>
                  <a:lnTo>
                    <a:pt x="1598" y="346"/>
                  </a:lnTo>
                  <a:cubicBezTo>
                    <a:pt x="1450" y="614"/>
                    <a:pt x="1315" y="1304"/>
                    <a:pt x="1315" y="1304"/>
                  </a:cubicBezTo>
                  <a:cubicBezTo>
                    <a:pt x="1341" y="862"/>
                    <a:pt x="1120" y="199"/>
                    <a:pt x="1120" y="198"/>
                  </a:cubicBezTo>
                  <a:lnTo>
                    <a:pt x="1120" y="198"/>
                  </a:lnTo>
                  <a:cubicBezTo>
                    <a:pt x="1206" y="467"/>
                    <a:pt x="1032" y="1265"/>
                    <a:pt x="1032" y="1265"/>
                  </a:cubicBezTo>
                  <a:lnTo>
                    <a:pt x="935" y="885"/>
                  </a:lnTo>
                  <a:lnTo>
                    <a:pt x="884" y="1389"/>
                  </a:lnTo>
                  <a:cubicBezTo>
                    <a:pt x="775" y="1071"/>
                    <a:pt x="690" y="1"/>
                    <a:pt x="690" y="1"/>
                  </a:cubicBezTo>
                  <a:close/>
                </a:path>
              </a:pathLst>
            </a:custGeom>
            <a:solidFill>
              <a:srgbClr val="2E313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" name="Google Shape;157;p19"/>
            <p:cNvSpPr/>
            <p:nvPr/>
          </p:nvSpPr>
          <p:spPr>
            <a:xfrm>
              <a:off x="1186320" y="4671244"/>
              <a:ext cx="314423" cy="381926"/>
            </a:xfrm>
            <a:custGeom>
              <a:rect b="b" l="l" r="r" t="t"/>
              <a:pathLst>
                <a:path extrusionOk="0" h="2285" w="1881">
                  <a:moveTo>
                    <a:pt x="1082" y="1"/>
                  </a:moveTo>
                  <a:cubicBezTo>
                    <a:pt x="726" y="726"/>
                    <a:pt x="578" y="1610"/>
                    <a:pt x="578" y="1610"/>
                  </a:cubicBezTo>
                  <a:lnTo>
                    <a:pt x="431" y="676"/>
                  </a:lnTo>
                  <a:lnTo>
                    <a:pt x="284" y="1707"/>
                  </a:lnTo>
                  <a:lnTo>
                    <a:pt x="1" y="1339"/>
                  </a:lnTo>
                  <a:lnTo>
                    <a:pt x="1" y="1339"/>
                  </a:lnTo>
                  <a:cubicBezTo>
                    <a:pt x="1" y="1339"/>
                    <a:pt x="86" y="1672"/>
                    <a:pt x="101" y="2149"/>
                  </a:cubicBezTo>
                  <a:lnTo>
                    <a:pt x="1598" y="2285"/>
                  </a:lnTo>
                  <a:cubicBezTo>
                    <a:pt x="1881" y="1905"/>
                    <a:pt x="1781" y="1427"/>
                    <a:pt x="1781" y="1427"/>
                  </a:cubicBezTo>
                  <a:lnTo>
                    <a:pt x="1781" y="1427"/>
                  </a:lnTo>
                  <a:cubicBezTo>
                    <a:pt x="1695" y="1722"/>
                    <a:pt x="1574" y="1796"/>
                    <a:pt x="1574" y="1796"/>
                  </a:cubicBezTo>
                  <a:cubicBezTo>
                    <a:pt x="1548" y="1439"/>
                    <a:pt x="1881" y="578"/>
                    <a:pt x="1881" y="578"/>
                  </a:cubicBezTo>
                  <a:lnTo>
                    <a:pt x="1881" y="578"/>
                  </a:lnTo>
                  <a:cubicBezTo>
                    <a:pt x="1648" y="799"/>
                    <a:pt x="1353" y="1427"/>
                    <a:pt x="1353" y="1427"/>
                  </a:cubicBezTo>
                  <a:cubicBezTo>
                    <a:pt x="1486" y="997"/>
                    <a:pt x="1451" y="308"/>
                    <a:pt x="1451" y="307"/>
                  </a:cubicBezTo>
                  <a:lnTo>
                    <a:pt x="1451" y="307"/>
                  </a:lnTo>
                  <a:cubicBezTo>
                    <a:pt x="1462" y="590"/>
                    <a:pt x="1082" y="1315"/>
                    <a:pt x="1082" y="1315"/>
                  </a:cubicBezTo>
                  <a:lnTo>
                    <a:pt x="1082" y="911"/>
                  </a:lnTo>
                  <a:lnTo>
                    <a:pt x="911" y="1389"/>
                  </a:lnTo>
                  <a:cubicBezTo>
                    <a:pt x="885" y="1059"/>
                    <a:pt x="1082" y="1"/>
                    <a:pt x="1082" y="1"/>
                  </a:cubicBezTo>
                  <a:close/>
                </a:path>
              </a:pathLst>
            </a:custGeom>
            <a:solidFill>
              <a:srgbClr val="2E313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" name="Google Shape;158;p19"/>
            <p:cNvSpPr/>
            <p:nvPr/>
          </p:nvSpPr>
          <p:spPr>
            <a:xfrm>
              <a:off x="1011975" y="4868465"/>
              <a:ext cx="2211159" cy="266596"/>
            </a:xfrm>
            <a:custGeom>
              <a:rect b="b" l="l" r="r" t="t"/>
              <a:pathLst>
                <a:path extrusionOk="0" h="1595" w="13228">
                  <a:moveTo>
                    <a:pt x="7290" y="0"/>
                  </a:moveTo>
                  <a:cubicBezTo>
                    <a:pt x="7263" y="0"/>
                    <a:pt x="7236" y="0"/>
                    <a:pt x="7209" y="0"/>
                  </a:cubicBezTo>
                  <a:cubicBezTo>
                    <a:pt x="5600" y="0"/>
                    <a:pt x="2691" y="74"/>
                    <a:pt x="0" y="1595"/>
                  </a:cubicBezTo>
                  <a:lnTo>
                    <a:pt x="13227" y="1595"/>
                  </a:lnTo>
                  <a:cubicBezTo>
                    <a:pt x="13227" y="1595"/>
                    <a:pt x="10568" y="0"/>
                    <a:pt x="7290" y="0"/>
                  </a:cubicBezTo>
                  <a:close/>
                </a:path>
              </a:pathLst>
            </a:custGeom>
            <a:solidFill>
              <a:srgbClr val="22232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" name="Google Shape;159;p19"/>
            <p:cNvSpPr/>
            <p:nvPr/>
          </p:nvSpPr>
          <p:spPr>
            <a:xfrm>
              <a:off x="2561865" y="4702255"/>
              <a:ext cx="293696" cy="468173"/>
            </a:xfrm>
            <a:custGeom>
              <a:rect b="b" l="l" r="r" t="t"/>
              <a:pathLst>
                <a:path extrusionOk="0" h="2801" w="1757">
                  <a:moveTo>
                    <a:pt x="946" y="0"/>
                  </a:moveTo>
                  <a:cubicBezTo>
                    <a:pt x="1179" y="492"/>
                    <a:pt x="1055" y="1327"/>
                    <a:pt x="1055" y="1327"/>
                  </a:cubicBezTo>
                  <a:cubicBezTo>
                    <a:pt x="982" y="1044"/>
                    <a:pt x="737" y="725"/>
                    <a:pt x="737" y="725"/>
                  </a:cubicBezTo>
                  <a:lnTo>
                    <a:pt x="737" y="725"/>
                  </a:lnTo>
                  <a:cubicBezTo>
                    <a:pt x="834" y="1008"/>
                    <a:pt x="761" y="1524"/>
                    <a:pt x="761" y="1524"/>
                  </a:cubicBezTo>
                  <a:cubicBezTo>
                    <a:pt x="504" y="935"/>
                    <a:pt x="136" y="628"/>
                    <a:pt x="136" y="628"/>
                  </a:cubicBezTo>
                  <a:lnTo>
                    <a:pt x="136" y="628"/>
                  </a:lnTo>
                  <a:cubicBezTo>
                    <a:pt x="419" y="982"/>
                    <a:pt x="478" y="2087"/>
                    <a:pt x="478" y="2087"/>
                  </a:cubicBezTo>
                  <a:lnTo>
                    <a:pt x="0" y="1757"/>
                  </a:lnTo>
                  <a:lnTo>
                    <a:pt x="0" y="1757"/>
                  </a:lnTo>
                  <a:cubicBezTo>
                    <a:pt x="0" y="1757"/>
                    <a:pt x="345" y="2370"/>
                    <a:pt x="419" y="2800"/>
                  </a:cubicBezTo>
                  <a:lnTo>
                    <a:pt x="1757" y="2653"/>
                  </a:lnTo>
                  <a:cubicBezTo>
                    <a:pt x="1609" y="776"/>
                    <a:pt x="946" y="0"/>
                    <a:pt x="946" y="0"/>
                  </a:cubicBezTo>
                  <a:close/>
                </a:path>
              </a:pathLst>
            </a:custGeom>
            <a:solidFill>
              <a:srgbClr val="2E313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" name="Google Shape;160;p19"/>
            <p:cNvSpPr/>
            <p:nvPr/>
          </p:nvSpPr>
          <p:spPr>
            <a:xfrm>
              <a:off x="3413536" y="4649856"/>
              <a:ext cx="252909" cy="433073"/>
            </a:xfrm>
            <a:custGeom>
              <a:rect b="b" l="l" r="r" t="t"/>
              <a:pathLst>
                <a:path extrusionOk="0" h="2591" w="1513">
                  <a:moveTo>
                    <a:pt x="567" y="0"/>
                  </a:moveTo>
                  <a:cubicBezTo>
                    <a:pt x="567" y="0"/>
                    <a:pt x="358" y="1155"/>
                    <a:pt x="187" y="1474"/>
                  </a:cubicBezTo>
                  <a:cubicBezTo>
                    <a:pt x="1" y="1780"/>
                    <a:pt x="160" y="2591"/>
                    <a:pt x="160" y="2591"/>
                  </a:cubicBezTo>
                  <a:lnTo>
                    <a:pt x="850" y="2591"/>
                  </a:lnTo>
                  <a:cubicBezTo>
                    <a:pt x="971" y="2013"/>
                    <a:pt x="1513" y="1179"/>
                    <a:pt x="1513" y="1179"/>
                  </a:cubicBezTo>
                  <a:lnTo>
                    <a:pt x="1513" y="1179"/>
                  </a:lnTo>
                  <a:cubicBezTo>
                    <a:pt x="1513" y="1179"/>
                    <a:pt x="1009" y="1338"/>
                    <a:pt x="800" y="1878"/>
                  </a:cubicBezTo>
                  <a:cubicBezTo>
                    <a:pt x="800" y="1878"/>
                    <a:pt x="1056" y="737"/>
                    <a:pt x="1389" y="209"/>
                  </a:cubicBezTo>
                  <a:lnTo>
                    <a:pt x="1389" y="209"/>
                  </a:lnTo>
                  <a:cubicBezTo>
                    <a:pt x="1389" y="210"/>
                    <a:pt x="738" y="761"/>
                    <a:pt x="590" y="1462"/>
                  </a:cubicBezTo>
                  <a:cubicBezTo>
                    <a:pt x="590" y="1462"/>
                    <a:pt x="641" y="283"/>
                    <a:pt x="567" y="0"/>
                  </a:cubicBezTo>
                  <a:close/>
                </a:path>
              </a:pathLst>
            </a:custGeom>
            <a:solidFill>
              <a:srgbClr val="2E313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" name="Google Shape;161;p19"/>
            <p:cNvSpPr/>
            <p:nvPr/>
          </p:nvSpPr>
          <p:spPr>
            <a:xfrm>
              <a:off x="3543250" y="4708369"/>
              <a:ext cx="291188" cy="431234"/>
            </a:xfrm>
            <a:custGeom>
              <a:rect b="b" l="l" r="r" t="t"/>
              <a:pathLst>
                <a:path extrusionOk="0" h="2580" w="1742">
                  <a:moveTo>
                    <a:pt x="993" y="1"/>
                  </a:moveTo>
                  <a:lnTo>
                    <a:pt x="993" y="1"/>
                  </a:lnTo>
                  <a:cubicBezTo>
                    <a:pt x="993" y="1"/>
                    <a:pt x="528" y="1070"/>
                    <a:pt x="280" y="1342"/>
                  </a:cubicBezTo>
                  <a:cubicBezTo>
                    <a:pt x="35" y="1610"/>
                    <a:pt x="0" y="2432"/>
                    <a:pt x="0" y="2432"/>
                  </a:cubicBezTo>
                  <a:lnTo>
                    <a:pt x="648" y="2579"/>
                  </a:lnTo>
                  <a:cubicBezTo>
                    <a:pt x="920" y="2052"/>
                    <a:pt x="1645" y="1377"/>
                    <a:pt x="1645" y="1377"/>
                  </a:cubicBezTo>
                  <a:lnTo>
                    <a:pt x="1645" y="1377"/>
                  </a:lnTo>
                  <a:cubicBezTo>
                    <a:pt x="1645" y="1377"/>
                    <a:pt x="1105" y="1415"/>
                    <a:pt x="784" y="1881"/>
                  </a:cubicBezTo>
                  <a:cubicBezTo>
                    <a:pt x="784" y="1881"/>
                    <a:pt x="1288" y="826"/>
                    <a:pt x="1742" y="407"/>
                  </a:cubicBezTo>
                  <a:lnTo>
                    <a:pt x="1742" y="407"/>
                  </a:lnTo>
                  <a:cubicBezTo>
                    <a:pt x="1742" y="407"/>
                    <a:pt x="981" y="788"/>
                    <a:pt x="663" y="1427"/>
                  </a:cubicBezTo>
                  <a:cubicBezTo>
                    <a:pt x="663" y="1427"/>
                    <a:pt x="993" y="295"/>
                    <a:pt x="993" y="1"/>
                  </a:cubicBezTo>
                  <a:close/>
                </a:path>
              </a:pathLst>
            </a:custGeom>
            <a:solidFill>
              <a:srgbClr val="2E313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" name="Google Shape;162;p19"/>
            <p:cNvSpPr/>
            <p:nvPr/>
          </p:nvSpPr>
          <p:spPr>
            <a:xfrm>
              <a:off x="4658447" y="4669809"/>
              <a:ext cx="221829" cy="384800"/>
            </a:xfrm>
            <a:custGeom>
              <a:rect b="b" l="l" r="r" t="t"/>
              <a:pathLst>
                <a:path extrusionOk="0" h="2604" w="1501">
                  <a:moveTo>
                    <a:pt x="958" y="1"/>
                  </a:moveTo>
                  <a:cubicBezTo>
                    <a:pt x="884" y="281"/>
                    <a:pt x="934" y="1460"/>
                    <a:pt x="934" y="1460"/>
                  </a:cubicBezTo>
                  <a:cubicBezTo>
                    <a:pt x="787" y="761"/>
                    <a:pt x="136" y="207"/>
                    <a:pt x="136" y="207"/>
                  </a:cubicBezTo>
                  <a:lnTo>
                    <a:pt x="136" y="207"/>
                  </a:lnTo>
                  <a:cubicBezTo>
                    <a:pt x="469" y="723"/>
                    <a:pt x="713" y="1878"/>
                    <a:pt x="713" y="1878"/>
                  </a:cubicBezTo>
                  <a:cubicBezTo>
                    <a:pt x="516" y="1339"/>
                    <a:pt x="0" y="1180"/>
                    <a:pt x="0" y="1180"/>
                  </a:cubicBezTo>
                  <a:lnTo>
                    <a:pt x="0" y="1180"/>
                  </a:lnTo>
                  <a:cubicBezTo>
                    <a:pt x="0" y="1180"/>
                    <a:pt x="542" y="2014"/>
                    <a:pt x="663" y="2591"/>
                  </a:cubicBezTo>
                  <a:lnTo>
                    <a:pt x="1326" y="2603"/>
                  </a:lnTo>
                  <a:cubicBezTo>
                    <a:pt x="1326" y="2603"/>
                    <a:pt x="1500" y="1793"/>
                    <a:pt x="1326" y="1474"/>
                  </a:cubicBezTo>
                  <a:cubicBezTo>
                    <a:pt x="1155" y="1153"/>
                    <a:pt x="958" y="1"/>
                    <a:pt x="958" y="1"/>
                  </a:cubicBezTo>
                  <a:close/>
                </a:path>
              </a:pathLst>
            </a:custGeom>
            <a:solidFill>
              <a:srgbClr val="22232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" name="Google Shape;163;p19"/>
            <p:cNvSpPr/>
            <p:nvPr/>
          </p:nvSpPr>
          <p:spPr>
            <a:xfrm>
              <a:off x="-1" y="4929973"/>
              <a:ext cx="1865812" cy="205087"/>
            </a:xfrm>
            <a:custGeom>
              <a:rect b="b" l="l" r="r" t="t"/>
              <a:pathLst>
                <a:path extrusionOk="0" h="1227" w="11162">
                  <a:moveTo>
                    <a:pt x="6127" y="1"/>
                  </a:moveTo>
                  <a:cubicBezTo>
                    <a:pt x="6111" y="1"/>
                    <a:pt x="6094" y="1"/>
                    <a:pt x="6078" y="1"/>
                  </a:cubicBezTo>
                  <a:cubicBezTo>
                    <a:pt x="4728" y="1"/>
                    <a:pt x="2261" y="60"/>
                    <a:pt x="1" y="1227"/>
                  </a:cubicBezTo>
                  <a:lnTo>
                    <a:pt x="11162" y="1227"/>
                  </a:lnTo>
                  <a:cubicBezTo>
                    <a:pt x="11162" y="1227"/>
                    <a:pt x="8905" y="1"/>
                    <a:pt x="6127" y="1"/>
                  </a:cubicBezTo>
                  <a:close/>
                </a:path>
              </a:pathLst>
            </a:custGeom>
            <a:solidFill>
              <a:srgbClr val="2E313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" name="Google Shape;164;p19"/>
            <p:cNvSpPr/>
            <p:nvPr/>
          </p:nvSpPr>
          <p:spPr>
            <a:xfrm>
              <a:off x="2130764" y="4677518"/>
              <a:ext cx="326291" cy="437753"/>
            </a:xfrm>
            <a:custGeom>
              <a:rect b="b" l="l" r="r" t="t"/>
              <a:pathLst>
                <a:path extrusionOk="0" h="2619" w="1952">
                  <a:moveTo>
                    <a:pt x="1215" y="1"/>
                  </a:moveTo>
                  <a:cubicBezTo>
                    <a:pt x="787" y="800"/>
                    <a:pt x="540" y="1769"/>
                    <a:pt x="540" y="1769"/>
                  </a:cubicBezTo>
                  <a:lnTo>
                    <a:pt x="493" y="714"/>
                  </a:lnTo>
                  <a:lnTo>
                    <a:pt x="233" y="1855"/>
                  </a:lnTo>
                  <a:lnTo>
                    <a:pt x="0" y="1424"/>
                  </a:lnTo>
                  <a:lnTo>
                    <a:pt x="0" y="1424"/>
                  </a:lnTo>
                  <a:cubicBezTo>
                    <a:pt x="0" y="1424"/>
                    <a:pt x="36" y="1819"/>
                    <a:pt x="0" y="2347"/>
                  </a:cubicBezTo>
                  <a:lnTo>
                    <a:pt x="1486" y="2618"/>
                  </a:lnTo>
                  <a:cubicBezTo>
                    <a:pt x="1804" y="2211"/>
                    <a:pt x="1769" y="1672"/>
                    <a:pt x="1769" y="1672"/>
                  </a:cubicBezTo>
                  <a:lnTo>
                    <a:pt x="1769" y="1672"/>
                  </a:lnTo>
                  <a:cubicBezTo>
                    <a:pt x="1645" y="2002"/>
                    <a:pt x="1509" y="2064"/>
                    <a:pt x="1509" y="2064"/>
                  </a:cubicBezTo>
                  <a:cubicBezTo>
                    <a:pt x="1536" y="1672"/>
                    <a:pt x="1951" y="714"/>
                    <a:pt x="1951" y="714"/>
                  </a:cubicBezTo>
                  <a:lnTo>
                    <a:pt x="1951" y="714"/>
                  </a:lnTo>
                  <a:cubicBezTo>
                    <a:pt x="1707" y="947"/>
                    <a:pt x="1327" y="1634"/>
                    <a:pt x="1327" y="1634"/>
                  </a:cubicBezTo>
                  <a:cubicBezTo>
                    <a:pt x="1509" y="1156"/>
                    <a:pt x="1559" y="382"/>
                    <a:pt x="1560" y="381"/>
                  </a:cubicBezTo>
                  <a:lnTo>
                    <a:pt x="1560" y="381"/>
                  </a:lnTo>
                  <a:cubicBezTo>
                    <a:pt x="1536" y="688"/>
                    <a:pt x="1067" y="1475"/>
                    <a:pt x="1067" y="1475"/>
                  </a:cubicBezTo>
                  <a:lnTo>
                    <a:pt x="1129" y="1032"/>
                  </a:lnTo>
                  <a:lnTo>
                    <a:pt x="896" y="1548"/>
                  </a:lnTo>
                  <a:cubicBezTo>
                    <a:pt x="908" y="1180"/>
                    <a:pt x="1215" y="1"/>
                    <a:pt x="1215" y="1"/>
                  </a:cubicBezTo>
                  <a:close/>
                </a:path>
              </a:pathLst>
            </a:custGeom>
            <a:solidFill>
              <a:srgbClr val="2E313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" name="Google Shape;165;p19"/>
            <p:cNvSpPr/>
            <p:nvPr/>
          </p:nvSpPr>
          <p:spPr>
            <a:xfrm>
              <a:off x="1666733" y="5046150"/>
              <a:ext cx="2654461" cy="96777"/>
            </a:xfrm>
            <a:custGeom>
              <a:rect b="b" l="l" r="r" t="t"/>
              <a:pathLst>
                <a:path extrusionOk="0" h="579" w="15880">
                  <a:moveTo>
                    <a:pt x="8777" y="1"/>
                  </a:moveTo>
                  <a:cubicBezTo>
                    <a:pt x="8738" y="1"/>
                    <a:pt x="8698" y="1"/>
                    <a:pt x="8659" y="1"/>
                  </a:cubicBezTo>
                  <a:cubicBezTo>
                    <a:pt x="6732" y="1"/>
                    <a:pt x="3230" y="25"/>
                    <a:pt x="0" y="579"/>
                  </a:cubicBezTo>
                  <a:lnTo>
                    <a:pt x="15880" y="579"/>
                  </a:lnTo>
                  <a:cubicBezTo>
                    <a:pt x="15880" y="579"/>
                    <a:pt x="12702" y="1"/>
                    <a:pt x="8777" y="1"/>
                  </a:cubicBezTo>
                  <a:close/>
                </a:path>
              </a:pathLst>
            </a:custGeom>
            <a:solidFill>
              <a:srgbClr val="2E313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3">
  <p:cSld name="CUSTOM_5_2"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0"/>
          <p:cNvSpPr txBox="1"/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68" name="Google Shape;168;p20"/>
          <p:cNvSpPr/>
          <p:nvPr/>
        </p:nvSpPr>
        <p:spPr>
          <a:xfrm>
            <a:off x="0" y="4327437"/>
            <a:ext cx="9144053" cy="816060"/>
          </a:xfrm>
          <a:custGeom>
            <a:rect b="b" l="l" r="r" t="t"/>
            <a:pathLst>
              <a:path extrusionOk="0" h="4381" w="49089">
                <a:moveTo>
                  <a:pt x="6418" y="2050"/>
                </a:moveTo>
                <a:lnTo>
                  <a:pt x="6418" y="2050"/>
                </a:lnTo>
                <a:cubicBezTo>
                  <a:pt x="6416" y="2052"/>
                  <a:pt x="6415" y="2053"/>
                  <a:pt x="6413" y="2055"/>
                </a:cubicBezTo>
                <a:lnTo>
                  <a:pt x="6413" y="2055"/>
                </a:lnTo>
                <a:cubicBezTo>
                  <a:pt x="6416" y="2052"/>
                  <a:pt x="6418" y="2051"/>
                  <a:pt x="6418" y="2050"/>
                </a:cubicBezTo>
                <a:close/>
                <a:moveTo>
                  <a:pt x="9425" y="2725"/>
                </a:moveTo>
                <a:cubicBezTo>
                  <a:pt x="9425" y="2726"/>
                  <a:pt x="9424" y="2727"/>
                  <a:pt x="9424" y="2728"/>
                </a:cubicBezTo>
                <a:lnTo>
                  <a:pt x="9424" y="2728"/>
                </a:lnTo>
                <a:cubicBezTo>
                  <a:pt x="9425" y="2726"/>
                  <a:pt x="9425" y="2725"/>
                  <a:pt x="9425" y="2725"/>
                </a:cubicBezTo>
                <a:close/>
                <a:moveTo>
                  <a:pt x="9130" y="2749"/>
                </a:moveTo>
                <a:cubicBezTo>
                  <a:pt x="9130" y="2749"/>
                  <a:pt x="9130" y="2749"/>
                  <a:pt x="9130" y="2749"/>
                </a:cubicBezTo>
                <a:lnTo>
                  <a:pt x="9130" y="2749"/>
                </a:lnTo>
                <a:cubicBezTo>
                  <a:pt x="9130" y="2749"/>
                  <a:pt x="9130" y="2749"/>
                  <a:pt x="9130" y="2749"/>
                </a:cubicBezTo>
                <a:close/>
                <a:moveTo>
                  <a:pt x="9204" y="2822"/>
                </a:moveTo>
                <a:cubicBezTo>
                  <a:pt x="9203" y="2823"/>
                  <a:pt x="9202" y="2824"/>
                  <a:pt x="9201" y="2825"/>
                </a:cubicBezTo>
                <a:lnTo>
                  <a:pt x="9201" y="2825"/>
                </a:lnTo>
                <a:cubicBezTo>
                  <a:pt x="9203" y="2823"/>
                  <a:pt x="9204" y="2822"/>
                  <a:pt x="9204" y="2822"/>
                </a:cubicBezTo>
                <a:close/>
                <a:moveTo>
                  <a:pt x="34436" y="2908"/>
                </a:moveTo>
                <a:cubicBezTo>
                  <a:pt x="34428" y="2915"/>
                  <a:pt x="34422" y="2926"/>
                  <a:pt x="34416" y="2939"/>
                </a:cubicBezTo>
                <a:lnTo>
                  <a:pt x="34416" y="2939"/>
                </a:lnTo>
                <a:cubicBezTo>
                  <a:pt x="34428" y="2919"/>
                  <a:pt x="34436" y="2908"/>
                  <a:pt x="34436" y="2908"/>
                </a:cubicBezTo>
                <a:close/>
                <a:moveTo>
                  <a:pt x="17990" y="2981"/>
                </a:moveTo>
                <a:lnTo>
                  <a:pt x="17990" y="2981"/>
                </a:lnTo>
                <a:cubicBezTo>
                  <a:pt x="17980" y="2987"/>
                  <a:pt x="17970" y="2994"/>
                  <a:pt x="17960" y="3002"/>
                </a:cubicBezTo>
                <a:lnTo>
                  <a:pt x="17960" y="3002"/>
                </a:lnTo>
                <a:cubicBezTo>
                  <a:pt x="17979" y="2989"/>
                  <a:pt x="17990" y="2981"/>
                  <a:pt x="17990" y="2981"/>
                </a:cubicBezTo>
                <a:close/>
                <a:moveTo>
                  <a:pt x="6762" y="3008"/>
                </a:moveTo>
                <a:lnTo>
                  <a:pt x="6762" y="3008"/>
                </a:lnTo>
                <a:cubicBezTo>
                  <a:pt x="6762" y="3008"/>
                  <a:pt x="6762" y="3008"/>
                  <a:pt x="6762" y="3008"/>
                </a:cubicBezTo>
                <a:lnTo>
                  <a:pt x="6762" y="3008"/>
                </a:lnTo>
                <a:cubicBezTo>
                  <a:pt x="6762" y="3008"/>
                  <a:pt x="6762" y="3008"/>
                  <a:pt x="6762" y="3008"/>
                </a:cubicBezTo>
                <a:close/>
                <a:moveTo>
                  <a:pt x="15130" y="3008"/>
                </a:moveTo>
                <a:cubicBezTo>
                  <a:pt x="15127" y="3009"/>
                  <a:pt x="15125" y="3009"/>
                  <a:pt x="15123" y="3010"/>
                </a:cubicBezTo>
                <a:lnTo>
                  <a:pt x="15123" y="3010"/>
                </a:lnTo>
                <a:cubicBezTo>
                  <a:pt x="15127" y="3009"/>
                  <a:pt x="15130" y="3008"/>
                  <a:pt x="15130" y="3008"/>
                </a:cubicBezTo>
                <a:close/>
                <a:moveTo>
                  <a:pt x="1314" y="2834"/>
                </a:moveTo>
                <a:cubicBezTo>
                  <a:pt x="1325" y="2884"/>
                  <a:pt x="1337" y="2934"/>
                  <a:pt x="1349" y="2981"/>
                </a:cubicBezTo>
                <a:cubicBezTo>
                  <a:pt x="1337" y="3031"/>
                  <a:pt x="1337" y="3070"/>
                  <a:pt x="1325" y="3117"/>
                </a:cubicBezTo>
                <a:cubicBezTo>
                  <a:pt x="1325" y="3117"/>
                  <a:pt x="1325" y="3008"/>
                  <a:pt x="1314" y="2834"/>
                </a:cubicBezTo>
                <a:close/>
                <a:moveTo>
                  <a:pt x="28604" y="3143"/>
                </a:moveTo>
                <a:cubicBezTo>
                  <a:pt x="28604" y="3143"/>
                  <a:pt x="28604" y="3144"/>
                  <a:pt x="28604" y="3144"/>
                </a:cubicBezTo>
                <a:lnTo>
                  <a:pt x="28604" y="3144"/>
                </a:lnTo>
                <a:cubicBezTo>
                  <a:pt x="28604" y="3144"/>
                  <a:pt x="28604" y="3143"/>
                  <a:pt x="28604" y="3143"/>
                </a:cubicBezTo>
                <a:close/>
                <a:moveTo>
                  <a:pt x="36975" y="3143"/>
                </a:moveTo>
                <a:cubicBezTo>
                  <a:pt x="36975" y="3144"/>
                  <a:pt x="36975" y="3145"/>
                  <a:pt x="36975" y="3146"/>
                </a:cubicBezTo>
                <a:lnTo>
                  <a:pt x="36975" y="3146"/>
                </a:lnTo>
                <a:cubicBezTo>
                  <a:pt x="36975" y="3144"/>
                  <a:pt x="36975" y="3143"/>
                  <a:pt x="36975" y="3143"/>
                </a:cubicBezTo>
                <a:close/>
                <a:moveTo>
                  <a:pt x="6406" y="2860"/>
                </a:moveTo>
                <a:lnTo>
                  <a:pt x="6406" y="2860"/>
                </a:lnTo>
                <a:cubicBezTo>
                  <a:pt x="6344" y="2996"/>
                  <a:pt x="6282" y="3128"/>
                  <a:pt x="6271" y="3179"/>
                </a:cubicBezTo>
                <a:lnTo>
                  <a:pt x="6271" y="3055"/>
                </a:lnTo>
                <a:cubicBezTo>
                  <a:pt x="6309" y="2996"/>
                  <a:pt x="6356" y="2922"/>
                  <a:pt x="6406" y="2860"/>
                </a:cubicBezTo>
                <a:close/>
                <a:moveTo>
                  <a:pt x="14776" y="2860"/>
                </a:moveTo>
                <a:cubicBezTo>
                  <a:pt x="14703" y="2996"/>
                  <a:pt x="14641" y="3128"/>
                  <a:pt x="14629" y="3179"/>
                </a:cubicBezTo>
                <a:lnTo>
                  <a:pt x="14629" y="3055"/>
                </a:lnTo>
                <a:cubicBezTo>
                  <a:pt x="14676" y="2996"/>
                  <a:pt x="14726" y="2922"/>
                  <a:pt x="14776" y="2860"/>
                </a:cubicBezTo>
                <a:close/>
                <a:moveTo>
                  <a:pt x="28678" y="3229"/>
                </a:moveTo>
                <a:lnTo>
                  <a:pt x="28678" y="3229"/>
                </a:lnTo>
                <a:cubicBezTo>
                  <a:pt x="28676" y="3230"/>
                  <a:pt x="28675" y="3232"/>
                  <a:pt x="28673" y="3234"/>
                </a:cubicBezTo>
                <a:lnTo>
                  <a:pt x="28673" y="3234"/>
                </a:lnTo>
                <a:cubicBezTo>
                  <a:pt x="28676" y="3230"/>
                  <a:pt x="28678" y="3229"/>
                  <a:pt x="28678" y="3229"/>
                </a:cubicBezTo>
                <a:close/>
                <a:moveTo>
                  <a:pt x="37048" y="3229"/>
                </a:moveTo>
                <a:lnTo>
                  <a:pt x="37048" y="3229"/>
                </a:lnTo>
                <a:cubicBezTo>
                  <a:pt x="37047" y="3230"/>
                  <a:pt x="37045" y="3232"/>
                  <a:pt x="37044" y="3234"/>
                </a:cubicBezTo>
                <a:lnTo>
                  <a:pt x="37044" y="3234"/>
                </a:lnTo>
                <a:cubicBezTo>
                  <a:pt x="37047" y="3230"/>
                  <a:pt x="37048" y="3229"/>
                  <a:pt x="37048" y="3229"/>
                </a:cubicBezTo>
                <a:close/>
                <a:moveTo>
                  <a:pt x="28673" y="3234"/>
                </a:moveTo>
                <a:cubicBezTo>
                  <a:pt x="28668" y="3240"/>
                  <a:pt x="28658" y="3253"/>
                  <a:pt x="28643" y="3276"/>
                </a:cubicBezTo>
                <a:cubicBezTo>
                  <a:pt x="28653" y="3266"/>
                  <a:pt x="28663" y="3246"/>
                  <a:pt x="28673" y="3234"/>
                </a:cubicBezTo>
                <a:close/>
                <a:moveTo>
                  <a:pt x="37044" y="3234"/>
                </a:moveTo>
                <a:cubicBezTo>
                  <a:pt x="37038" y="3240"/>
                  <a:pt x="37028" y="3253"/>
                  <a:pt x="37013" y="3276"/>
                </a:cubicBezTo>
                <a:cubicBezTo>
                  <a:pt x="37023" y="3266"/>
                  <a:pt x="37034" y="3246"/>
                  <a:pt x="37044" y="3234"/>
                </a:cubicBezTo>
                <a:close/>
                <a:moveTo>
                  <a:pt x="9142" y="2922"/>
                </a:moveTo>
                <a:cubicBezTo>
                  <a:pt x="9154" y="3031"/>
                  <a:pt x="9180" y="3155"/>
                  <a:pt x="9204" y="3276"/>
                </a:cubicBezTo>
                <a:cubicBezTo>
                  <a:pt x="9180" y="3302"/>
                  <a:pt x="9154" y="3314"/>
                  <a:pt x="9130" y="3326"/>
                </a:cubicBezTo>
                <a:cubicBezTo>
                  <a:pt x="9107" y="3264"/>
                  <a:pt x="9069" y="3202"/>
                  <a:pt x="9045" y="3155"/>
                </a:cubicBezTo>
                <a:cubicBezTo>
                  <a:pt x="9080" y="3081"/>
                  <a:pt x="9119" y="2996"/>
                  <a:pt x="9142" y="2922"/>
                </a:cubicBezTo>
                <a:close/>
                <a:moveTo>
                  <a:pt x="9045" y="3179"/>
                </a:moveTo>
                <a:cubicBezTo>
                  <a:pt x="9045" y="3229"/>
                  <a:pt x="9057" y="3302"/>
                  <a:pt x="9069" y="3376"/>
                </a:cubicBezTo>
                <a:lnTo>
                  <a:pt x="9057" y="3388"/>
                </a:lnTo>
                <a:cubicBezTo>
                  <a:pt x="9045" y="3349"/>
                  <a:pt x="9033" y="3302"/>
                  <a:pt x="9007" y="3252"/>
                </a:cubicBezTo>
                <a:cubicBezTo>
                  <a:pt x="9018" y="3229"/>
                  <a:pt x="9033" y="3202"/>
                  <a:pt x="9045" y="3179"/>
                </a:cubicBezTo>
                <a:close/>
                <a:moveTo>
                  <a:pt x="33882" y="3364"/>
                </a:moveTo>
                <a:lnTo>
                  <a:pt x="33882" y="3364"/>
                </a:lnTo>
                <a:cubicBezTo>
                  <a:pt x="33878" y="3374"/>
                  <a:pt x="33875" y="3383"/>
                  <a:pt x="33874" y="3394"/>
                </a:cubicBezTo>
                <a:lnTo>
                  <a:pt x="33874" y="3394"/>
                </a:lnTo>
                <a:cubicBezTo>
                  <a:pt x="33879" y="3375"/>
                  <a:pt x="33882" y="3364"/>
                  <a:pt x="33882" y="3364"/>
                </a:cubicBezTo>
                <a:close/>
                <a:moveTo>
                  <a:pt x="5976" y="2737"/>
                </a:moveTo>
                <a:cubicBezTo>
                  <a:pt x="5976" y="2760"/>
                  <a:pt x="5941" y="2946"/>
                  <a:pt x="5891" y="3167"/>
                </a:cubicBezTo>
                <a:cubicBezTo>
                  <a:pt x="5793" y="3264"/>
                  <a:pt x="5693" y="3364"/>
                  <a:pt x="5631" y="3449"/>
                </a:cubicBezTo>
                <a:cubicBezTo>
                  <a:pt x="5631" y="3449"/>
                  <a:pt x="5793" y="3093"/>
                  <a:pt x="5976" y="2737"/>
                </a:cubicBezTo>
                <a:close/>
                <a:moveTo>
                  <a:pt x="6111" y="3302"/>
                </a:moveTo>
                <a:lnTo>
                  <a:pt x="6111" y="3302"/>
                </a:lnTo>
                <a:cubicBezTo>
                  <a:pt x="6100" y="3349"/>
                  <a:pt x="6100" y="3399"/>
                  <a:pt x="6088" y="3438"/>
                </a:cubicBezTo>
                <a:lnTo>
                  <a:pt x="6088" y="3449"/>
                </a:lnTo>
                <a:cubicBezTo>
                  <a:pt x="6073" y="3423"/>
                  <a:pt x="6073" y="3399"/>
                  <a:pt x="6073" y="3364"/>
                </a:cubicBezTo>
                <a:cubicBezTo>
                  <a:pt x="6088" y="3338"/>
                  <a:pt x="6100" y="3326"/>
                  <a:pt x="6111" y="3302"/>
                </a:cubicBezTo>
                <a:close/>
                <a:moveTo>
                  <a:pt x="6468" y="3264"/>
                </a:moveTo>
                <a:cubicBezTo>
                  <a:pt x="6441" y="3326"/>
                  <a:pt x="6418" y="3388"/>
                  <a:pt x="6406" y="3449"/>
                </a:cubicBezTo>
                <a:cubicBezTo>
                  <a:pt x="6406" y="3449"/>
                  <a:pt x="6406" y="3399"/>
                  <a:pt x="6418" y="3338"/>
                </a:cubicBezTo>
                <a:cubicBezTo>
                  <a:pt x="6441" y="3314"/>
                  <a:pt x="6456" y="3290"/>
                  <a:pt x="6468" y="3264"/>
                </a:cubicBezTo>
                <a:close/>
                <a:moveTo>
                  <a:pt x="14467" y="3302"/>
                </a:moveTo>
                <a:cubicBezTo>
                  <a:pt x="14467" y="3349"/>
                  <a:pt x="14455" y="3399"/>
                  <a:pt x="14455" y="3438"/>
                </a:cubicBezTo>
                <a:lnTo>
                  <a:pt x="14444" y="3449"/>
                </a:lnTo>
                <a:cubicBezTo>
                  <a:pt x="14444" y="3423"/>
                  <a:pt x="14444" y="3399"/>
                  <a:pt x="14432" y="3364"/>
                </a:cubicBezTo>
                <a:cubicBezTo>
                  <a:pt x="14444" y="3338"/>
                  <a:pt x="14455" y="3326"/>
                  <a:pt x="14467" y="3302"/>
                </a:cubicBezTo>
                <a:close/>
                <a:moveTo>
                  <a:pt x="14835" y="3264"/>
                </a:moveTo>
                <a:lnTo>
                  <a:pt x="14835" y="3264"/>
                </a:lnTo>
                <a:cubicBezTo>
                  <a:pt x="14812" y="3326"/>
                  <a:pt x="14788" y="3388"/>
                  <a:pt x="14762" y="3449"/>
                </a:cubicBezTo>
                <a:cubicBezTo>
                  <a:pt x="14762" y="3449"/>
                  <a:pt x="14776" y="3399"/>
                  <a:pt x="14788" y="3338"/>
                </a:cubicBezTo>
                <a:cubicBezTo>
                  <a:pt x="14800" y="3314"/>
                  <a:pt x="14812" y="3290"/>
                  <a:pt x="14835" y="3264"/>
                </a:cubicBezTo>
                <a:close/>
                <a:moveTo>
                  <a:pt x="8971" y="3364"/>
                </a:moveTo>
                <a:cubicBezTo>
                  <a:pt x="8983" y="3388"/>
                  <a:pt x="8983" y="3411"/>
                  <a:pt x="8983" y="3438"/>
                </a:cubicBezTo>
                <a:cubicBezTo>
                  <a:pt x="8962" y="3459"/>
                  <a:pt x="8939" y="3480"/>
                  <a:pt x="8934" y="3492"/>
                </a:cubicBezTo>
                <a:lnTo>
                  <a:pt x="8934" y="3492"/>
                </a:lnTo>
                <a:cubicBezTo>
                  <a:pt x="8937" y="3478"/>
                  <a:pt x="8949" y="3426"/>
                  <a:pt x="8971" y="3364"/>
                </a:cubicBezTo>
                <a:close/>
                <a:moveTo>
                  <a:pt x="9228" y="3423"/>
                </a:moveTo>
                <a:cubicBezTo>
                  <a:pt x="9239" y="3461"/>
                  <a:pt x="9254" y="3497"/>
                  <a:pt x="9254" y="3523"/>
                </a:cubicBezTo>
                <a:cubicBezTo>
                  <a:pt x="9239" y="3511"/>
                  <a:pt x="9228" y="3485"/>
                  <a:pt x="9204" y="3449"/>
                </a:cubicBezTo>
                <a:cubicBezTo>
                  <a:pt x="9216" y="3449"/>
                  <a:pt x="9216" y="3438"/>
                  <a:pt x="9228" y="3423"/>
                </a:cubicBezTo>
                <a:close/>
                <a:moveTo>
                  <a:pt x="9584" y="3364"/>
                </a:moveTo>
                <a:cubicBezTo>
                  <a:pt x="9572" y="3411"/>
                  <a:pt x="9572" y="3473"/>
                  <a:pt x="9572" y="3523"/>
                </a:cubicBezTo>
                <a:cubicBezTo>
                  <a:pt x="9572" y="3523"/>
                  <a:pt x="9560" y="3473"/>
                  <a:pt x="9534" y="3399"/>
                </a:cubicBezTo>
                <a:cubicBezTo>
                  <a:pt x="9560" y="3388"/>
                  <a:pt x="9572" y="3376"/>
                  <a:pt x="9584" y="3364"/>
                </a:cubicBezTo>
                <a:close/>
                <a:moveTo>
                  <a:pt x="17781" y="3202"/>
                </a:moveTo>
                <a:lnTo>
                  <a:pt x="17781" y="3202"/>
                </a:lnTo>
                <a:cubicBezTo>
                  <a:pt x="17769" y="3264"/>
                  <a:pt x="17745" y="3364"/>
                  <a:pt x="17733" y="3461"/>
                </a:cubicBezTo>
                <a:cubicBezTo>
                  <a:pt x="17695" y="3473"/>
                  <a:pt x="17660" y="3497"/>
                  <a:pt x="17633" y="3523"/>
                </a:cubicBezTo>
                <a:cubicBezTo>
                  <a:pt x="17622" y="3485"/>
                  <a:pt x="17610" y="3461"/>
                  <a:pt x="17586" y="3423"/>
                </a:cubicBezTo>
                <a:cubicBezTo>
                  <a:pt x="17648" y="3349"/>
                  <a:pt x="17722" y="3276"/>
                  <a:pt x="17781" y="3202"/>
                </a:cubicBezTo>
                <a:close/>
                <a:moveTo>
                  <a:pt x="25880" y="3264"/>
                </a:moveTo>
                <a:cubicBezTo>
                  <a:pt x="25821" y="3399"/>
                  <a:pt x="25759" y="3535"/>
                  <a:pt x="25748" y="3570"/>
                </a:cubicBezTo>
                <a:lnTo>
                  <a:pt x="25748" y="3461"/>
                </a:lnTo>
                <a:cubicBezTo>
                  <a:pt x="25795" y="3388"/>
                  <a:pt x="25845" y="3326"/>
                  <a:pt x="25880" y="3264"/>
                </a:cubicBezTo>
                <a:close/>
                <a:moveTo>
                  <a:pt x="34250" y="3264"/>
                </a:moveTo>
                <a:cubicBezTo>
                  <a:pt x="34189" y="3399"/>
                  <a:pt x="34115" y="3535"/>
                  <a:pt x="34115" y="3570"/>
                </a:cubicBezTo>
                <a:cubicBezTo>
                  <a:pt x="34115" y="3570"/>
                  <a:pt x="34103" y="3535"/>
                  <a:pt x="34103" y="3461"/>
                </a:cubicBezTo>
                <a:cubicBezTo>
                  <a:pt x="34153" y="3388"/>
                  <a:pt x="34200" y="3326"/>
                  <a:pt x="34250" y="3264"/>
                </a:cubicBezTo>
                <a:close/>
                <a:moveTo>
                  <a:pt x="17536" y="3497"/>
                </a:moveTo>
                <a:cubicBezTo>
                  <a:pt x="17536" y="3523"/>
                  <a:pt x="17536" y="3547"/>
                  <a:pt x="17548" y="3570"/>
                </a:cubicBezTo>
                <a:cubicBezTo>
                  <a:pt x="17513" y="3597"/>
                  <a:pt x="17486" y="3620"/>
                  <a:pt x="17451" y="3644"/>
                </a:cubicBezTo>
                <a:cubicBezTo>
                  <a:pt x="17451" y="3632"/>
                  <a:pt x="17451" y="3632"/>
                  <a:pt x="17439" y="3620"/>
                </a:cubicBezTo>
                <a:cubicBezTo>
                  <a:pt x="17462" y="3585"/>
                  <a:pt x="17501" y="3547"/>
                  <a:pt x="17536" y="3497"/>
                </a:cubicBezTo>
                <a:close/>
                <a:moveTo>
                  <a:pt x="17707" y="3597"/>
                </a:moveTo>
                <a:lnTo>
                  <a:pt x="17707" y="3670"/>
                </a:lnTo>
                <a:lnTo>
                  <a:pt x="17695" y="3682"/>
                </a:lnTo>
                <a:cubicBezTo>
                  <a:pt x="17695" y="3670"/>
                  <a:pt x="17683" y="3644"/>
                  <a:pt x="17672" y="3632"/>
                </a:cubicBezTo>
                <a:cubicBezTo>
                  <a:pt x="17683" y="3620"/>
                  <a:pt x="17695" y="3609"/>
                  <a:pt x="17707" y="3597"/>
                </a:cubicBezTo>
                <a:close/>
                <a:moveTo>
                  <a:pt x="17412" y="3659"/>
                </a:moveTo>
                <a:lnTo>
                  <a:pt x="17427" y="3670"/>
                </a:lnTo>
                <a:cubicBezTo>
                  <a:pt x="17412" y="3682"/>
                  <a:pt x="17401" y="3694"/>
                  <a:pt x="17389" y="3694"/>
                </a:cubicBezTo>
                <a:cubicBezTo>
                  <a:pt x="17401" y="3682"/>
                  <a:pt x="17401" y="3670"/>
                  <a:pt x="17412" y="3659"/>
                </a:cubicBezTo>
                <a:close/>
                <a:moveTo>
                  <a:pt x="28631" y="3326"/>
                </a:moveTo>
                <a:cubicBezTo>
                  <a:pt x="28643" y="3423"/>
                  <a:pt x="28654" y="3558"/>
                  <a:pt x="28678" y="3682"/>
                </a:cubicBezTo>
                <a:cubicBezTo>
                  <a:pt x="28654" y="3694"/>
                  <a:pt x="28631" y="3718"/>
                  <a:pt x="28619" y="3732"/>
                </a:cubicBezTo>
                <a:cubicBezTo>
                  <a:pt x="28581" y="3670"/>
                  <a:pt x="28546" y="3609"/>
                  <a:pt x="28531" y="3558"/>
                </a:cubicBezTo>
                <a:cubicBezTo>
                  <a:pt x="28557" y="3473"/>
                  <a:pt x="28593" y="3399"/>
                  <a:pt x="28631" y="3326"/>
                </a:cubicBezTo>
                <a:close/>
                <a:moveTo>
                  <a:pt x="36987" y="3326"/>
                </a:moveTo>
                <a:cubicBezTo>
                  <a:pt x="36998" y="3423"/>
                  <a:pt x="37025" y="3558"/>
                  <a:pt x="37037" y="3682"/>
                </a:cubicBezTo>
                <a:cubicBezTo>
                  <a:pt x="37025" y="3694"/>
                  <a:pt x="36998" y="3718"/>
                  <a:pt x="36975" y="3732"/>
                </a:cubicBezTo>
                <a:cubicBezTo>
                  <a:pt x="36951" y="3670"/>
                  <a:pt x="36913" y="3609"/>
                  <a:pt x="36889" y="3558"/>
                </a:cubicBezTo>
                <a:cubicBezTo>
                  <a:pt x="36925" y="3473"/>
                  <a:pt x="36963" y="3399"/>
                  <a:pt x="36987" y="3326"/>
                </a:cubicBezTo>
                <a:close/>
                <a:moveTo>
                  <a:pt x="42889" y="3423"/>
                </a:moveTo>
                <a:lnTo>
                  <a:pt x="42889" y="3423"/>
                </a:lnTo>
                <a:cubicBezTo>
                  <a:pt x="42927" y="3473"/>
                  <a:pt x="42963" y="3535"/>
                  <a:pt x="43001" y="3597"/>
                </a:cubicBezTo>
                <a:cubicBezTo>
                  <a:pt x="42989" y="3644"/>
                  <a:pt x="42989" y="3706"/>
                  <a:pt x="42977" y="3756"/>
                </a:cubicBezTo>
                <a:cubicBezTo>
                  <a:pt x="42963" y="3744"/>
                  <a:pt x="42951" y="3744"/>
                  <a:pt x="42939" y="3732"/>
                </a:cubicBezTo>
                <a:cubicBezTo>
                  <a:pt x="42927" y="3632"/>
                  <a:pt x="42904" y="3535"/>
                  <a:pt x="42889" y="3423"/>
                </a:cubicBezTo>
                <a:close/>
                <a:moveTo>
                  <a:pt x="17574" y="3744"/>
                </a:moveTo>
                <a:lnTo>
                  <a:pt x="17574" y="3756"/>
                </a:lnTo>
                <a:cubicBezTo>
                  <a:pt x="17574" y="3756"/>
                  <a:pt x="17560" y="3768"/>
                  <a:pt x="17548" y="3779"/>
                </a:cubicBezTo>
                <a:cubicBezTo>
                  <a:pt x="17548" y="3779"/>
                  <a:pt x="17560" y="3768"/>
                  <a:pt x="17574" y="3744"/>
                </a:cubicBezTo>
                <a:close/>
                <a:moveTo>
                  <a:pt x="28519" y="3570"/>
                </a:moveTo>
                <a:cubicBezTo>
                  <a:pt x="28531" y="3620"/>
                  <a:pt x="28546" y="3706"/>
                  <a:pt x="28557" y="3779"/>
                </a:cubicBezTo>
                <a:cubicBezTo>
                  <a:pt x="28546" y="3779"/>
                  <a:pt x="28546" y="3779"/>
                  <a:pt x="28531" y="3791"/>
                </a:cubicBezTo>
                <a:cubicBezTo>
                  <a:pt x="28519" y="3744"/>
                  <a:pt x="28507" y="3706"/>
                  <a:pt x="28495" y="3659"/>
                </a:cubicBezTo>
                <a:cubicBezTo>
                  <a:pt x="28495" y="3632"/>
                  <a:pt x="28507" y="3609"/>
                  <a:pt x="28519" y="3570"/>
                </a:cubicBezTo>
                <a:close/>
                <a:moveTo>
                  <a:pt x="36889" y="3570"/>
                </a:moveTo>
                <a:cubicBezTo>
                  <a:pt x="36889" y="3620"/>
                  <a:pt x="36901" y="3706"/>
                  <a:pt x="36913" y="3779"/>
                </a:cubicBezTo>
                <a:cubicBezTo>
                  <a:pt x="36913" y="3779"/>
                  <a:pt x="36901" y="3779"/>
                  <a:pt x="36901" y="3791"/>
                </a:cubicBezTo>
                <a:cubicBezTo>
                  <a:pt x="36889" y="3744"/>
                  <a:pt x="36866" y="3706"/>
                  <a:pt x="36851" y="3659"/>
                </a:cubicBezTo>
                <a:cubicBezTo>
                  <a:pt x="36866" y="3632"/>
                  <a:pt x="36878" y="3609"/>
                  <a:pt x="36889" y="3570"/>
                </a:cubicBezTo>
                <a:close/>
                <a:moveTo>
                  <a:pt x="25954" y="3670"/>
                </a:moveTo>
                <a:lnTo>
                  <a:pt x="25954" y="3670"/>
                </a:lnTo>
                <a:cubicBezTo>
                  <a:pt x="25922" y="3726"/>
                  <a:pt x="25900" y="3779"/>
                  <a:pt x="25885" y="3825"/>
                </a:cubicBezTo>
                <a:lnTo>
                  <a:pt x="25885" y="3825"/>
                </a:lnTo>
                <a:cubicBezTo>
                  <a:pt x="25889" y="3809"/>
                  <a:pt x="25895" y="3778"/>
                  <a:pt x="25895" y="3732"/>
                </a:cubicBezTo>
                <a:cubicBezTo>
                  <a:pt x="25918" y="3718"/>
                  <a:pt x="25930" y="3694"/>
                  <a:pt x="25954" y="3670"/>
                </a:cubicBezTo>
                <a:close/>
                <a:moveTo>
                  <a:pt x="25465" y="3128"/>
                </a:moveTo>
                <a:cubicBezTo>
                  <a:pt x="25453" y="3167"/>
                  <a:pt x="25415" y="3338"/>
                  <a:pt x="25365" y="3570"/>
                </a:cubicBezTo>
                <a:cubicBezTo>
                  <a:pt x="25267" y="3659"/>
                  <a:pt x="25170" y="3756"/>
                  <a:pt x="25108" y="3841"/>
                </a:cubicBezTo>
                <a:cubicBezTo>
                  <a:pt x="25108" y="3841"/>
                  <a:pt x="25267" y="3485"/>
                  <a:pt x="25465" y="3128"/>
                </a:cubicBezTo>
                <a:close/>
                <a:moveTo>
                  <a:pt x="25586" y="3706"/>
                </a:moveTo>
                <a:cubicBezTo>
                  <a:pt x="25574" y="3756"/>
                  <a:pt x="25574" y="3806"/>
                  <a:pt x="25562" y="3841"/>
                </a:cubicBezTo>
                <a:cubicBezTo>
                  <a:pt x="25562" y="3829"/>
                  <a:pt x="25550" y="3791"/>
                  <a:pt x="25550" y="3768"/>
                </a:cubicBezTo>
                <a:cubicBezTo>
                  <a:pt x="25562" y="3744"/>
                  <a:pt x="25574" y="3732"/>
                  <a:pt x="25586" y="3706"/>
                </a:cubicBezTo>
                <a:close/>
                <a:moveTo>
                  <a:pt x="33944" y="3706"/>
                </a:moveTo>
                <a:cubicBezTo>
                  <a:pt x="33944" y="3756"/>
                  <a:pt x="33932" y="3806"/>
                  <a:pt x="33932" y="3841"/>
                </a:cubicBezTo>
                <a:lnTo>
                  <a:pt x="33921" y="3841"/>
                </a:lnTo>
                <a:cubicBezTo>
                  <a:pt x="33921" y="3829"/>
                  <a:pt x="33921" y="3791"/>
                  <a:pt x="33906" y="3768"/>
                </a:cubicBezTo>
                <a:cubicBezTo>
                  <a:pt x="33921" y="3744"/>
                  <a:pt x="33932" y="3732"/>
                  <a:pt x="33944" y="3706"/>
                </a:cubicBezTo>
                <a:close/>
                <a:moveTo>
                  <a:pt x="34312" y="3670"/>
                </a:moveTo>
                <a:cubicBezTo>
                  <a:pt x="34289" y="3732"/>
                  <a:pt x="34262" y="3791"/>
                  <a:pt x="34250" y="3841"/>
                </a:cubicBezTo>
                <a:cubicBezTo>
                  <a:pt x="34250" y="3841"/>
                  <a:pt x="34250" y="3806"/>
                  <a:pt x="34262" y="3732"/>
                </a:cubicBezTo>
                <a:cubicBezTo>
                  <a:pt x="34274" y="3718"/>
                  <a:pt x="34301" y="3694"/>
                  <a:pt x="34312" y="3670"/>
                </a:cubicBezTo>
                <a:close/>
                <a:moveTo>
                  <a:pt x="20493" y="3497"/>
                </a:moveTo>
                <a:cubicBezTo>
                  <a:pt x="20543" y="3620"/>
                  <a:pt x="20593" y="3756"/>
                  <a:pt x="20617" y="3829"/>
                </a:cubicBezTo>
                <a:cubicBezTo>
                  <a:pt x="20605" y="3841"/>
                  <a:pt x="20605" y="3853"/>
                  <a:pt x="20593" y="3853"/>
                </a:cubicBezTo>
                <a:cubicBezTo>
                  <a:pt x="20567" y="3829"/>
                  <a:pt x="20520" y="3791"/>
                  <a:pt x="20481" y="3768"/>
                </a:cubicBezTo>
                <a:cubicBezTo>
                  <a:pt x="20481" y="3682"/>
                  <a:pt x="20481" y="3585"/>
                  <a:pt x="20493" y="3497"/>
                </a:cubicBezTo>
                <a:close/>
                <a:moveTo>
                  <a:pt x="39970" y="3497"/>
                </a:moveTo>
                <a:cubicBezTo>
                  <a:pt x="40017" y="3620"/>
                  <a:pt x="40067" y="3756"/>
                  <a:pt x="40091" y="3829"/>
                </a:cubicBezTo>
                <a:cubicBezTo>
                  <a:pt x="40091" y="3841"/>
                  <a:pt x="40079" y="3853"/>
                  <a:pt x="40067" y="3853"/>
                </a:cubicBezTo>
                <a:cubicBezTo>
                  <a:pt x="40044" y="3829"/>
                  <a:pt x="40006" y="3791"/>
                  <a:pt x="39958" y="3768"/>
                </a:cubicBezTo>
                <a:cubicBezTo>
                  <a:pt x="39958" y="3682"/>
                  <a:pt x="39958" y="3585"/>
                  <a:pt x="39970" y="3497"/>
                </a:cubicBezTo>
                <a:close/>
                <a:moveTo>
                  <a:pt x="17990" y="3535"/>
                </a:moveTo>
                <a:lnTo>
                  <a:pt x="17990" y="3535"/>
                </a:lnTo>
                <a:cubicBezTo>
                  <a:pt x="17966" y="3644"/>
                  <a:pt x="17943" y="3756"/>
                  <a:pt x="17943" y="3865"/>
                </a:cubicBezTo>
                <a:lnTo>
                  <a:pt x="17916" y="3865"/>
                </a:lnTo>
                <a:cubicBezTo>
                  <a:pt x="17904" y="3806"/>
                  <a:pt x="17893" y="3732"/>
                  <a:pt x="17869" y="3632"/>
                </a:cubicBezTo>
                <a:cubicBezTo>
                  <a:pt x="17904" y="3609"/>
                  <a:pt x="17943" y="3570"/>
                  <a:pt x="17990" y="3535"/>
                </a:cubicBezTo>
                <a:close/>
                <a:moveTo>
                  <a:pt x="43086" y="3744"/>
                </a:moveTo>
                <a:cubicBezTo>
                  <a:pt x="43098" y="3744"/>
                  <a:pt x="43098" y="3756"/>
                  <a:pt x="43110" y="3768"/>
                </a:cubicBezTo>
                <a:lnTo>
                  <a:pt x="43110" y="3865"/>
                </a:lnTo>
                <a:cubicBezTo>
                  <a:pt x="43110" y="3829"/>
                  <a:pt x="43098" y="3779"/>
                  <a:pt x="43086" y="3744"/>
                </a:cubicBezTo>
                <a:close/>
                <a:moveTo>
                  <a:pt x="28457" y="3756"/>
                </a:moveTo>
                <a:cubicBezTo>
                  <a:pt x="28457" y="3791"/>
                  <a:pt x="28457" y="3818"/>
                  <a:pt x="28472" y="3841"/>
                </a:cubicBezTo>
                <a:cubicBezTo>
                  <a:pt x="28434" y="3865"/>
                  <a:pt x="28422" y="3891"/>
                  <a:pt x="28410" y="3903"/>
                </a:cubicBezTo>
                <a:cubicBezTo>
                  <a:pt x="28410" y="3903"/>
                  <a:pt x="28422" y="3841"/>
                  <a:pt x="28457" y="3756"/>
                </a:cubicBezTo>
                <a:close/>
                <a:moveTo>
                  <a:pt x="36816" y="3756"/>
                </a:moveTo>
                <a:cubicBezTo>
                  <a:pt x="36816" y="3791"/>
                  <a:pt x="36828" y="3818"/>
                  <a:pt x="36828" y="3841"/>
                </a:cubicBezTo>
                <a:lnTo>
                  <a:pt x="36766" y="3903"/>
                </a:lnTo>
                <a:cubicBezTo>
                  <a:pt x="36766" y="3903"/>
                  <a:pt x="36792" y="3841"/>
                  <a:pt x="36816" y="3756"/>
                </a:cubicBezTo>
                <a:close/>
                <a:moveTo>
                  <a:pt x="19931" y="3706"/>
                </a:moveTo>
                <a:lnTo>
                  <a:pt x="20040" y="3818"/>
                </a:lnTo>
                <a:cubicBezTo>
                  <a:pt x="20028" y="3841"/>
                  <a:pt x="20016" y="3891"/>
                  <a:pt x="20004" y="3927"/>
                </a:cubicBezTo>
                <a:lnTo>
                  <a:pt x="19942" y="3927"/>
                </a:lnTo>
                <a:cubicBezTo>
                  <a:pt x="19942" y="3853"/>
                  <a:pt x="19942" y="3779"/>
                  <a:pt x="19931" y="3706"/>
                </a:cubicBezTo>
                <a:close/>
                <a:moveTo>
                  <a:pt x="20101" y="3865"/>
                </a:moveTo>
                <a:cubicBezTo>
                  <a:pt x="20113" y="3891"/>
                  <a:pt x="20137" y="3915"/>
                  <a:pt x="20163" y="3927"/>
                </a:cubicBezTo>
                <a:lnTo>
                  <a:pt x="20125" y="3927"/>
                </a:lnTo>
                <a:cubicBezTo>
                  <a:pt x="20113" y="3915"/>
                  <a:pt x="20101" y="3891"/>
                  <a:pt x="20101" y="3865"/>
                </a:cubicBezTo>
                <a:close/>
                <a:moveTo>
                  <a:pt x="28705" y="3829"/>
                </a:moveTo>
                <a:cubicBezTo>
                  <a:pt x="28716" y="3865"/>
                  <a:pt x="28728" y="3891"/>
                  <a:pt x="28728" y="3927"/>
                </a:cubicBezTo>
                <a:cubicBezTo>
                  <a:pt x="28716" y="3915"/>
                  <a:pt x="28705" y="3891"/>
                  <a:pt x="28678" y="3853"/>
                </a:cubicBezTo>
                <a:lnTo>
                  <a:pt x="28705" y="3829"/>
                </a:lnTo>
                <a:close/>
                <a:moveTo>
                  <a:pt x="29061" y="3756"/>
                </a:moveTo>
                <a:lnTo>
                  <a:pt x="29061" y="3756"/>
                </a:lnTo>
                <a:cubicBezTo>
                  <a:pt x="29046" y="3818"/>
                  <a:pt x="29046" y="3880"/>
                  <a:pt x="29046" y="3927"/>
                </a:cubicBezTo>
                <a:cubicBezTo>
                  <a:pt x="29046" y="3927"/>
                  <a:pt x="29034" y="3880"/>
                  <a:pt x="29023" y="3791"/>
                </a:cubicBezTo>
                <a:cubicBezTo>
                  <a:pt x="29034" y="3779"/>
                  <a:pt x="29046" y="3768"/>
                  <a:pt x="29061" y="3756"/>
                </a:cubicBezTo>
                <a:close/>
                <a:moveTo>
                  <a:pt x="37072" y="3829"/>
                </a:moveTo>
                <a:cubicBezTo>
                  <a:pt x="37087" y="3865"/>
                  <a:pt x="37087" y="3891"/>
                  <a:pt x="37099" y="3927"/>
                </a:cubicBezTo>
                <a:cubicBezTo>
                  <a:pt x="37087" y="3915"/>
                  <a:pt x="37072" y="3891"/>
                  <a:pt x="37048" y="3853"/>
                </a:cubicBezTo>
                <a:cubicBezTo>
                  <a:pt x="37060" y="3841"/>
                  <a:pt x="37060" y="3829"/>
                  <a:pt x="37072" y="3829"/>
                </a:cubicBezTo>
                <a:close/>
                <a:moveTo>
                  <a:pt x="37417" y="3756"/>
                </a:moveTo>
                <a:cubicBezTo>
                  <a:pt x="37417" y="3818"/>
                  <a:pt x="37405" y="3880"/>
                  <a:pt x="37417" y="3927"/>
                </a:cubicBezTo>
                <a:cubicBezTo>
                  <a:pt x="37417" y="3927"/>
                  <a:pt x="37405" y="3880"/>
                  <a:pt x="37381" y="3791"/>
                </a:cubicBezTo>
                <a:cubicBezTo>
                  <a:pt x="37393" y="3779"/>
                  <a:pt x="37405" y="3768"/>
                  <a:pt x="37417" y="3756"/>
                </a:cubicBezTo>
                <a:close/>
                <a:moveTo>
                  <a:pt x="39405" y="3706"/>
                </a:moveTo>
                <a:lnTo>
                  <a:pt x="39517" y="3818"/>
                </a:lnTo>
                <a:cubicBezTo>
                  <a:pt x="39502" y="3853"/>
                  <a:pt x="39490" y="3903"/>
                  <a:pt x="39478" y="3953"/>
                </a:cubicBezTo>
                <a:cubicBezTo>
                  <a:pt x="39455" y="3938"/>
                  <a:pt x="39443" y="3938"/>
                  <a:pt x="39416" y="3927"/>
                </a:cubicBezTo>
                <a:cubicBezTo>
                  <a:pt x="39416" y="3853"/>
                  <a:pt x="39416" y="3779"/>
                  <a:pt x="39405" y="3706"/>
                </a:cubicBezTo>
                <a:close/>
                <a:moveTo>
                  <a:pt x="21144" y="3791"/>
                </a:moveTo>
                <a:cubicBezTo>
                  <a:pt x="21156" y="3853"/>
                  <a:pt x="21168" y="3915"/>
                  <a:pt x="21194" y="3965"/>
                </a:cubicBezTo>
                <a:lnTo>
                  <a:pt x="21156" y="3965"/>
                </a:lnTo>
                <a:cubicBezTo>
                  <a:pt x="21144" y="3927"/>
                  <a:pt x="21121" y="3880"/>
                  <a:pt x="21094" y="3841"/>
                </a:cubicBezTo>
                <a:cubicBezTo>
                  <a:pt x="21109" y="3829"/>
                  <a:pt x="21121" y="3806"/>
                  <a:pt x="21144" y="3791"/>
                </a:cubicBezTo>
                <a:close/>
                <a:moveTo>
                  <a:pt x="39576" y="3865"/>
                </a:moveTo>
                <a:lnTo>
                  <a:pt x="39576" y="3865"/>
                </a:lnTo>
                <a:cubicBezTo>
                  <a:pt x="39626" y="3915"/>
                  <a:pt x="39676" y="3965"/>
                  <a:pt x="39711" y="4012"/>
                </a:cubicBezTo>
                <a:cubicBezTo>
                  <a:pt x="39711" y="4039"/>
                  <a:pt x="39711" y="4050"/>
                  <a:pt x="39699" y="4074"/>
                </a:cubicBezTo>
                <a:cubicBezTo>
                  <a:pt x="39687" y="4062"/>
                  <a:pt x="39664" y="4050"/>
                  <a:pt x="39649" y="4039"/>
                </a:cubicBezTo>
                <a:cubicBezTo>
                  <a:pt x="39626" y="3988"/>
                  <a:pt x="39602" y="3927"/>
                  <a:pt x="39576" y="3865"/>
                </a:cubicBezTo>
                <a:close/>
                <a:moveTo>
                  <a:pt x="40680" y="4000"/>
                </a:moveTo>
                <a:cubicBezTo>
                  <a:pt x="40690" y="4033"/>
                  <a:pt x="40698" y="4060"/>
                  <a:pt x="40703" y="4074"/>
                </a:cubicBezTo>
                <a:lnTo>
                  <a:pt x="40703" y="4074"/>
                </a:lnTo>
                <a:cubicBezTo>
                  <a:pt x="40695" y="4058"/>
                  <a:pt x="40677" y="4032"/>
                  <a:pt x="40668" y="4012"/>
                </a:cubicBezTo>
                <a:lnTo>
                  <a:pt x="40680" y="4000"/>
                </a:lnTo>
                <a:close/>
                <a:moveTo>
                  <a:pt x="40447" y="3988"/>
                </a:moveTo>
                <a:lnTo>
                  <a:pt x="40447" y="4086"/>
                </a:lnTo>
                <a:cubicBezTo>
                  <a:pt x="40436" y="4074"/>
                  <a:pt x="40436" y="4050"/>
                  <a:pt x="40424" y="4039"/>
                </a:cubicBezTo>
                <a:cubicBezTo>
                  <a:pt x="40436" y="4027"/>
                  <a:pt x="40447" y="4000"/>
                  <a:pt x="40447" y="3988"/>
                </a:cubicBezTo>
                <a:close/>
                <a:moveTo>
                  <a:pt x="28507" y="4086"/>
                </a:moveTo>
                <a:cubicBezTo>
                  <a:pt x="28507" y="4099"/>
                  <a:pt x="28498" y="4100"/>
                  <a:pt x="28496" y="4108"/>
                </a:cubicBezTo>
                <a:lnTo>
                  <a:pt x="28496" y="4108"/>
                </a:lnTo>
                <a:cubicBezTo>
                  <a:pt x="28497" y="4104"/>
                  <a:pt x="28499" y="4095"/>
                  <a:pt x="28507" y="4086"/>
                </a:cubicBezTo>
                <a:close/>
                <a:moveTo>
                  <a:pt x="39428" y="3938"/>
                </a:moveTo>
                <a:lnTo>
                  <a:pt x="39467" y="3977"/>
                </a:lnTo>
                <a:cubicBezTo>
                  <a:pt x="39455" y="4050"/>
                  <a:pt x="39428" y="4112"/>
                  <a:pt x="39428" y="4136"/>
                </a:cubicBezTo>
                <a:lnTo>
                  <a:pt x="39428" y="3938"/>
                </a:lnTo>
                <a:close/>
                <a:moveTo>
                  <a:pt x="46388" y="1"/>
                </a:moveTo>
                <a:cubicBezTo>
                  <a:pt x="46400" y="613"/>
                  <a:pt x="46155" y="2554"/>
                  <a:pt x="46155" y="2554"/>
                </a:cubicBezTo>
                <a:cubicBezTo>
                  <a:pt x="46117" y="2233"/>
                  <a:pt x="45481" y="652"/>
                  <a:pt x="45481" y="651"/>
                </a:cubicBezTo>
                <a:lnTo>
                  <a:pt x="45481" y="651"/>
                </a:lnTo>
                <a:cubicBezTo>
                  <a:pt x="45663" y="1167"/>
                  <a:pt x="45775" y="3376"/>
                  <a:pt x="45775" y="3376"/>
                </a:cubicBezTo>
                <a:cubicBezTo>
                  <a:pt x="45640" y="2701"/>
                  <a:pt x="45063" y="1730"/>
                  <a:pt x="45063" y="1729"/>
                </a:cubicBezTo>
                <a:lnTo>
                  <a:pt x="45063" y="1729"/>
                </a:lnTo>
                <a:cubicBezTo>
                  <a:pt x="45233" y="2171"/>
                  <a:pt x="45407" y="3644"/>
                  <a:pt x="45407" y="3644"/>
                </a:cubicBezTo>
                <a:cubicBezTo>
                  <a:pt x="45260" y="3129"/>
                  <a:pt x="44780" y="2554"/>
                  <a:pt x="44780" y="2554"/>
                </a:cubicBezTo>
                <a:lnTo>
                  <a:pt x="44780" y="2554"/>
                </a:lnTo>
                <a:cubicBezTo>
                  <a:pt x="44927" y="2775"/>
                  <a:pt x="45001" y="3093"/>
                  <a:pt x="45063" y="3399"/>
                </a:cubicBezTo>
                <a:cubicBezTo>
                  <a:pt x="44842" y="2822"/>
                  <a:pt x="44597" y="2260"/>
                  <a:pt x="44597" y="2260"/>
                </a:cubicBezTo>
                <a:lnTo>
                  <a:pt x="44597" y="2260"/>
                </a:lnTo>
                <a:cubicBezTo>
                  <a:pt x="44582" y="2516"/>
                  <a:pt x="44718" y="3806"/>
                  <a:pt x="44718" y="3806"/>
                </a:cubicBezTo>
                <a:cubicBezTo>
                  <a:pt x="44694" y="3659"/>
                  <a:pt x="44400" y="2896"/>
                  <a:pt x="44400" y="2896"/>
                </a:cubicBezTo>
                <a:lnTo>
                  <a:pt x="44400" y="2896"/>
                </a:lnTo>
                <a:cubicBezTo>
                  <a:pt x="44423" y="3240"/>
                  <a:pt x="44264" y="3806"/>
                  <a:pt x="44264" y="3806"/>
                </a:cubicBezTo>
                <a:cubicBezTo>
                  <a:pt x="44214" y="3399"/>
                  <a:pt x="43528" y="2125"/>
                  <a:pt x="43528" y="2124"/>
                </a:cubicBezTo>
                <a:lnTo>
                  <a:pt x="43528" y="2124"/>
                </a:lnTo>
                <a:cubicBezTo>
                  <a:pt x="43664" y="2442"/>
                  <a:pt x="43772" y="3438"/>
                  <a:pt x="43772" y="3438"/>
                </a:cubicBezTo>
                <a:cubicBezTo>
                  <a:pt x="43687" y="3264"/>
                  <a:pt x="42757" y="2443"/>
                  <a:pt x="42756" y="2442"/>
                </a:cubicBezTo>
                <a:lnTo>
                  <a:pt x="42756" y="2442"/>
                </a:lnTo>
                <a:cubicBezTo>
                  <a:pt x="43024" y="2713"/>
                  <a:pt x="43552" y="3841"/>
                  <a:pt x="43552" y="3841"/>
                </a:cubicBezTo>
                <a:cubicBezTo>
                  <a:pt x="43454" y="3718"/>
                  <a:pt x="43295" y="3570"/>
                  <a:pt x="43125" y="3423"/>
                </a:cubicBezTo>
                <a:cubicBezTo>
                  <a:pt x="43086" y="3252"/>
                  <a:pt x="43063" y="3129"/>
                  <a:pt x="43063" y="3128"/>
                </a:cubicBezTo>
                <a:lnTo>
                  <a:pt x="43063" y="3128"/>
                </a:lnTo>
                <a:cubicBezTo>
                  <a:pt x="43063" y="3167"/>
                  <a:pt x="43074" y="3264"/>
                  <a:pt x="43074" y="3388"/>
                </a:cubicBezTo>
                <a:cubicBezTo>
                  <a:pt x="42989" y="3326"/>
                  <a:pt x="42915" y="3252"/>
                  <a:pt x="42830" y="3202"/>
                </a:cubicBezTo>
                <a:cubicBezTo>
                  <a:pt x="42792" y="3043"/>
                  <a:pt x="42768" y="2922"/>
                  <a:pt x="42768" y="2922"/>
                </a:cubicBezTo>
                <a:lnTo>
                  <a:pt x="42768" y="2922"/>
                </a:lnTo>
                <a:cubicBezTo>
                  <a:pt x="42768" y="2969"/>
                  <a:pt x="42780" y="3070"/>
                  <a:pt x="42780" y="3167"/>
                </a:cubicBezTo>
                <a:cubicBezTo>
                  <a:pt x="42645" y="3055"/>
                  <a:pt x="42536" y="2996"/>
                  <a:pt x="42535" y="2996"/>
                </a:cubicBezTo>
                <a:lnTo>
                  <a:pt x="42535" y="2996"/>
                </a:lnTo>
                <a:cubicBezTo>
                  <a:pt x="42609" y="3055"/>
                  <a:pt x="42695" y="3155"/>
                  <a:pt x="42780" y="3276"/>
                </a:cubicBezTo>
                <a:lnTo>
                  <a:pt x="42780" y="3570"/>
                </a:lnTo>
                <a:cubicBezTo>
                  <a:pt x="42756" y="3461"/>
                  <a:pt x="42462" y="2908"/>
                  <a:pt x="42462" y="2908"/>
                </a:cubicBezTo>
                <a:lnTo>
                  <a:pt x="42462" y="2908"/>
                </a:lnTo>
                <a:cubicBezTo>
                  <a:pt x="42497" y="2996"/>
                  <a:pt x="42559" y="3276"/>
                  <a:pt x="42594" y="3497"/>
                </a:cubicBezTo>
                <a:lnTo>
                  <a:pt x="42447" y="3423"/>
                </a:lnTo>
                <a:lnTo>
                  <a:pt x="42447" y="3423"/>
                </a:lnTo>
                <a:cubicBezTo>
                  <a:pt x="42497" y="3461"/>
                  <a:pt x="42547" y="3511"/>
                  <a:pt x="42594" y="3558"/>
                </a:cubicBezTo>
                <a:cubicBezTo>
                  <a:pt x="42621" y="3718"/>
                  <a:pt x="42644" y="3841"/>
                  <a:pt x="42644" y="3841"/>
                </a:cubicBezTo>
                <a:cubicBezTo>
                  <a:pt x="42609" y="3718"/>
                  <a:pt x="42521" y="3558"/>
                  <a:pt x="42447" y="3423"/>
                </a:cubicBezTo>
                <a:cubicBezTo>
                  <a:pt x="42350" y="3252"/>
                  <a:pt x="42265" y="3117"/>
                  <a:pt x="42265" y="3117"/>
                </a:cubicBezTo>
                <a:lnTo>
                  <a:pt x="42265" y="3117"/>
                </a:lnTo>
                <a:cubicBezTo>
                  <a:pt x="42350" y="3302"/>
                  <a:pt x="42447" y="3938"/>
                  <a:pt x="42447" y="3938"/>
                </a:cubicBezTo>
                <a:cubicBezTo>
                  <a:pt x="42400" y="3806"/>
                  <a:pt x="42300" y="3644"/>
                  <a:pt x="42214" y="3523"/>
                </a:cubicBezTo>
                <a:cubicBezTo>
                  <a:pt x="42153" y="2934"/>
                  <a:pt x="42105" y="2245"/>
                  <a:pt x="42105" y="2245"/>
                </a:cubicBezTo>
                <a:cubicBezTo>
                  <a:pt x="42067" y="2380"/>
                  <a:pt x="41970" y="3791"/>
                  <a:pt x="41970" y="3791"/>
                </a:cubicBezTo>
                <a:cubicBezTo>
                  <a:pt x="41958" y="3644"/>
                  <a:pt x="41799" y="2884"/>
                  <a:pt x="41799" y="2884"/>
                </a:cubicBezTo>
                <a:lnTo>
                  <a:pt x="41799" y="2884"/>
                </a:lnTo>
                <a:cubicBezTo>
                  <a:pt x="41811" y="3229"/>
                  <a:pt x="41699" y="3818"/>
                  <a:pt x="41699" y="3818"/>
                </a:cubicBezTo>
                <a:cubicBezTo>
                  <a:pt x="41675" y="3400"/>
                  <a:pt x="41296" y="2125"/>
                  <a:pt x="41296" y="2124"/>
                </a:cubicBezTo>
                <a:lnTo>
                  <a:pt x="41296" y="2124"/>
                </a:lnTo>
                <a:cubicBezTo>
                  <a:pt x="41369" y="2442"/>
                  <a:pt x="41416" y="3449"/>
                  <a:pt x="41416" y="3449"/>
                </a:cubicBezTo>
                <a:cubicBezTo>
                  <a:pt x="41369" y="3276"/>
                  <a:pt x="40828" y="2466"/>
                  <a:pt x="40827" y="2466"/>
                </a:cubicBezTo>
                <a:lnTo>
                  <a:pt x="40827" y="2466"/>
                </a:lnTo>
                <a:cubicBezTo>
                  <a:pt x="40989" y="2725"/>
                  <a:pt x="41284" y="3865"/>
                  <a:pt x="41284" y="3865"/>
                </a:cubicBezTo>
                <a:cubicBezTo>
                  <a:pt x="41137" y="3511"/>
                  <a:pt x="40695" y="3020"/>
                  <a:pt x="40695" y="3019"/>
                </a:cubicBezTo>
                <a:lnTo>
                  <a:pt x="40695" y="3019"/>
                </a:lnTo>
                <a:cubicBezTo>
                  <a:pt x="40842" y="3240"/>
                  <a:pt x="41098" y="4012"/>
                  <a:pt x="41098" y="4012"/>
                </a:cubicBezTo>
                <a:cubicBezTo>
                  <a:pt x="40963" y="3744"/>
                  <a:pt x="40621" y="3438"/>
                  <a:pt x="40621" y="3438"/>
                </a:cubicBezTo>
                <a:lnTo>
                  <a:pt x="40621" y="3438"/>
                </a:lnTo>
                <a:cubicBezTo>
                  <a:pt x="40718" y="3558"/>
                  <a:pt x="40804" y="3718"/>
                  <a:pt x="40866" y="3880"/>
                </a:cubicBezTo>
                <a:cubicBezTo>
                  <a:pt x="40680" y="3585"/>
                  <a:pt x="40486" y="3291"/>
                  <a:pt x="40486" y="3290"/>
                </a:cubicBezTo>
                <a:lnTo>
                  <a:pt x="40486" y="3290"/>
                </a:lnTo>
                <a:cubicBezTo>
                  <a:pt x="40486" y="3364"/>
                  <a:pt x="40559" y="3597"/>
                  <a:pt x="40621" y="3791"/>
                </a:cubicBezTo>
                <a:cubicBezTo>
                  <a:pt x="40645" y="3865"/>
                  <a:pt x="40656" y="3938"/>
                  <a:pt x="40680" y="3988"/>
                </a:cubicBezTo>
                <a:cubicBezTo>
                  <a:pt x="40668" y="3988"/>
                  <a:pt x="40668" y="3988"/>
                  <a:pt x="40656" y="4000"/>
                </a:cubicBezTo>
                <a:cubicBezTo>
                  <a:pt x="40633" y="3953"/>
                  <a:pt x="40595" y="3903"/>
                  <a:pt x="40571" y="3841"/>
                </a:cubicBezTo>
                <a:cubicBezTo>
                  <a:pt x="40583" y="3829"/>
                  <a:pt x="40595" y="3806"/>
                  <a:pt x="40621" y="3791"/>
                </a:cubicBezTo>
                <a:cubicBezTo>
                  <a:pt x="40595" y="3791"/>
                  <a:pt x="40583" y="3806"/>
                  <a:pt x="40559" y="3829"/>
                </a:cubicBezTo>
                <a:cubicBezTo>
                  <a:pt x="40497" y="3718"/>
                  <a:pt x="40436" y="3620"/>
                  <a:pt x="40436" y="3620"/>
                </a:cubicBezTo>
                <a:lnTo>
                  <a:pt x="40436" y="3620"/>
                </a:lnTo>
                <a:cubicBezTo>
                  <a:pt x="40447" y="3694"/>
                  <a:pt x="40459" y="3791"/>
                  <a:pt x="40459" y="3891"/>
                </a:cubicBezTo>
                <a:cubicBezTo>
                  <a:pt x="40424" y="3903"/>
                  <a:pt x="40400" y="3927"/>
                  <a:pt x="40374" y="3938"/>
                </a:cubicBezTo>
                <a:cubicBezTo>
                  <a:pt x="40338" y="3903"/>
                  <a:pt x="40312" y="3853"/>
                  <a:pt x="40288" y="3806"/>
                </a:cubicBezTo>
                <a:cubicBezTo>
                  <a:pt x="40350" y="3694"/>
                  <a:pt x="40412" y="3585"/>
                  <a:pt x="40474" y="3535"/>
                </a:cubicBezTo>
                <a:lnTo>
                  <a:pt x="40474" y="3535"/>
                </a:lnTo>
                <a:cubicBezTo>
                  <a:pt x="40474" y="3535"/>
                  <a:pt x="40350" y="3632"/>
                  <a:pt x="40226" y="3732"/>
                </a:cubicBezTo>
                <a:cubicBezTo>
                  <a:pt x="40141" y="3620"/>
                  <a:pt x="40067" y="3511"/>
                  <a:pt x="39994" y="3411"/>
                </a:cubicBezTo>
                <a:cubicBezTo>
                  <a:pt x="39908" y="3302"/>
                  <a:pt x="39847" y="3229"/>
                  <a:pt x="39846" y="3229"/>
                </a:cubicBezTo>
                <a:lnTo>
                  <a:pt x="39846" y="3229"/>
                </a:lnTo>
                <a:cubicBezTo>
                  <a:pt x="39885" y="3276"/>
                  <a:pt x="39920" y="3376"/>
                  <a:pt x="39958" y="3461"/>
                </a:cubicBezTo>
                <a:cubicBezTo>
                  <a:pt x="39932" y="3523"/>
                  <a:pt x="39897" y="3597"/>
                  <a:pt x="39846" y="3682"/>
                </a:cubicBezTo>
                <a:cubicBezTo>
                  <a:pt x="39649" y="3547"/>
                  <a:pt x="39428" y="3388"/>
                  <a:pt x="39428" y="3388"/>
                </a:cubicBezTo>
                <a:lnTo>
                  <a:pt x="39428" y="3388"/>
                </a:lnTo>
                <a:cubicBezTo>
                  <a:pt x="39517" y="3461"/>
                  <a:pt x="39676" y="3644"/>
                  <a:pt x="39796" y="3806"/>
                </a:cubicBezTo>
                <a:cubicBezTo>
                  <a:pt x="39785" y="3841"/>
                  <a:pt x="39773" y="3865"/>
                  <a:pt x="39761" y="3903"/>
                </a:cubicBezTo>
                <a:cubicBezTo>
                  <a:pt x="39687" y="3853"/>
                  <a:pt x="39614" y="3818"/>
                  <a:pt x="39552" y="3779"/>
                </a:cubicBezTo>
                <a:cubicBezTo>
                  <a:pt x="39552" y="3768"/>
                  <a:pt x="39552" y="3744"/>
                  <a:pt x="39540" y="3732"/>
                </a:cubicBezTo>
                <a:lnTo>
                  <a:pt x="39540" y="3768"/>
                </a:lnTo>
                <a:cubicBezTo>
                  <a:pt x="39478" y="3744"/>
                  <a:pt x="39443" y="3718"/>
                  <a:pt x="39405" y="3694"/>
                </a:cubicBezTo>
                <a:cubicBezTo>
                  <a:pt x="39405" y="3597"/>
                  <a:pt x="39393" y="3497"/>
                  <a:pt x="39381" y="3449"/>
                </a:cubicBezTo>
                <a:cubicBezTo>
                  <a:pt x="39381" y="3449"/>
                  <a:pt x="39281" y="3706"/>
                  <a:pt x="39196" y="3953"/>
                </a:cubicBezTo>
                <a:cubicBezTo>
                  <a:pt x="39207" y="3818"/>
                  <a:pt x="39234" y="3682"/>
                  <a:pt x="39296" y="3585"/>
                </a:cubicBezTo>
                <a:lnTo>
                  <a:pt x="39296" y="3585"/>
                </a:lnTo>
                <a:cubicBezTo>
                  <a:pt x="39296" y="3585"/>
                  <a:pt x="39060" y="3841"/>
                  <a:pt x="39013" y="4062"/>
                </a:cubicBezTo>
                <a:cubicBezTo>
                  <a:pt x="39013" y="4062"/>
                  <a:pt x="39001" y="3411"/>
                  <a:pt x="39075" y="3229"/>
                </a:cubicBezTo>
                <a:lnTo>
                  <a:pt x="39075" y="3229"/>
                </a:lnTo>
                <a:cubicBezTo>
                  <a:pt x="39075" y="3229"/>
                  <a:pt x="38804" y="3644"/>
                  <a:pt x="38780" y="3938"/>
                </a:cubicBezTo>
                <a:cubicBezTo>
                  <a:pt x="38780" y="3938"/>
                  <a:pt x="38680" y="2969"/>
                  <a:pt x="38742" y="2749"/>
                </a:cubicBezTo>
                <a:lnTo>
                  <a:pt x="38742" y="2749"/>
                </a:lnTo>
                <a:cubicBezTo>
                  <a:pt x="38742" y="2749"/>
                  <a:pt x="38486" y="3450"/>
                  <a:pt x="38498" y="3585"/>
                </a:cubicBezTo>
                <a:cubicBezTo>
                  <a:pt x="38498" y="3585"/>
                  <a:pt x="38203" y="2737"/>
                  <a:pt x="38165" y="2466"/>
                </a:cubicBezTo>
                <a:lnTo>
                  <a:pt x="38165" y="2466"/>
                </a:lnTo>
                <a:cubicBezTo>
                  <a:pt x="38165" y="2466"/>
                  <a:pt x="38215" y="3547"/>
                  <a:pt x="38338" y="3903"/>
                </a:cubicBezTo>
                <a:cubicBezTo>
                  <a:pt x="38338" y="3903"/>
                  <a:pt x="38029" y="3399"/>
                  <a:pt x="37920" y="3105"/>
                </a:cubicBezTo>
                <a:lnTo>
                  <a:pt x="37920" y="3105"/>
                </a:lnTo>
                <a:cubicBezTo>
                  <a:pt x="37920" y="3105"/>
                  <a:pt x="38029" y="3756"/>
                  <a:pt x="38068" y="3880"/>
                </a:cubicBezTo>
                <a:cubicBezTo>
                  <a:pt x="38068" y="3880"/>
                  <a:pt x="37478" y="2675"/>
                  <a:pt x="37381" y="2566"/>
                </a:cubicBezTo>
                <a:lnTo>
                  <a:pt x="37381" y="2566"/>
                </a:lnTo>
                <a:cubicBezTo>
                  <a:pt x="37381" y="2566"/>
                  <a:pt x="37576" y="3143"/>
                  <a:pt x="37723" y="3659"/>
                </a:cubicBezTo>
                <a:cubicBezTo>
                  <a:pt x="37688" y="3756"/>
                  <a:pt x="37638" y="3891"/>
                  <a:pt x="37638" y="4012"/>
                </a:cubicBezTo>
                <a:cubicBezTo>
                  <a:pt x="37638" y="4012"/>
                  <a:pt x="37514" y="3461"/>
                  <a:pt x="37540" y="3314"/>
                </a:cubicBezTo>
                <a:lnTo>
                  <a:pt x="37540" y="3314"/>
                </a:lnTo>
                <a:cubicBezTo>
                  <a:pt x="37540" y="3314"/>
                  <a:pt x="37455" y="3523"/>
                  <a:pt x="37428" y="3732"/>
                </a:cubicBezTo>
                <a:cubicBezTo>
                  <a:pt x="37405" y="3744"/>
                  <a:pt x="37393" y="3744"/>
                  <a:pt x="37367" y="3756"/>
                </a:cubicBezTo>
                <a:cubicBezTo>
                  <a:pt x="37355" y="3694"/>
                  <a:pt x="37343" y="3609"/>
                  <a:pt x="37319" y="3523"/>
                </a:cubicBezTo>
                <a:cubicBezTo>
                  <a:pt x="37381" y="3461"/>
                  <a:pt x="37428" y="3411"/>
                  <a:pt x="37467" y="3388"/>
                </a:cubicBezTo>
                <a:lnTo>
                  <a:pt x="37467" y="3388"/>
                </a:lnTo>
                <a:cubicBezTo>
                  <a:pt x="37467" y="3388"/>
                  <a:pt x="37405" y="3423"/>
                  <a:pt x="37319" y="3485"/>
                </a:cubicBezTo>
                <a:cubicBezTo>
                  <a:pt x="37281" y="3338"/>
                  <a:pt x="37258" y="3190"/>
                  <a:pt x="37269" y="3128"/>
                </a:cubicBezTo>
                <a:lnTo>
                  <a:pt x="37269" y="3128"/>
                </a:lnTo>
                <a:cubicBezTo>
                  <a:pt x="37269" y="3129"/>
                  <a:pt x="37208" y="3400"/>
                  <a:pt x="37196" y="3570"/>
                </a:cubicBezTo>
                <a:cubicBezTo>
                  <a:pt x="37172" y="3585"/>
                  <a:pt x="37160" y="3597"/>
                  <a:pt x="37146" y="3609"/>
                </a:cubicBezTo>
                <a:cubicBezTo>
                  <a:pt x="37110" y="3523"/>
                  <a:pt x="37048" y="3388"/>
                  <a:pt x="37013" y="3276"/>
                </a:cubicBezTo>
                <a:cubicBezTo>
                  <a:pt x="36987" y="3218"/>
                  <a:pt x="36975" y="3180"/>
                  <a:pt x="36975" y="3146"/>
                </a:cubicBezTo>
                <a:lnTo>
                  <a:pt x="36975" y="3146"/>
                </a:lnTo>
                <a:cubicBezTo>
                  <a:pt x="36975" y="3158"/>
                  <a:pt x="36976" y="3214"/>
                  <a:pt x="36987" y="3302"/>
                </a:cubicBezTo>
                <a:cubicBezTo>
                  <a:pt x="36939" y="3349"/>
                  <a:pt x="36878" y="3438"/>
                  <a:pt x="36816" y="3523"/>
                </a:cubicBezTo>
                <a:cubicBezTo>
                  <a:pt x="36778" y="3423"/>
                  <a:pt x="36754" y="3338"/>
                  <a:pt x="36742" y="3314"/>
                </a:cubicBezTo>
                <a:lnTo>
                  <a:pt x="36742" y="3314"/>
                </a:lnTo>
                <a:cubicBezTo>
                  <a:pt x="36742" y="3314"/>
                  <a:pt x="36754" y="3411"/>
                  <a:pt x="36778" y="3558"/>
                </a:cubicBezTo>
                <a:cubicBezTo>
                  <a:pt x="36645" y="3756"/>
                  <a:pt x="36483" y="3977"/>
                  <a:pt x="36448" y="4086"/>
                </a:cubicBezTo>
                <a:cubicBezTo>
                  <a:pt x="36448" y="4086"/>
                  <a:pt x="36409" y="3791"/>
                  <a:pt x="36459" y="3620"/>
                </a:cubicBezTo>
                <a:lnTo>
                  <a:pt x="36459" y="3620"/>
                </a:lnTo>
                <a:cubicBezTo>
                  <a:pt x="36459" y="3620"/>
                  <a:pt x="36215" y="4012"/>
                  <a:pt x="36177" y="4086"/>
                </a:cubicBezTo>
                <a:cubicBezTo>
                  <a:pt x="36177" y="4086"/>
                  <a:pt x="36386" y="3423"/>
                  <a:pt x="36409" y="3290"/>
                </a:cubicBezTo>
                <a:lnTo>
                  <a:pt x="36409" y="3290"/>
                </a:lnTo>
                <a:cubicBezTo>
                  <a:pt x="36409" y="3291"/>
                  <a:pt x="36203" y="3585"/>
                  <a:pt x="36018" y="3880"/>
                </a:cubicBezTo>
                <a:cubicBezTo>
                  <a:pt x="36079" y="3718"/>
                  <a:pt x="36165" y="3558"/>
                  <a:pt x="36262" y="3438"/>
                </a:cubicBezTo>
                <a:lnTo>
                  <a:pt x="36262" y="3438"/>
                </a:lnTo>
                <a:cubicBezTo>
                  <a:pt x="36262" y="3438"/>
                  <a:pt x="35932" y="3744"/>
                  <a:pt x="35797" y="4012"/>
                </a:cubicBezTo>
                <a:cubicBezTo>
                  <a:pt x="35797" y="4012"/>
                  <a:pt x="36041" y="3240"/>
                  <a:pt x="36188" y="3019"/>
                </a:cubicBezTo>
                <a:lnTo>
                  <a:pt x="36188" y="3019"/>
                </a:lnTo>
                <a:cubicBezTo>
                  <a:pt x="36188" y="3020"/>
                  <a:pt x="35747" y="3511"/>
                  <a:pt x="35614" y="3865"/>
                </a:cubicBezTo>
                <a:cubicBezTo>
                  <a:pt x="35614" y="3865"/>
                  <a:pt x="35894" y="2725"/>
                  <a:pt x="36056" y="2466"/>
                </a:cubicBezTo>
                <a:lnTo>
                  <a:pt x="36056" y="2466"/>
                </a:lnTo>
                <a:cubicBezTo>
                  <a:pt x="36056" y="2466"/>
                  <a:pt x="35514" y="3276"/>
                  <a:pt x="35467" y="3449"/>
                </a:cubicBezTo>
                <a:cubicBezTo>
                  <a:pt x="35467" y="3449"/>
                  <a:pt x="35526" y="2442"/>
                  <a:pt x="35599" y="2124"/>
                </a:cubicBezTo>
                <a:lnTo>
                  <a:pt x="35599" y="2124"/>
                </a:lnTo>
                <a:cubicBezTo>
                  <a:pt x="35599" y="2125"/>
                  <a:pt x="35208" y="3400"/>
                  <a:pt x="35184" y="3818"/>
                </a:cubicBezTo>
                <a:cubicBezTo>
                  <a:pt x="35184" y="3818"/>
                  <a:pt x="35084" y="3229"/>
                  <a:pt x="35099" y="2884"/>
                </a:cubicBezTo>
                <a:lnTo>
                  <a:pt x="35099" y="2884"/>
                </a:lnTo>
                <a:cubicBezTo>
                  <a:pt x="35099" y="2884"/>
                  <a:pt x="34937" y="3644"/>
                  <a:pt x="34913" y="3791"/>
                </a:cubicBezTo>
                <a:cubicBezTo>
                  <a:pt x="34913" y="3791"/>
                  <a:pt x="34828" y="2380"/>
                  <a:pt x="34778" y="2245"/>
                </a:cubicBezTo>
                <a:cubicBezTo>
                  <a:pt x="34778" y="2245"/>
                  <a:pt x="34731" y="2934"/>
                  <a:pt x="34669" y="3523"/>
                </a:cubicBezTo>
                <a:cubicBezTo>
                  <a:pt x="34583" y="3644"/>
                  <a:pt x="34483" y="3806"/>
                  <a:pt x="34436" y="3938"/>
                </a:cubicBezTo>
                <a:cubicBezTo>
                  <a:pt x="34436" y="3938"/>
                  <a:pt x="34471" y="3694"/>
                  <a:pt x="34521" y="3461"/>
                </a:cubicBezTo>
                <a:cubicBezTo>
                  <a:pt x="34557" y="3438"/>
                  <a:pt x="34583" y="3423"/>
                  <a:pt x="34607" y="3399"/>
                </a:cubicBezTo>
                <a:lnTo>
                  <a:pt x="34607" y="3399"/>
                </a:lnTo>
                <a:cubicBezTo>
                  <a:pt x="34606" y="3400"/>
                  <a:pt x="34583" y="3423"/>
                  <a:pt x="34533" y="3449"/>
                </a:cubicBezTo>
                <a:cubicBezTo>
                  <a:pt x="34557" y="3314"/>
                  <a:pt x="34595" y="3190"/>
                  <a:pt x="34630" y="3117"/>
                </a:cubicBezTo>
                <a:lnTo>
                  <a:pt x="34630" y="3117"/>
                </a:lnTo>
                <a:cubicBezTo>
                  <a:pt x="34630" y="3117"/>
                  <a:pt x="34495" y="3314"/>
                  <a:pt x="34386" y="3535"/>
                </a:cubicBezTo>
                <a:cubicBezTo>
                  <a:pt x="34348" y="3547"/>
                  <a:pt x="34312" y="3570"/>
                  <a:pt x="34289" y="3597"/>
                </a:cubicBezTo>
                <a:cubicBezTo>
                  <a:pt x="34312" y="3438"/>
                  <a:pt x="34336" y="3252"/>
                  <a:pt x="34374" y="3105"/>
                </a:cubicBezTo>
                <a:cubicBezTo>
                  <a:pt x="34410" y="3055"/>
                  <a:pt x="34448" y="3019"/>
                  <a:pt x="34483" y="2996"/>
                </a:cubicBezTo>
                <a:lnTo>
                  <a:pt x="34483" y="2996"/>
                </a:lnTo>
                <a:cubicBezTo>
                  <a:pt x="34482" y="2996"/>
                  <a:pt x="34447" y="3020"/>
                  <a:pt x="34386" y="3055"/>
                </a:cubicBezTo>
                <a:cubicBezTo>
                  <a:pt x="34394" y="3013"/>
                  <a:pt x="34403" y="2970"/>
                  <a:pt x="34416" y="2939"/>
                </a:cubicBezTo>
                <a:lnTo>
                  <a:pt x="34416" y="2939"/>
                </a:lnTo>
                <a:cubicBezTo>
                  <a:pt x="34397" y="2971"/>
                  <a:pt x="34366" y="3025"/>
                  <a:pt x="34336" y="3093"/>
                </a:cubicBezTo>
                <a:cubicBezTo>
                  <a:pt x="34274" y="3143"/>
                  <a:pt x="34189" y="3190"/>
                  <a:pt x="34103" y="3264"/>
                </a:cubicBezTo>
                <a:cubicBezTo>
                  <a:pt x="34103" y="3128"/>
                  <a:pt x="34115" y="2996"/>
                  <a:pt x="34127" y="2922"/>
                </a:cubicBezTo>
                <a:lnTo>
                  <a:pt x="34127" y="2922"/>
                </a:lnTo>
                <a:cubicBezTo>
                  <a:pt x="34127" y="2922"/>
                  <a:pt x="34080" y="3105"/>
                  <a:pt x="34030" y="3326"/>
                </a:cubicBezTo>
                <a:cubicBezTo>
                  <a:pt x="33980" y="3364"/>
                  <a:pt x="33932" y="3399"/>
                  <a:pt x="33882" y="3449"/>
                </a:cubicBezTo>
                <a:cubicBezTo>
                  <a:pt x="33875" y="3427"/>
                  <a:pt x="33872" y="3409"/>
                  <a:pt x="33874" y="3394"/>
                </a:cubicBezTo>
                <a:lnTo>
                  <a:pt x="33874" y="3394"/>
                </a:lnTo>
                <a:cubicBezTo>
                  <a:pt x="33870" y="3410"/>
                  <a:pt x="33864" y="3433"/>
                  <a:pt x="33859" y="3461"/>
                </a:cubicBezTo>
                <a:cubicBezTo>
                  <a:pt x="33832" y="3473"/>
                  <a:pt x="33820" y="3497"/>
                  <a:pt x="33797" y="3511"/>
                </a:cubicBezTo>
                <a:cubicBezTo>
                  <a:pt x="33809" y="3338"/>
                  <a:pt x="33820" y="3179"/>
                  <a:pt x="33820" y="3128"/>
                </a:cubicBezTo>
                <a:lnTo>
                  <a:pt x="33820" y="3128"/>
                </a:lnTo>
                <a:cubicBezTo>
                  <a:pt x="33820" y="3167"/>
                  <a:pt x="33785" y="3338"/>
                  <a:pt x="33735" y="3570"/>
                </a:cubicBezTo>
                <a:cubicBezTo>
                  <a:pt x="33626" y="3659"/>
                  <a:pt x="33538" y="3756"/>
                  <a:pt x="33479" y="3841"/>
                </a:cubicBezTo>
                <a:cubicBezTo>
                  <a:pt x="33479" y="3841"/>
                  <a:pt x="33638" y="3485"/>
                  <a:pt x="33820" y="3128"/>
                </a:cubicBezTo>
                <a:cubicBezTo>
                  <a:pt x="33980" y="2849"/>
                  <a:pt x="34141" y="2566"/>
                  <a:pt x="34262" y="2442"/>
                </a:cubicBezTo>
                <a:lnTo>
                  <a:pt x="34262" y="2442"/>
                </a:lnTo>
                <a:cubicBezTo>
                  <a:pt x="34262" y="2442"/>
                  <a:pt x="33332" y="3264"/>
                  <a:pt x="33243" y="3438"/>
                </a:cubicBezTo>
                <a:cubicBezTo>
                  <a:pt x="33243" y="3438"/>
                  <a:pt x="33355" y="2442"/>
                  <a:pt x="33491" y="2124"/>
                </a:cubicBezTo>
                <a:lnTo>
                  <a:pt x="33491" y="2124"/>
                </a:lnTo>
                <a:cubicBezTo>
                  <a:pt x="33490" y="2125"/>
                  <a:pt x="32801" y="3399"/>
                  <a:pt x="32754" y="3806"/>
                </a:cubicBezTo>
                <a:cubicBezTo>
                  <a:pt x="32754" y="3806"/>
                  <a:pt x="32595" y="3240"/>
                  <a:pt x="32619" y="2896"/>
                </a:cubicBezTo>
                <a:lnTo>
                  <a:pt x="32619" y="2896"/>
                </a:lnTo>
                <a:cubicBezTo>
                  <a:pt x="32619" y="2896"/>
                  <a:pt x="32336" y="3659"/>
                  <a:pt x="32301" y="3806"/>
                </a:cubicBezTo>
                <a:cubicBezTo>
                  <a:pt x="32301" y="3806"/>
                  <a:pt x="32433" y="2516"/>
                  <a:pt x="32421" y="2260"/>
                </a:cubicBezTo>
                <a:lnTo>
                  <a:pt x="32421" y="2260"/>
                </a:lnTo>
                <a:cubicBezTo>
                  <a:pt x="32421" y="2260"/>
                  <a:pt x="32065" y="3070"/>
                  <a:pt x="31832" y="3744"/>
                </a:cubicBezTo>
                <a:cubicBezTo>
                  <a:pt x="31723" y="3841"/>
                  <a:pt x="31612" y="3938"/>
                  <a:pt x="31588" y="3977"/>
                </a:cubicBezTo>
                <a:cubicBezTo>
                  <a:pt x="31588" y="3977"/>
                  <a:pt x="31576" y="3535"/>
                  <a:pt x="31638" y="3399"/>
                </a:cubicBezTo>
                <a:lnTo>
                  <a:pt x="31638" y="3399"/>
                </a:lnTo>
                <a:cubicBezTo>
                  <a:pt x="31638" y="3400"/>
                  <a:pt x="31329" y="3953"/>
                  <a:pt x="31329" y="4136"/>
                </a:cubicBezTo>
                <a:cubicBezTo>
                  <a:pt x="31329" y="4136"/>
                  <a:pt x="31196" y="3880"/>
                  <a:pt x="31182" y="3732"/>
                </a:cubicBezTo>
                <a:cubicBezTo>
                  <a:pt x="31182" y="3732"/>
                  <a:pt x="31073" y="4062"/>
                  <a:pt x="31073" y="4136"/>
                </a:cubicBezTo>
                <a:cubicBezTo>
                  <a:pt x="31073" y="4136"/>
                  <a:pt x="31049" y="3570"/>
                  <a:pt x="31011" y="3449"/>
                </a:cubicBezTo>
                <a:cubicBezTo>
                  <a:pt x="31011" y="3449"/>
                  <a:pt x="30913" y="3706"/>
                  <a:pt x="30840" y="3953"/>
                </a:cubicBezTo>
                <a:cubicBezTo>
                  <a:pt x="30840" y="3818"/>
                  <a:pt x="30863" y="3682"/>
                  <a:pt x="30925" y="3585"/>
                </a:cubicBezTo>
                <a:lnTo>
                  <a:pt x="30925" y="3585"/>
                </a:lnTo>
                <a:cubicBezTo>
                  <a:pt x="30925" y="3585"/>
                  <a:pt x="30693" y="3841"/>
                  <a:pt x="30654" y="4062"/>
                </a:cubicBezTo>
                <a:cubicBezTo>
                  <a:pt x="30654" y="4062"/>
                  <a:pt x="30631" y="3411"/>
                  <a:pt x="30704" y="3229"/>
                </a:cubicBezTo>
                <a:lnTo>
                  <a:pt x="30704" y="3229"/>
                </a:lnTo>
                <a:cubicBezTo>
                  <a:pt x="30704" y="3229"/>
                  <a:pt x="30445" y="3644"/>
                  <a:pt x="30422" y="3938"/>
                </a:cubicBezTo>
                <a:cubicBezTo>
                  <a:pt x="30422" y="3938"/>
                  <a:pt x="30313" y="2969"/>
                  <a:pt x="30372" y="2749"/>
                </a:cubicBezTo>
                <a:lnTo>
                  <a:pt x="30372" y="2749"/>
                </a:lnTo>
                <a:cubicBezTo>
                  <a:pt x="30371" y="2749"/>
                  <a:pt x="30127" y="3450"/>
                  <a:pt x="30139" y="3585"/>
                </a:cubicBezTo>
                <a:cubicBezTo>
                  <a:pt x="30139" y="3585"/>
                  <a:pt x="29833" y="2737"/>
                  <a:pt x="29797" y="2466"/>
                </a:cubicBezTo>
                <a:lnTo>
                  <a:pt x="29797" y="2466"/>
                </a:lnTo>
                <a:cubicBezTo>
                  <a:pt x="29797" y="2466"/>
                  <a:pt x="29856" y="3547"/>
                  <a:pt x="29980" y="3903"/>
                </a:cubicBezTo>
                <a:cubicBezTo>
                  <a:pt x="29980" y="3903"/>
                  <a:pt x="29674" y="3399"/>
                  <a:pt x="29562" y="3105"/>
                </a:cubicBezTo>
                <a:lnTo>
                  <a:pt x="29562" y="3105"/>
                </a:lnTo>
                <a:cubicBezTo>
                  <a:pt x="29562" y="3105"/>
                  <a:pt x="29662" y="3756"/>
                  <a:pt x="29709" y="3880"/>
                </a:cubicBezTo>
                <a:cubicBezTo>
                  <a:pt x="29709" y="3880"/>
                  <a:pt x="29108" y="2675"/>
                  <a:pt x="29023" y="2566"/>
                </a:cubicBezTo>
                <a:lnTo>
                  <a:pt x="29023" y="2566"/>
                </a:lnTo>
                <a:cubicBezTo>
                  <a:pt x="29023" y="2566"/>
                  <a:pt x="29220" y="3143"/>
                  <a:pt x="29367" y="3659"/>
                </a:cubicBezTo>
                <a:cubicBezTo>
                  <a:pt x="29317" y="3756"/>
                  <a:pt x="29267" y="3891"/>
                  <a:pt x="29267" y="4012"/>
                </a:cubicBezTo>
                <a:cubicBezTo>
                  <a:pt x="29267" y="4012"/>
                  <a:pt x="29146" y="3461"/>
                  <a:pt x="29170" y="3314"/>
                </a:cubicBezTo>
                <a:lnTo>
                  <a:pt x="29170" y="3314"/>
                </a:lnTo>
                <a:cubicBezTo>
                  <a:pt x="29170" y="3314"/>
                  <a:pt x="29096" y="3523"/>
                  <a:pt x="29061" y="3732"/>
                </a:cubicBezTo>
                <a:cubicBezTo>
                  <a:pt x="29046" y="3744"/>
                  <a:pt x="29023" y="3744"/>
                  <a:pt x="29011" y="3756"/>
                </a:cubicBezTo>
                <a:cubicBezTo>
                  <a:pt x="28999" y="3694"/>
                  <a:pt x="28973" y="3609"/>
                  <a:pt x="28961" y="3523"/>
                </a:cubicBezTo>
                <a:cubicBezTo>
                  <a:pt x="29011" y="3461"/>
                  <a:pt x="29061" y="3411"/>
                  <a:pt x="29096" y="3388"/>
                </a:cubicBezTo>
                <a:lnTo>
                  <a:pt x="29096" y="3388"/>
                </a:lnTo>
                <a:cubicBezTo>
                  <a:pt x="29096" y="3388"/>
                  <a:pt x="29034" y="3423"/>
                  <a:pt x="28949" y="3485"/>
                </a:cubicBezTo>
                <a:cubicBezTo>
                  <a:pt x="28925" y="3338"/>
                  <a:pt x="28899" y="3190"/>
                  <a:pt x="28899" y="3128"/>
                </a:cubicBezTo>
                <a:cubicBezTo>
                  <a:pt x="28899" y="3128"/>
                  <a:pt x="28852" y="3399"/>
                  <a:pt x="28825" y="3570"/>
                </a:cubicBezTo>
                <a:cubicBezTo>
                  <a:pt x="28814" y="3585"/>
                  <a:pt x="28802" y="3597"/>
                  <a:pt x="28778" y="3609"/>
                </a:cubicBezTo>
                <a:cubicBezTo>
                  <a:pt x="28740" y="3523"/>
                  <a:pt x="28693" y="3388"/>
                  <a:pt x="28643" y="3276"/>
                </a:cubicBezTo>
                <a:cubicBezTo>
                  <a:pt x="28631" y="3217"/>
                  <a:pt x="28605" y="3179"/>
                  <a:pt x="28604" y="3144"/>
                </a:cubicBezTo>
                <a:lnTo>
                  <a:pt x="28604" y="3144"/>
                </a:lnTo>
                <a:cubicBezTo>
                  <a:pt x="28604" y="3151"/>
                  <a:pt x="28605" y="3209"/>
                  <a:pt x="28619" y="3302"/>
                </a:cubicBezTo>
                <a:cubicBezTo>
                  <a:pt x="28581" y="3349"/>
                  <a:pt x="28519" y="3438"/>
                  <a:pt x="28445" y="3523"/>
                </a:cubicBezTo>
                <a:cubicBezTo>
                  <a:pt x="28422" y="3423"/>
                  <a:pt x="28384" y="3338"/>
                  <a:pt x="28372" y="3314"/>
                </a:cubicBezTo>
                <a:lnTo>
                  <a:pt x="28372" y="3314"/>
                </a:lnTo>
                <a:cubicBezTo>
                  <a:pt x="28372" y="3314"/>
                  <a:pt x="28398" y="3411"/>
                  <a:pt x="28422" y="3558"/>
                </a:cubicBezTo>
                <a:cubicBezTo>
                  <a:pt x="28275" y="3756"/>
                  <a:pt x="28115" y="3977"/>
                  <a:pt x="28077" y="4086"/>
                </a:cubicBezTo>
                <a:cubicBezTo>
                  <a:pt x="28077" y="4086"/>
                  <a:pt x="28042" y="3791"/>
                  <a:pt x="28089" y="3620"/>
                </a:cubicBezTo>
                <a:lnTo>
                  <a:pt x="28089" y="3620"/>
                </a:lnTo>
                <a:cubicBezTo>
                  <a:pt x="28089" y="3620"/>
                  <a:pt x="27845" y="4012"/>
                  <a:pt x="27821" y="4086"/>
                </a:cubicBezTo>
                <a:cubicBezTo>
                  <a:pt x="27821" y="4086"/>
                  <a:pt x="28030" y="3423"/>
                  <a:pt x="28042" y="3290"/>
                </a:cubicBezTo>
                <a:lnTo>
                  <a:pt x="28042" y="3290"/>
                </a:lnTo>
                <a:cubicBezTo>
                  <a:pt x="28042" y="3291"/>
                  <a:pt x="27845" y="3585"/>
                  <a:pt x="27662" y="3880"/>
                </a:cubicBezTo>
                <a:cubicBezTo>
                  <a:pt x="27721" y="3718"/>
                  <a:pt x="27809" y="3558"/>
                  <a:pt x="27906" y="3438"/>
                </a:cubicBezTo>
                <a:lnTo>
                  <a:pt x="27906" y="3438"/>
                </a:lnTo>
                <a:cubicBezTo>
                  <a:pt x="27906" y="3438"/>
                  <a:pt x="27562" y="3744"/>
                  <a:pt x="27426" y="4012"/>
                </a:cubicBezTo>
                <a:cubicBezTo>
                  <a:pt x="27426" y="4012"/>
                  <a:pt x="27685" y="3240"/>
                  <a:pt x="27821" y="3019"/>
                </a:cubicBezTo>
                <a:lnTo>
                  <a:pt x="27821" y="3019"/>
                </a:lnTo>
                <a:cubicBezTo>
                  <a:pt x="27821" y="3020"/>
                  <a:pt x="27391" y="3511"/>
                  <a:pt x="27244" y="3865"/>
                </a:cubicBezTo>
                <a:cubicBezTo>
                  <a:pt x="27244" y="3865"/>
                  <a:pt x="27538" y="2725"/>
                  <a:pt x="27685" y="2466"/>
                </a:cubicBezTo>
                <a:lnTo>
                  <a:pt x="27685" y="2466"/>
                </a:lnTo>
                <a:cubicBezTo>
                  <a:pt x="27685" y="2466"/>
                  <a:pt x="27158" y="3276"/>
                  <a:pt x="27108" y="3449"/>
                </a:cubicBezTo>
                <a:cubicBezTo>
                  <a:pt x="27108" y="3449"/>
                  <a:pt x="27158" y="2442"/>
                  <a:pt x="27232" y="2124"/>
                </a:cubicBezTo>
                <a:lnTo>
                  <a:pt x="27232" y="2124"/>
                </a:lnTo>
                <a:cubicBezTo>
                  <a:pt x="27232" y="2125"/>
                  <a:pt x="26837" y="3399"/>
                  <a:pt x="26814" y="3818"/>
                </a:cubicBezTo>
                <a:cubicBezTo>
                  <a:pt x="26814" y="3818"/>
                  <a:pt x="26716" y="3229"/>
                  <a:pt x="26728" y="2884"/>
                </a:cubicBezTo>
                <a:lnTo>
                  <a:pt x="26728" y="2884"/>
                </a:lnTo>
                <a:cubicBezTo>
                  <a:pt x="26728" y="2884"/>
                  <a:pt x="26569" y="3644"/>
                  <a:pt x="26557" y="3791"/>
                </a:cubicBezTo>
                <a:cubicBezTo>
                  <a:pt x="26557" y="3791"/>
                  <a:pt x="26457" y="2380"/>
                  <a:pt x="26410" y="2245"/>
                </a:cubicBezTo>
                <a:cubicBezTo>
                  <a:pt x="26410" y="2245"/>
                  <a:pt x="26372" y="2934"/>
                  <a:pt x="26310" y="3523"/>
                </a:cubicBezTo>
                <a:cubicBezTo>
                  <a:pt x="26225" y="3644"/>
                  <a:pt x="26116" y="3806"/>
                  <a:pt x="26066" y="3938"/>
                </a:cubicBezTo>
                <a:cubicBezTo>
                  <a:pt x="26066" y="3938"/>
                  <a:pt x="26116" y="3694"/>
                  <a:pt x="26163" y="3461"/>
                </a:cubicBezTo>
                <a:cubicBezTo>
                  <a:pt x="26189" y="3438"/>
                  <a:pt x="26213" y="3423"/>
                  <a:pt x="26236" y="3399"/>
                </a:cubicBezTo>
                <a:lnTo>
                  <a:pt x="26236" y="3399"/>
                </a:lnTo>
                <a:cubicBezTo>
                  <a:pt x="26236" y="3400"/>
                  <a:pt x="26212" y="3423"/>
                  <a:pt x="26163" y="3449"/>
                </a:cubicBezTo>
                <a:cubicBezTo>
                  <a:pt x="26201" y="3314"/>
                  <a:pt x="26225" y="3190"/>
                  <a:pt x="26263" y="3117"/>
                </a:cubicBezTo>
                <a:lnTo>
                  <a:pt x="26263" y="3117"/>
                </a:lnTo>
                <a:cubicBezTo>
                  <a:pt x="26263" y="3117"/>
                  <a:pt x="26127" y="3314"/>
                  <a:pt x="26016" y="3535"/>
                </a:cubicBezTo>
                <a:cubicBezTo>
                  <a:pt x="25992" y="3547"/>
                  <a:pt x="25954" y="3570"/>
                  <a:pt x="25918" y="3597"/>
                </a:cubicBezTo>
                <a:cubicBezTo>
                  <a:pt x="25942" y="3438"/>
                  <a:pt x="25980" y="3252"/>
                  <a:pt x="26004" y="3105"/>
                </a:cubicBezTo>
                <a:cubicBezTo>
                  <a:pt x="26042" y="3055"/>
                  <a:pt x="26077" y="3019"/>
                  <a:pt x="26116" y="2996"/>
                </a:cubicBezTo>
                <a:lnTo>
                  <a:pt x="26116" y="2996"/>
                </a:lnTo>
                <a:cubicBezTo>
                  <a:pt x="26115" y="2996"/>
                  <a:pt x="26077" y="3020"/>
                  <a:pt x="26016" y="3055"/>
                </a:cubicBezTo>
                <a:cubicBezTo>
                  <a:pt x="26027" y="2996"/>
                  <a:pt x="26054" y="2934"/>
                  <a:pt x="26066" y="2908"/>
                </a:cubicBezTo>
                <a:lnTo>
                  <a:pt x="26066" y="2908"/>
                </a:lnTo>
                <a:cubicBezTo>
                  <a:pt x="26066" y="2908"/>
                  <a:pt x="26027" y="2981"/>
                  <a:pt x="25968" y="3093"/>
                </a:cubicBezTo>
                <a:cubicBezTo>
                  <a:pt x="25907" y="3143"/>
                  <a:pt x="25833" y="3190"/>
                  <a:pt x="25748" y="3264"/>
                </a:cubicBezTo>
                <a:cubicBezTo>
                  <a:pt x="25748" y="3128"/>
                  <a:pt x="25748" y="2996"/>
                  <a:pt x="25759" y="2922"/>
                </a:cubicBezTo>
                <a:lnTo>
                  <a:pt x="25759" y="2922"/>
                </a:lnTo>
                <a:cubicBezTo>
                  <a:pt x="25759" y="2922"/>
                  <a:pt x="25709" y="3105"/>
                  <a:pt x="25659" y="3326"/>
                </a:cubicBezTo>
                <a:cubicBezTo>
                  <a:pt x="25612" y="3364"/>
                  <a:pt x="25562" y="3399"/>
                  <a:pt x="25512" y="3449"/>
                </a:cubicBezTo>
                <a:lnTo>
                  <a:pt x="25512" y="3364"/>
                </a:lnTo>
                <a:cubicBezTo>
                  <a:pt x="25512" y="3364"/>
                  <a:pt x="25500" y="3399"/>
                  <a:pt x="25488" y="3461"/>
                </a:cubicBezTo>
                <a:cubicBezTo>
                  <a:pt x="25477" y="3473"/>
                  <a:pt x="25453" y="3497"/>
                  <a:pt x="25438" y="3511"/>
                </a:cubicBezTo>
                <a:cubicBezTo>
                  <a:pt x="25453" y="3338"/>
                  <a:pt x="25465" y="3179"/>
                  <a:pt x="25465" y="3128"/>
                </a:cubicBezTo>
                <a:lnTo>
                  <a:pt x="25465" y="3128"/>
                </a:lnTo>
                <a:cubicBezTo>
                  <a:pt x="25465" y="3128"/>
                  <a:pt x="25465" y="3128"/>
                  <a:pt x="25465" y="3128"/>
                </a:cubicBezTo>
                <a:cubicBezTo>
                  <a:pt x="25612" y="2849"/>
                  <a:pt x="25783" y="2566"/>
                  <a:pt x="25895" y="2442"/>
                </a:cubicBezTo>
                <a:lnTo>
                  <a:pt x="25895" y="2442"/>
                </a:lnTo>
                <a:cubicBezTo>
                  <a:pt x="25895" y="2442"/>
                  <a:pt x="24973" y="3264"/>
                  <a:pt x="24887" y="3438"/>
                </a:cubicBezTo>
                <a:cubicBezTo>
                  <a:pt x="24887" y="3438"/>
                  <a:pt x="24996" y="2442"/>
                  <a:pt x="25132" y="2124"/>
                </a:cubicBezTo>
                <a:lnTo>
                  <a:pt x="25132" y="2124"/>
                </a:lnTo>
                <a:cubicBezTo>
                  <a:pt x="25132" y="2124"/>
                  <a:pt x="24446" y="3399"/>
                  <a:pt x="24384" y="3806"/>
                </a:cubicBezTo>
                <a:cubicBezTo>
                  <a:pt x="24384" y="3806"/>
                  <a:pt x="24225" y="3240"/>
                  <a:pt x="24248" y="2896"/>
                </a:cubicBezTo>
                <a:lnTo>
                  <a:pt x="24248" y="2896"/>
                </a:lnTo>
                <a:cubicBezTo>
                  <a:pt x="24248" y="2896"/>
                  <a:pt x="23966" y="3659"/>
                  <a:pt x="23942" y="3806"/>
                </a:cubicBezTo>
                <a:cubicBezTo>
                  <a:pt x="23942" y="3806"/>
                  <a:pt x="24066" y="2516"/>
                  <a:pt x="24054" y="2260"/>
                </a:cubicBezTo>
                <a:lnTo>
                  <a:pt x="24054" y="2260"/>
                </a:lnTo>
                <a:cubicBezTo>
                  <a:pt x="24054" y="2260"/>
                  <a:pt x="23833" y="2775"/>
                  <a:pt x="23624" y="3326"/>
                </a:cubicBezTo>
                <a:cubicBezTo>
                  <a:pt x="23597" y="3202"/>
                  <a:pt x="23586" y="3129"/>
                  <a:pt x="23586" y="3128"/>
                </a:cubicBezTo>
                <a:lnTo>
                  <a:pt x="23586" y="3128"/>
                </a:lnTo>
                <a:cubicBezTo>
                  <a:pt x="23586" y="3167"/>
                  <a:pt x="23586" y="3264"/>
                  <a:pt x="23597" y="3388"/>
                </a:cubicBezTo>
                <a:cubicBezTo>
                  <a:pt x="23586" y="3423"/>
                  <a:pt x="23574" y="3461"/>
                  <a:pt x="23562" y="3497"/>
                </a:cubicBezTo>
                <a:cubicBezTo>
                  <a:pt x="23550" y="3423"/>
                  <a:pt x="23539" y="3364"/>
                  <a:pt x="23539" y="3364"/>
                </a:cubicBezTo>
                <a:cubicBezTo>
                  <a:pt x="23539" y="3438"/>
                  <a:pt x="23524" y="3535"/>
                  <a:pt x="23512" y="3620"/>
                </a:cubicBezTo>
                <a:cubicBezTo>
                  <a:pt x="23500" y="3670"/>
                  <a:pt x="23488" y="3718"/>
                  <a:pt x="23465" y="3756"/>
                </a:cubicBezTo>
                <a:cubicBezTo>
                  <a:pt x="23427" y="3450"/>
                  <a:pt x="23291" y="2923"/>
                  <a:pt x="23291" y="2922"/>
                </a:cubicBezTo>
                <a:lnTo>
                  <a:pt x="23291" y="2922"/>
                </a:lnTo>
                <a:cubicBezTo>
                  <a:pt x="23318" y="3070"/>
                  <a:pt x="23303" y="3570"/>
                  <a:pt x="23303" y="3570"/>
                </a:cubicBezTo>
                <a:cubicBezTo>
                  <a:pt x="23279" y="3461"/>
                  <a:pt x="22985" y="2908"/>
                  <a:pt x="22985" y="2908"/>
                </a:cubicBezTo>
                <a:lnTo>
                  <a:pt x="22985" y="2908"/>
                </a:lnTo>
                <a:cubicBezTo>
                  <a:pt x="23058" y="3081"/>
                  <a:pt x="23170" y="3841"/>
                  <a:pt x="23170" y="3841"/>
                </a:cubicBezTo>
                <a:cubicBezTo>
                  <a:pt x="23082" y="3559"/>
                  <a:pt x="22788" y="3117"/>
                  <a:pt x="22788" y="3117"/>
                </a:cubicBezTo>
                <a:lnTo>
                  <a:pt x="22788" y="3117"/>
                </a:lnTo>
                <a:cubicBezTo>
                  <a:pt x="22876" y="3302"/>
                  <a:pt x="22973" y="3938"/>
                  <a:pt x="22973" y="3938"/>
                </a:cubicBezTo>
                <a:cubicBezTo>
                  <a:pt x="22923" y="3806"/>
                  <a:pt x="22826" y="3644"/>
                  <a:pt x="22740" y="3523"/>
                </a:cubicBezTo>
                <a:cubicBezTo>
                  <a:pt x="22679" y="2934"/>
                  <a:pt x="22628" y="2245"/>
                  <a:pt x="22628" y="2245"/>
                </a:cubicBezTo>
                <a:cubicBezTo>
                  <a:pt x="22581" y="2380"/>
                  <a:pt x="22493" y="3791"/>
                  <a:pt x="22493" y="3791"/>
                </a:cubicBezTo>
                <a:cubicBezTo>
                  <a:pt x="22481" y="3644"/>
                  <a:pt x="22322" y="2884"/>
                  <a:pt x="22322" y="2884"/>
                </a:cubicBezTo>
                <a:lnTo>
                  <a:pt x="22322" y="2884"/>
                </a:lnTo>
                <a:cubicBezTo>
                  <a:pt x="22334" y="3229"/>
                  <a:pt x="22225" y="3818"/>
                  <a:pt x="22225" y="3818"/>
                </a:cubicBezTo>
                <a:cubicBezTo>
                  <a:pt x="22198" y="3400"/>
                  <a:pt x="21807" y="2125"/>
                  <a:pt x="21807" y="2124"/>
                </a:cubicBezTo>
                <a:lnTo>
                  <a:pt x="21807" y="2124"/>
                </a:lnTo>
                <a:cubicBezTo>
                  <a:pt x="21892" y="2442"/>
                  <a:pt x="21942" y="3449"/>
                  <a:pt x="21942" y="3449"/>
                </a:cubicBezTo>
                <a:cubicBezTo>
                  <a:pt x="21892" y="3276"/>
                  <a:pt x="21353" y="2466"/>
                  <a:pt x="21353" y="2466"/>
                </a:cubicBezTo>
                <a:lnTo>
                  <a:pt x="21353" y="2466"/>
                </a:lnTo>
                <a:cubicBezTo>
                  <a:pt x="21512" y="2725"/>
                  <a:pt x="21807" y="3865"/>
                  <a:pt x="21807" y="3865"/>
                </a:cubicBezTo>
                <a:cubicBezTo>
                  <a:pt x="21660" y="3511"/>
                  <a:pt x="21218" y="3020"/>
                  <a:pt x="21218" y="3019"/>
                </a:cubicBezTo>
                <a:lnTo>
                  <a:pt x="21218" y="3019"/>
                </a:lnTo>
                <a:cubicBezTo>
                  <a:pt x="21353" y="3217"/>
                  <a:pt x="21562" y="3829"/>
                  <a:pt x="21609" y="3977"/>
                </a:cubicBezTo>
                <a:lnTo>
                  <a:pt x="21598" y="3977"/>
                </a:lnTo>
                <a:cubicBezTo>
                  <a:pt x="21450" y="3718"/>
                  <a:pt x="21144" y="3438"/>
                  <a:pt x="21144" y="3438"/>
                </a:cubicBezTo>
                <a:lnTo>
                  <a:pt x="21144" y="3438"/>
                </a:lnTo>
                <a:cubicBezTo>
                  <a:pt x="21241" y="3558"/>
                  <a:pt x="21330" y="3718"/>
                  <a:pt x="21389" y="3880"/>
                </a:cubicBezTo>
                <a:cubicBezTo>
                  <a:pt x="21206" y="3585"/>
                  <a:pt x="21009" y="3291"/>
                  <a:pt x="21009" y="3290"/>
                </a:cubicBezTo>
                <a:lnTo>
                  <a:pt x="21009" y="3290"/>
                </a:lnTo>
                <a:cubicBezTo>
                  <a:pt x="21009" y="3364"/>
                  <a:pt x="21082" y="3597"/>
                  <a:pt x="21132" y="3791"/>
                </a:cubicBezTo>
                <a:cubicBezTo>
                  <a:pt x="21121" y="3791"/>
                  <a:pt x="21109" y="3806"/>
                  <a:pt x="21082" y="3829"/>
                </a:cubicBezTo>
                <a:cubicBezTo>
                  <a:pt x="21009" y="3718"/>
                  <a:pt x="20947" y="3620"/>
                  <a:pt x="20947" y="3620"/>
                </a:cubicBezTo>
                <a:lnTo>
                  <a:pt x="20947" y="3620"/>
                </a:lnTo>
                <a:cubicBezTo>
                  <a:pt x="20973" y="3694"/>
                  <a:pt x="20985" y="3791"/>
                  <a:pt x="20985" y="3891"/>
                </a:cubicBezTo>
                <a:cubicBezTo>
                  <a:pt x="20947" y="3903"/>
                  <a:pt x="20923" y="3927"/>
                  <a:pt x="20888" y="3938"/>
                </a:cubicBezTo>
                <a:cubicBezTo>
                  <a:pt x="20861" y="3903"/>
                  <a:pt x="20838" y="3853"/>
                  <a:pt x="20799" y="3806"/>
                </a:cubicBezTo>
                <a:cubicBezTo>
                  <a:pt x="20861" y="3694"/>
                  <a:pt x="20935" y="3585"/>
                  <a:pt x="20997" y="3535"/>
                </a:cubicBezTo>
                <a:lnTo>
                  <a:pt x="20997" y="3535"/>
                </a:lnTo>
                <a:cubicBezTo>
                  <a:pt x="20997" y="3535"/>
                  <a:pt x="20873" y="3632"/>
                  <a:pt x="20752" y="3732"/>
                </a:cubicBezTo>
                <a:cubicBezTo>
                  <a:pt x="20667" y="3620"/>
                  <a:pt x="20579" y="3511"/>
                  <a:pt x="20520" y="3411"/>
                </a:cubicBezTo>
                <a:lnTo>
                  <a:pt x="20520" y="3399"/>
                </a:lnTo>
                <a:lnTo>
                  <a:pt x="20505" y="3411"/>
                </a:lnTo>
                <a:cubicBezTo>
                  <a:pt x="20420" y="3302"/>
                  <a:pt x="20358" y="3229"/>
                  <a:pt x="20358" y="3229"/>
                </a:cubicBezTo>
                <a:lnTo>
                  <a:pt x="20358" y="3229"/>
                </a:lnTo>
                <a:cubicBezTo>
                  <a:pt x="20396" y="3276"/>
                  <a:pt x="20446" y="3376"/>
                  <a:pt x="20481" y="3461"/>
                </a:cubicBezTo>
                <a:cubicBezTo>
                  <a:pt x="20458" y="3523"/>
                  <a:pt x="20420" y="3597"/>
                  <a:pt x="20372" y="3682"/>
                </a:cubicBezTo>
                <a:cubicBezTo>
                  <a:pt x="20175" y="3547"/>
                  <a:pt x="19943" y="3388"/>
                  <a:pt x="19942" y="3388"/>
                </a:cubicBezTo>
                <a:lnTo>
                  <a:pt x="19942" y="3388"/>
                </a:lnTo>
                <a:cubicBezTo>
                  <a:pt x="20040" y="3461"/>
                  <a:pt x="20187" y="3644"/>
                  <a:pt x="20322" y="3806"/>
                </a:cubicBezTo>
                <a:cubicBezTo>
                  <a:pt x="20311" y="3841"/>
                  <a:pt x="20299" y="3865"/>
                  <a:pt x="20272" y="3903"/>
                </a:cubicBezTo>
                <a:cubicBezTo>
                  <a:pt x="20210" y="3853"/>
                  <a:pt x="20137" y="3818"/>
                  <a:pt x="20078" y="3779"/>
                </a:cubicBezTo>
                <a:cubicBezTo>
                  <a:pt x="20078" y="3768"/>
                  <a:pt x="20063" y="3744"/>
                  <a:pt x="20063" y="3732"/>
                </a:cubicBezTo>
                <a:cubicBezTo>
                  <a:pt x="20063" y="3732"/>
                  <a:pt x="20063" y="3744"/>
                  <a:pt x="20051" y="3768"/>
                </a:cubicBezTo>
                <a:cubicBezTo>
                  <a:pt x="20004" y="3744"/>
                  <a:pt x="19966" y="3718"/>
                  <a:pt x="19931" y="3694"/>
                </a:cubicBezTo>
                <a:cubicBezTo>
                  <a:pt x="19916" y="3597"/>
                  <a:pt x="19916" y="3497"/>
                  <a:pt x="19904" y="3449"/>
                </a:cubicBezTo>
                <a:cubicBezTo>
                  <a:pt x="19904" y="3449"/>
                  <a:pt x="19819" y="3682"/>
                  <a:pt x="19733" y="3915"/>
                </a:cubicBezTo>
                <a:lnTo>
                  <a:pt x="19722" y="3915"/>
                </a:lnTo>
                <a:cubicBezTo>
                  <a:pt x="19733" y="3791"/>
                  <a:pt x="19757" y="3670"/>
                  <a:pt x="19819" y="3585"/>
                </a:cubicBezTo>
                <a:lnTo>
                  <a:pt x="19819" y="3585"/>
                </a:lnTo>
                <a:cubicBezTo>
                  <a:pt x="19819" y="3585"/>
                  <a:pt x="19671" y="3744"/>
                  <a:pt x="19586" y="3915"/>
                </a:cubicBezTo>
                <a:lnTo>
                  <a:pt x="19536" y="3915"/>
                </a:lnTo>
                <a:cubicBezTo>
                  <a:pt x="19536" y="3706"/>
                  <a:pt x="19548" y="3349"/>
                  <a:pt x="19586" y="3229"/>
                </a:cubicBezTo>
                <a:lnTo>
                  <a:pt x="19586" y="3229"/>
                </a:lnTo>
                <a:cubicBezTo>
                  <a:pt x="19586" y="3229"/>
                  <a:pt x="19353" y="3609"/>
                  <a:pt x="19303" y="3903"/>
                </a:cubicBezTo>
                <a:cubicBezTo>
                  <a:pt x="19280" y="3732"/>
                  <a:pt x="19206" y="2946"/>
                  <a:pt x="19268" y="2749"/>
                </a:cubicBezTo>
                <a:lnTo>
                  <a:pt x="19268" y="2749"/>
                </a:lnTo>
                <a:cubicBezTo>
                  <a:pt x="19268" y="2749"/>
                  <a:pt x="19009" y="3450"/>
                  <a:pt x="19021" y="3585"/>
                </a:cubicBezTo>
                <a:cubicBezTo>
                  <a:pt x="19021" y="3585"/>
                  <a:pt x="18726" y="2737"/>
                  <a:pt x="18691" y="2466"/>
                </a:cubicBezTo>
                <a:lnTo>
                  <a:pt x="18691" y="2466"/>
                </a:lnTo>
                <a:cubicBezTo>
                  <a:pt x="18691" y="2466"/>
                  <a:pt x="18738" y="3535"/>
                  <a:pt x="18861" y="3891"/>
                </a:cubicBezTo>
                <a:cubicBezTo>
                  <a:pt x="18826" y="3829"/>
                  <a:pt x="18543" y="3376"/>
                  <a:pt x="18443" y="3105"/>
                </a:cubicBezTo>
                <a:lnTo>
                  <a:pt x="18443" y="3105"/>
                </a:lnTo>
                <a:cubicBezTo>
                  <a:pt x="18443" y="3105"/>
                  <a:pt x="18555" y="3756"/>
                  <a:pt x="18591" y="3880"/>
                </a:cubicBezTo>
                <a:cubicBezTo>
                  <a:pt x="18579" y="3880"/>
                  <a:pt x="18001" y="2675"/>
                  <a:pt x="17904" y="2566"/>
                </a:cubicBezTo>
                <a:lnTo>
                  <a:pt x="17904" y="2566"/>
                </a:lnTo>
                <a:cubicBezTo>
                  <a:pt x="17904" y="2566"/>
                  <a:pt x="18102" y="3143"/>
                  <a:pt x="18249" y="3659"/>
                </a:cubicBezTo>
                <a:cubicBezTo>
                  <a:pt x="18222" y="3718"/>
                  <a:pt x="18199" y="3791"/>
                  <a:pt x="18175" y="3865"/>
                </a:cubicBezTo>
                <a:lnTo>
                  <a:pt x="18125" y="3865"/>
                </a:lnTo>
                <a:cubicBezTo>
                  <a:pt x="18113" y="3768"/>
                  <a:pt x="18075" y="3609"/>
                  <a:pt x="18063" y="3485"/>
                </a:cubicBezTo>
                <a:cubicBezTo>
                  <a:pt x="18063" y="3411"/>
                  <a:pt x="18052" y="3349"/>
                  <a:pt x="18063" y="3314"/>
                </a:cubicBezTo>
                <a:lnTo>
                  <a:pt x="18063" y="3314"/>
                </a:lnTo>
                <a:cubicBezTo>
                  <a:pt x="18063" y="3314"/>
                  <a:pt x="18028" y="3400"/>
                  <a:pt x="17990" y="3523"/>
                </a:cubicBezTo>
                <a:cubicBezTo>
                  <a:pt x="17954" y="3535"/>
                  <a:pt x="17904" y="3558"/>
                  <a:pt x="17854" y="3585"/>
                </a:cubicBezTo>
                <a:cubicBezTo>
                  <a:pt x="17842" y="3547"/>
                  <a:pt x="17842" y="3511"/>
                  <a:pt x="17831" y="3473"/>
                </a:cubicBezTo>
                <a:cubicBezTo>
                  <a:pt x="17916" y="3388"/>
                  <a:pt x="17990" y="3314"/>
                  <a:pt x="18052" y="3264"/>
                </a:cubicBezTo>
                <a:lnTo>
                  <a:pt x="18052" y="3264"/>
                </a:lnTo>
                <a:cubicBezTo>
                  <a:pt x="18051" y="3264"/>
                  <a:pt x="17954" y="3326"/>
                  <a:pt x="17819" y="3399"/>
                </a:cubicBezTo>
                <a:cubicBezTo>
                  <a:pt x="17807" y="3314"/>
                  <a:pt x="17795" y="3240"/>
                  <a:pt x="17795" y="3179"/>
                </a:cubicBezTo>
                <a:cubicBezTo>
                  <a:pt x="17857" y="3107"/>
                  <a:pt x="17909" y="3043"/>
                  <a:pt x="17960" y="3002"/>
                </a:cubicBezTo>
                <a:lnTo>
                  <a:pt x="17960" y="3002"/>
                </a:lnTo>
                <a:cubicBezTo>
                  <a:pt x="17889" y="3053"/>
                  <a:pt x="17702" y="3186"/>
                  <a:pt x="17536" y="3302"/>
                </a:cubicBezTo>
                <a:cubicBezTo>
                  <a:pt x="17513" y="3240"/>
                  <a:pt x="17501" y="3179"/>
                  <a:pt x="17486" y="3143"/>
                </a:cubicBezTo>
                <a:lnTo>
                  <a:pt x="17486" y="3143"/>
                </a:lnTo>
                <a:cubicBezTo>
                  <a:pt x="17486" y="3143"/>
                  <a:pt x="17501" y="3217"/>
                  <a:pt x="17513" y="3326"/>
                </a:cubicBezTo>
                <a:cubicBezTo>
                  <a:pt x="17427" y="3376"/>
                  <a:pt x="17354" y="3438"/>
                  <a:pt x="17315" y="3473"/>
                </a:cubicBezTo>
                <a:lnTo>
                  <a:pt x="17315" y="3449"/>
                </a:lnTo>
                <a:cubicBezTo>
                  <a:pt x="17354" y="3314"/>
                  <a:pt x="17474" y="2958"/>
                  <a:pt x="17574" y="2822"/>
                </a:cubicBezTo>
                <a:lnTo>
                  <a:pt x="17574" y="2822"/>
                </a:lnTo>
                <a:cubicBezTo>
                  <a:pt x="17574" y="2822"/>
                  <a:pt x="17032" y="3473"/>
                  <a:pt x="16959" y="3694"/>
                </a:cubicBezTo>
                <a:cubicBezTo>
                  <a:pt x="16959" y="3694"/>
                  <a:pt x="16924" y="3388"/>
                  <a:pt x="16985" y="3217"/>
                </a:cubicBezTo>
                <a:lnTo>
                  <a:pt x="16985" y="3217"/>
                </a:lnTo>
                <a:cubicBezTo>
                  <a:pt x="16985" y="3217"/>
                  <a:pt x="16738" y="3609"/>
                  <a:pt x="16703" y="3682"/>
                </a:cubicBezTo>
                <a:cubicBezTo>
                  <a:pt x="16703" y="3682"/>
                  <a:pt x="16912" y="3019"/>
                  <a:pt x="16924" y="2884"/>
                </a:cubicBezTo>
                <a:lnTo>
                  <a:pt x="16924" y="2884"/>
                </a:lnTo>
                <a:cubicBezTo>
                  <a:pt x="16923" y="2884"/>
                  <a:pt x="16726" y="3179"/>
                  <a:pt x="16544" y="3473"/>
                </a:cubicBezTo>
                <a:cubicBezTo>
                  <a:pt x="16602" y="3314"/>
                  <a:pt x="16691" y="3155"/>
                  <a:pt x="16788" y="3043"/>
                </a:cubicBezTo>
                <a:lnTo>
                  <a:pt x="16788" y="3043"/>
                </a:lnTo>
                <a:cubicBezTo>
                  <a:pt x="16788" y="3043"/>
                  <a:pt x="16455" y="3338"/>
                  <a:pt x="16308" y="3609"/>
                </a:cubicBezTo>
                <a:cubicBezTo>
                  <a:pt x="16308" y="3609"/>
                  <a:pt x="16567" y="2849"/>
                  <a:pt x="16714" y="2613"/>
                </a:cubicBezTo>
                <a:lnTo>
                  <a:pt x="16714" y="2613"/>
                </a:lnTo>
                <a:cubicBezTo>
                  <a:pt x="16714" y="2613"/>
                  <a:pt x="16273" y="3117"/>
                  <a:pt x="16125" y="3461"/>
                </a:cubicBezTo>
                <a:cubicBezTo>
                  <a:pt x="16125" y="3461"/>
                  <a:pt x="16420" y="2333"/>
                  <a:pt x="16579" y="2062"/>
                </a:cubicBezTo>
                <a:lnTo>
                  <a:pt x="16579" y="2062"/>
                </a:lnTo>
                <a:cubicBezTo>
                  <a:pt x="16579" y="2063"/>
                  <a:pt x="16040" y="2872"/>
                  <a:pt x="15990" y="3043"/>
                </a:cubicBezTo>
                <a:cubicBezTo>
                  <a:pt x="15990" y="3043"/>
                  <a:pt x="16040" y="2039"/>
                  <a:pt x="16125" y="1729"/>
                </a:cubicBezTo>
                <a:lnTo>
                  <a:pt x="16125" y="1729"/>
                </a:lnTo>
                <a:cubicBezTo>
                  <a:pt x="16125" y="1730"/>
                  <a:pt x="15734" y="2996"/>
                  <a:pt x="15707" y="3411"/>
                </a:cubicBezTo>
                <a:cubicBezTo>
                  <a:pt x="15707" y="3411"/>
                  <a:pt x="15598" y="2822"/>
                  <a:pt x="15610" y="2480"/>
                </a:cubicBezTo>
                <a:lnTo>
                  <a:pt x="15610" y="2480"/>
                </a:lnTo>
                <a:cubicBezTo>
                  <a:pt x="15610" y="2481"/>
                  <a:pt x="15451" y="3240"/>
                  <a:pt x="15439" y="3399"/>
                </a:cubicBezTo>
                <a:cubicBezTo>
                  <a:pt x="15439" y="3399"/>
                  <a:pt x="15351" y="1977"/>
                  <a:pt x="15304" y="1841"/>
                </a:cubicBezTo>
                <a:cubicBezTo>
                  <a:pt x="15304" y="1841"/>
                  <a:pt x="15254" y="2528"/>
                  <a:pt x="15192" y="3128"/>
                </a:cubicBezTo>
                <a:cubicBezTo>
                  <a:pt x="15106" y="3240"/>
                  <a:pt x="15009" y="3399"/>
                  <a:pt x="14959" y="3535"/>
                </a:cubicBezTo>
                <a:cubicBezTo>
                  <a:pt x="14959" y="3535"/>
                  <a:pt x="14997" y="3290"/>
                  <a:pt x="15044" y="3055"/>
                </a:cubicBezTo>
                <a:cubicBezTo>
                  <a:pt x="15069" y="3044"/>
                  <a:pt x="15091" y="3023"/>
                  <a:pt x="15123" y="3010"/>
                </a:cubicBezTo>
                <a:lnTo>
                  <a:pt x="15123" y="3010"/>
                </a:lnTo>
                <a:cubicBezTo>
                  <a:pt x="15110" y="3015"/>
                  <a:pt x="15084" y="3026"/>
                  <a:pt x="15056" y="3043"/>
                </a:cubicBezTo>
                <a:cubicBezTo>
                  <a:pt x="15083" y="2908"/>
                  <a:pt x="15118" y="2787"/>
                  <a:pt x="15145" y="2725"/>
                </a:cubicBezTo>
                <a:lnTo>
                  <a:pt x="15145" y="2725"/>
                </a:lnTo>
                <a:cubicBezTo>
                  <a:pt x="15145" y="2725"/>
                  <a:pt x="15021" y="2922"/>
                  <a:pt x="14909" y="3128"/>
                </a:cubicBezTo>
                <a:cubicBezTo>
                  <a:pt x="14874" y="3155"/>
                  <a:pt x="14835" y="3167"/>
                  <a:pt x="14812" y="3190"/>
                </a:cubicBezTo>
                <a:cubicBezTo>
                  <a:pt x="14824" y="3043"/>
                  <a:pt x="14862" y="2849"/>
                  <a:pt x="14897" y="2701"/>
                </a:cubicBezTo>
                <a:cubicBezTo>
                  <a:pt x="14935" y="2663"/>
                  <a:pt x="14971" y="2613"/>
                  <a:pt x="15009" y="2589"/>
                </a:cubicBezTo>
                <a:lnTo>
                  <a:pt x="15009" y="2589"/>
                </a:lnTo>
                <a:cubicBezTo>
                  <a:pt x="15008" y="2590"/>
                  <a:pt x="14970" y="2614"/>
                  <a:pt x="14909" y="2651"/>
                </a:cubicBezTo>
                <a:cubicBezTo>
                  <a:pt x="14924" y="2589"/>
                  <a:pt x="14935" y="2539"/>
                  <a:pt x="14947" y="2504"/>
                </a:cubicBezTo>
                <a:lnTo>
                  <a:pt x="14947" y="2504"/>
                </a:lnTo>
                <a:cubicBezTo>
                  <a:pt x="14947" y="2504"/>
                  <a:pt x="14909" y="2590"/>
                  <a:pt x="14862" y="2687"/>
                </a:cubicBezTo>
                <a:cubicBezTo>
                  <a:pt x="14788" y="2737"/>
                  <a:pt x="14715" y="2799"/>
                  <a:pt x="14629" y="2860"/>
                </a:cubicBezTo>
                <a:cubicBezTo>
                  <a:pt x="14629" y="2725"/>
                  <a:pt x="14629" y="2589"/>
                  <a:pt x="14641" y="2528"/>
                </a:cubicBezTo>
                <a:lnTo>
                  <a:pt x="14641" y="2528"/>
                </a:lnTo>
                <a:cubicBezTo>
                  <a:pt x="14641" y="2528"/>
                  <a:pt x="14591" y="2713"/>
                  <a:pt x="14541" y="2922"/>
                </a:cubicBezTo>
                <a:cubicBezTo>
                  <a:pt x="14494" y="2958"/>
                  <a:pt x="14444" y="3008"/>
                  <a:pt x="14394" y="3043"/>
                </a:cubicBezTo>
                <a:lnTo>
                  <a:pt x="14394" y="2958"/>
                </a:lnTo>
                <a:cubicBezTo>
                  <a:pt x="14394" y="2958"/>
                  <a:pt x="14394" y="3008"/>
                  <a:pt x="14382" y="3055"/>
                </a:cubicBezTo>
                <a:cubicBezTo>
                  <a:pt x="14358" y="3081"/>
                  <a:pt x="14346" y="3093"/>
                  <a:pt x="14320" y="3105"/>
                </a:cubicBezTo>
                <a:cubicBezTo>
                  <a:pt x="14333" y="2960"/>
                  <a:pt x="14344" y="2804"/>
                  <a:pt x="14346" y="2741"/>
                </a:cubicBezTo>
                <a:lnTo>
                  <a:pt x="14346" y="2741"/>
                </a:lnTo>
                <a:cubicBezTo>
                  <a:pt x="14342" y="2776"/>
                  <a:pt x="14295" y="2955"/>
                  <a:pt x="14261" y="3167"/>
                </a:cubicBezTo>
                <a:cubicBezTo>
                  <a:pt x="14149" y="3264"/>
                  <a:pt x="14064" y="3364"/>
                  <a:pt x="13990" y="3449"/>
                </a:cubicBezTo>
                <a:cubicBezTo>
                  <a:pt x="13990" y="3449"/>
                  <a:pt x="14161" y="3093"/>
                  <a:pt x="14346" y="2737"/>
                </a:cubicBezTo>
                <a:lnTo>
                  <a:pt x="14346" y="2737"/>
                </a:lnTo>
                <a:cubicBezTo>
                  <a:pt x="14346" y="2738"/>
                  <a:pt x="14346" y="2739"/>
                  <a:pt x="14346" y="2741"/>
                </a:cubicBezTo>
                <a:lnTo>
                  <a:pt x="14346" y="2741"/>
                </a:lnTo>
                <a:cubicBezTo>
                  <a:pt x="14346" y="2739"/>
                  <a:pt x="14346" y="2738"/>
                  <a:pt x="14346" y="2737"/>
                </a:cubicBezTo>
                <a:lnTo>
                  <a:pt x="14346" y="2737"/>
                </a:lnTo>
                <a:cubicBezTo>
                  <a:pt x="14346" y="2737"/>
                  <a:pt x="14346" y="2737"/>
                  <a:pt x="14346" y="2737"/>
                </a:cubicBezTo>
                <a:lnTo>
                  <a:pt x="14346" y="2737"/>
                </a:lnTo>
                <a:cubicBezTo>
                  <a:pt x="14346" y="2732"/>
                  <a:pt x="14346" y="2728"/>
                  <a:pt x="14346" y="2725"/>
                </a:cubicBezTo>
                <a:cubicBezTo>
                  <a:pt x="14494" y="2442"/>
                  <a:pt x="14664" y="2159"/>
                  <a:pt x="14788" y="2050"/>
                </a:cubicBezTo>
                <a:lnTo>
                  <a:pt x="14788" y="2050"/>
                </a:lnTo>
                <a:cubicBezTo>
                  <a:pt x="14785" y="2053"/>
                  <a:pt x="13854" y="2873"/>
                  <a:pt x="13769" y="3031"/>
                </a:cubicBezTo>
                <a:cubicBezTo>
                  <a:pt x="13769" y="3031"/>
                  <a:pt x="13878" y="2050"/>
                  <a:pt x="14014" y="1729"/>
                </a:cubicBezTo>
                <a:lnTo>
                  <a:pt x="14014" y="1729"/>
                </a:lnTo>
                <a:cubicBezTo>
                  <a:pt x="14013" y="1730"/>
                  <a:pt x="13327" y="3008"/>
                  <a:pt x="13277" y="3411"/>
                </a:cubicBezTo>
                <a:cubicBezTo>
                  <a:pt x="13277" y="3411"/>
                  <a:pt x="13118" y="2834"/>
                  <a:pt x="13142" y="2492"/>
                </a:cubicBezTo>
                <a:lnTo>
                  <a:pt x="13142" y="2492"/>
                </a:lnTo>
                <a:cubicBezTo>
                  <a:pt x="13142" y="2492"/>
                  <a:pt x="12847" y="3252"/>
                  <a:pt x="12824" y="3399"/>
                </a:cubicBezTo>
                <a:cubicBezTo>
                  <a:pt x="12824" y="3399"/>
                  <a:pt x="12959" y="2112"/>
                  <a:pt x="12936" y="1853"/>
                </a:cubicBezTo>
                <a:lnTo>
                  <a:pt x="12936" y="1853"/>
                </a:lnTo>
                <a:cubicBezTo>
                  <a:pt x="12936" y="1853"/>
                  <a:pt x="12591" y="2675"/>
                  <a:pt x="12358" y="3349"/>
                </a:cubicBezTo>
                <a:cubicBezTo>
                  <a:pt x="12246" y="3438"/>
                  <a:pt x="12137" y="3535"/>
                  <a:pt x="12111" y="3570"/>
                </a:cubicBezTo>
                <a:cubicBezTo>
                  <a:pt x="12111" y="3570"/>
                  <a:pt x="12099" y="3128"/>
                  <a:pt x="12149" y="2996"/>
                </a:cubicBezTo>
                <a:lnTo>
                  <a:pt x="12149" y="2996"/>
                </a:lnTo>
                <a:cubicBezTo>
                  <a:pt x="12149" y="2996"/>
                  <a:pt x="11905" y="3461"/>
                  <a:pt x="11855" y="3682"/>
                </a:cubicBezTo>
                <a:lnTo>
                  <a:pt x="11831" y="3682"/>
                </a:lnTo>
                <a:cubicBezTo>
                  <a:pt x="11781" y="3597"/>
                  <a:pt x="11707" y="3438"/>
                  <a:pt x="11707" y="3338"/>
                </a:cubicBezTo>
                <a:lnTo>
                  <a:pt x="11596" y="3670"/>
                </a:lnTo>
                <a:lnTo>
                  <a:pt x="11584" y="3670"/>
                </a:lnTo>
                <a:cubicBezTo>
                  <a:pt x="11584" y="3523"/>
                  <a:pt x="11560" y="3143"/>
                  <a:pt x="11537" y="3055"/>
                </a:cubicBezTo>
                <a:cubicBezTo>
                  <a:pt x="11537" y="3055"/>
                  <a:pt x="11436" y="3302"/>
                  <a:pt x="11363" y="3558"/>
                </a:cubicBezTo>
                <a:cubicBezTo>
                  <a:pt x="11363" y="3423"/>
                  <a:pt x="11389" y="3276"/>
                  <a:pt x="11448" y="3179"/>
                </a:cubicBezTo>
                <a:lnTo>
                  <a:pt x="11448" y="3179"/>
                </a:lnTo>
                <a:cubicBezTo>
                  <a:pt x="11448" y="3179"/>
                  <a:pt x="11227" y="3438"/>
                  <a:pt x="11180" y="3659"/>
                </a:cubicBezTo>
                <a:lnTo>
                  <a:pt x="11168" y="3659"/>
                </a:lnTo>
                <a:cubicBezTo>
                  <a:pt x="11168" y="3597"/>
                  <a:pt x="11168" y="3008"/>
                  <a:pt x="11227" y="2822"/>
                </a:cubicBezTo>
                <a:lnTo>
                  <a:pt x="11227" y="2822"/>
                </a:lnTo>
                <a:cubicBezTo>
                  <a:pt x="11227" y="2822"/>
                  <a:pt x="10959" y="3240"/>
                  <a:pt x="10933" y="3547"/>
                </a:cubicBezTo>
                <a:cubicBezTo>
                  <a:pt x="10933" y="3547"/>
                  <a:pt x="10836" y="2578"/>
                  <a:pt x="10898" y="2345"/>
                </a:cubicBezTo>
                <a:lnTo>
                  <a:pt x="10898" y="2345"/>
                </a:lnTo>
                <a:cubicBezTo>
                  <a:pt x="10897" y="2345"/>
                  <a:pt x="10653" y="3043"/>
                  <a:pt x="10653" y="3179"/>
                </a:cubicBezTo>
                <a:cubicBezTo>
                  <a:pt x="10653" y="3179"/>
                  <a:pt x="10359" y="2333"/>
                  <a:pt x="10320" y="2062"/>
                </a:cubicBezTo>
                <a:lnTo>
                  <a:pt x="10320" y="2062"/>
                </a:lnTo>
                <a:cubicBezTo>
                  <a:pt x="10320" y="2063"/>
                  <a:pt x="10382" y="3143"/>
                  <a:pt x="10491" y="3497"/>
                </a:cubicBezTo>
                <a:cubicBezTo>
                  <a:pt x="10491" y="3497"/>
                  <a:pt x="10185" y="2996"/>
                  <a:pt x="10088" y="2713"/>
                </a:cubicBezTo>
                <a:lnTo>
                  <a:pt x="10088" y="2713"/>
                </a:lnTo>
                <a:cubicBezTo>
                  <a:pt x="10088" y="2713"/>
                  <a:pt x="10185" y="3349"/>
                  <a:pt x="10223" y="3485"/>
                </a:cubicBezTo>
                <a:cubicBezTo>
                  <a:pt x="10223" y="3485"/>
                  <a:pt x="9634" y="2271"/>
                  <a:pt x="9549" y="2159"/>
                </a:cubicBezTo>
                <a:lnTo>
                  <a:pt x="9549" y="2159"/>
                </a:lnTo>
                <a:cubicBezTo>
                  <a:pt x="9549" y="2160"/>
                  <a:pt x="9743" y="2749"/>
                  <a:pt x="9890" y="3252"/>
                </a:cubicBezTo>
                <a:cubicBezTo>
                  <a:pt x="9843" y="3349"/>
                  <a:pt x="9793" y="3485"/>
                  <a:pt x="9793" y="3609"/>
                </a:cubicBezTo>
                <a:cubicBezTo>
                  <a:pt x="9793" y="3609"/>
                  <a:pt x="9669" y="3070"/>
                  <a:pt x="9696" y="2908"/>
                </a:cubicBezTo>
                <a:lnTo>
                  <a:pt x="9696" y="2908"/>
                </a:lnTo>
                <a:cubicBezTo>
                  <a:pt x="9696" y="2908"/>
                  <a:pt x="9622" y="3117"/>
                  <a:pt x="9584" y="3326"/>
                </a:cubicBezTo>
                <a:cubicBezTo>
                  <a:pt x="9572" y="3338"/>
                  <a:pt x="9549" y="3349"/>
                  <a:pt x="9534" y="3364"/>
                </a:cubicBezTo>
                <a:cubicBezTo>
                  <a:pt x="9510" y="3290"/>
                  <a:pt x="9499" y="3202"/>
                  <a:pt x="9475" y="3117"/>
                </a:cubicBezTo>
                <a:cubicBezTo>
                  <a:pt x="9534" y="3070"/>
                  <a:pt x="9584" y="3019"/>
                  <a:pt x="9622" y="2981"/>
                </a:cubicBezTo>
                <a:lnTo>
                  <a:pt x="9622" y="2981"/>
                </a:lnTo>
                <a:cubicBezTo>
                  <a:pt x="9622" y="2981"/>
                  <a:pt x="9560" y="3031"/>
                  <a:pt x="9475" y="3093"/>
                </a:cubicBezTo>
                <a:cubicBezTo>
                  <a:pt x="9437" y="2937"/>
                  <a:pt x="9414" y="2792"/>
                  <a:pt x="9424" y="2728"/>
                </a:cubicBezTo>
                <a:lnTo>
                  <a:pt x="9424" y="2728"/>
                </a:lnTo>
                <a:cubicBezTo>
                  <a:pt x="9419" y="2760"/>
                  <a:pt x="9373" y="3018"/>
                  <a:pt x="9351" y="3179"/>
                </a:cubicBezTo>
                <a:cubicBezTo>
                  <a:pt x="9339" y="3190"/>
                  <a:pt x="9313" y="3190"/>
                  <a:pt x="9301" y="3202"/>
                </a:cubicBezTo>
                <a:cubicBezTo>
                  <a:pt x="9266" y="3117"/>
                  <a:pt x="9204" y="2981"/>
                  <a:pt x="9166" y="2884"/>
                </a:cubicBezTo>
                <a:cubicBezTo>
                  <a:pt x="9179" y="2862"/>
                  <a:pt x="9191" y="2838"/>
                  <a:pt x="9201" y="2825"/>
                </a:cubicBezTo>
                <a:lnTo>
                  <a:pt x="9201" y="2825"/>
                </a:lnTo>
                <a:cubicBezTo>
                  <a:pt x="9197" y="2830"/>
                  <a:pt x="9185" y="2844"/>
                  <a:pt x="9166" y="2872"/>
                </a:cubicBezTo>
                <a:cubicBezTo>
                  <a:pt x="9142" y="2823"/>
                  <a:pt x="9131" y="2776"/>
                  <a:pt x="9130" y="2749"/>
                </a:cubicBezTo>
                <a:lnTo>
                  <a:pt x="9130" y="2749"/>
                </a:lnTo>
                <a:cubicBezTo>
                  <a:pt x="9130" y="2757"/>
                  <a:pt x="9131" y="2816"/>
                  <a:pt x="9142" y="2896"/>
                </a:cubicBezTo>
                <a:cubicBezTo>
                  <a:pt x="9107" y="2958"/>
                  <a:pt x="9045" y="3031"/>
                  <a:pt x="8971" y="3117"/>
                </a:cubicBezTo>
                <a:cubicBezTo>
                  <a:pt x="8933" y="3019"/>
                  <a:pt x="8909" y="2946"/>
                  <a:pt x="8898" y="2908"/>
                </a:cubicBezTo>
                <a:lnTo>
                  <a:pt x="8898" y="2908"/>
                </a:lnTo>
                <a:cubicBezTo>
                  <a:pt x="8898" y="2908"/>
                  <a:pt x="8921" y="3020"/>
                  <a:pt x="8945" y="3167"/>
                </a:cubicBezTo>
                <a:cubicBezTo>
                  <a:pt x="8836" y="3302"/>
                  <a:pt x="8724" y="3461"/>
                  <a:pt x="8650" y="3585"/>
                </a:cubicBezTo>
                <a:lnTo>
                  <a:pt x="8591" y="3585"/>
                </a:lnTo>
                <a:cubicBezTo>
                  <a:pt x="8591" y="3473"/>
                  <a:pt x="8591" y="3326"/>
                  <a:pt x="8615" y="3217"/>
                </a:cubicBezTo>
                <a:lnTo>
                  <a:pt x="8615" y="3217"/>
                </a:lnTo>
                <a:cubicBezTo>
                  <a:pt x="8615" y="3217"/>
                  <a:pt x="8479" y="3438"/>
                  <a:pt x="8394" y="3570"/>
                </a:cubicBezTo>
                <a:lnTo>
                  <a:pt x="8370" y="3570"/>
                </a:lnTo>
                <a:cubicBezTo>
                  <a:pt x="8429" y="3376"/>
                  <a:pt x="8553" y="2981"/>
                  <a:pt x="8565" y="2884"/>
                </a:cubicBezTo>
                <a:lnTo>
                  <a:pt x="8565" y="2884"/>
                </a:lnTo>
                <a:cubicBezTo>
                  <a:pt x="8565" y="2884"/>
                  <a:pt x="8370" y="3179"/>
                  <a:pt x="8185" y="3473"/>
                </a:cubicBezTo>
                <a:cubicBezTo>
                  <a:pt x="8247" y="3314"/>
                  <a:pt x="8320" y="3155"/>
                  <a:pt x="8429" y="3043"/>
                </a:cubicBezTo>
                <a:lnTo>
                  <a:pt x="8429" y="3043"/>
                </a:lnTo>
                <a:cubicBezTo>
                  <a:pt x="8429" y="3043"/>
                  <a:pt x="8123" y="3302"/>
                  <a:pt x="7976" y="3558"/>
                </a:cubicBezTo>
                <a:lnTo>
                  <a:pt x="7964" y="3558"/>
                </a:lnTo>
                <a:cubicBezTo>
                  <a:pt x="8026" y="3388"/>
                  <a:pt x="8223" y="2810"/>
                  <a:pt x="8344" y="2613"/>
                </a:cubicBezTo>
                <a:lnTo>
                  <a:pt x="8344" y="2613"/>
                </a:lnTo>
                <a:cubicBezTo>
                  <a:pt x="8344" y="2613"/>
                  <a:pt x="7914" y="3117"/>
                  <a:pt x="7767" y="3461"/>
                </a:cubicBezTo>
                <a:cubicBezTo>
                  <a:pt x="7767" y="3461"/>
                  <a:pt x="8049" y="2333"/>
                  <a:pt x="8208" y="2062"/>
                </a:cubicBezTo>
                <a:lnTo>
                  <a:pt x="8208" y="2062"/>
                </a:lnTo>
                <a:cubicBezTo>
                  <a:pt x="8208" y="2063"/>
                  <a:pt x="7681" y="2872"/>
                  <a:pt x="7634" y="3043"/>
                </a:cubicBezTo>
                <a:cubicBezTo>
                  <a:pt x="7634" y="3043"/>
                  <a:pt x="7681" y="2039"/>
                  <a:pt x="7755" y="1729"/>
                </a:cubicBezTo>
                <a:lnTo>
                  <a:pt x="7755" y="1729"/>
                </a:lnTo>
                <a:cubicBezTo>
                  <a:pt x="7755" y="1730"/>
                  <a:pt x="7363" y="2996"/>
                  <a:pt x="7340" y="3411"/>
                </a:cubicBezTo>
                <a:cubicBezTo>
                  <a:pt x="7340" y="3411"/>
                  <a:pt x="7239" y="2822"/>
                  <a:pt x="7251" y="2480"/>
                </a:cubicBezTo>
                <a:lnTo>
                  <a:pt x="7251" y="2480"/>
                </a:lnTo>
                <a:cubicBezTo>
                  <a:pt x="7251" y="2481"/>
                  <a:pt x="7092" y="3240"/>
                  <a:pt x="7080" y="3399"/>
                </a:cubicBezTo>
                <a:cubicBezTo>
                  <a:pt x="7080" y="3399"/>
                  <a:pt x="6983" y="1977"/>
                  <a:pt x="6933" y="1841"/>
                </a:cubicBezTo>
                <a:cubicBezTo>
                  <a:pt x="6933" y="1841"/>
                  <a:pt x="6898" y="2528"/>
                  <a:pt x="6836" y="3128"/>
                </a:cubicBezTo>
                <a:cubicBezTo>
                  <a:pt x="6751" y="3240"/>
                  <a:pt x="6650" y="3388"/>
                  <a:pt x="6603" y="3523"/>
                </a:cubicBezTo>
                <a:cubicBezTo>
                  <a:pt x="6603" y="3449"/>
                  <a:pt x="6639" y="3252"/>
                  <a:pt x="6689" y="3055"/>
                </a:cubicBezTo>
                <a:cubicBezTo>
                  <a:pt x="6712" y="3043"/>
                  <a:pt x="6736" y="3020"/>
                  <a:pt x="6762" y="3008"/>
                </a:cubicBezTo>
                <a:lnTo>
                  <a:pt x="6762" y="3008"/>
                </a:lnTo>
                <a:cubicBezTo>
                  <a:pt x="6759" y="3009"/>
                  <a:pt x="6733" y="3021"/>
                  <a:pt x="6689" y="3043"/>
                </a:cubicBezTo>
                <a:cubicBezTo>
                  <a:pt x="6712" y="2908"/>
                  <a:pt x="6751" y="2787"/>
                  <a:pt x="6786" y="2725"/>
                </a:cubicBezTo>
                <a:lnTo>
                  <a:pt x="6786" y="2725"/>
                </a:lnTo>
                <a:cubicBezTo>
                  <a:pt x="6786" y="2725"/>
                  <a:pt x="6650" y="2922"/>
                  <a:pt x="6541" y="3128"/>
                </a:cubicBezTo>
                <a:cubicBezTo>
                  <a:pt x="6503" y="3155"/>
                  <a:pt x="6480" y="3167"/>
                  <a:pt x="6441" y="3190"/>
                </a:cubicBezTo>
                <a:cubicBezTo>
                  <a:pt x="6468" y="3043"/>
                  <a:pt x="6491" y="2849"/>
                  <a:pt x="6530" y="2701"/>
                </a:cubicBezTo>
                <a:cubicBezTo>
                  <a:pt x="6565" y="2663"/>
                  <a:pt x="6603" y="2613"/>
                  <a:pt x="6639" y="2589"/>
                </a:cubicBezTo>
                <a:lnTo>
                  <a:pt x="6639" y="2589"/>
                </a:lnTo>
                <a:cubicBezTo>
                  <a:pt x="6638" y="2590"/>
                  <a:pt x="6603" y="2613"/>
                  <a:pt x="6541" y="2651"/>
                </a:cubicBezTo>
                <a:cubicBezTo>
                  <a:pt x="6553" y="2589"/>
                  <a:pt x="6577" y="2539"/>
                  <a:pt x="6589" y="2504"/>
                </a:cubicBezTo>
                <a:lnTo>
                  <a:pt x="6589" y="2504"/>
                </a:lnTo>
                <a:cubicBezTo>
                  <a:pt x="6589" y="2504"/>
                  <a:pt x="6541" y="2590"/>
                  <a:pt x="6491" y="2687"/>
                </a:cubicBezTo>
                <a:cubicBezTo>
                  <a:pt x="6430" y="2737"/>
                  <a:pt x="6344" y="2799"/>
                  <a:pt x="6271" y="2860"/>
                </a:cubicBezTo>
                <a:cubicBezTo>
                  <a:pt x="6271" y="2725"/>
                  <a:pt x="6271" y="2589"/>
                  <a:pt x="6282" y="2528"/>
                </a:cubicBezTo>
                <a:lnTo>
                  <a:pt x="6282" y="2528"/>
                </a:lnTo>
                <a:cubicBezTo>
                  <a:pt x="6282" y="2528"/>
                  <a:pt x="6235" y="2713"/>
                  <a:pt x="6185" y="2922"/>
                </a:cubicBezTo>
                <a:cubicBezTo>
                  <a:pt x="6135" y="2958"/>
                  <a:pt x="6088" y="3008"/>
                  <a:pt x="6038" y="3043"/>
                </a:cubicBezTo>
                <a:lnTo>
                  <a:pt x="6038" y="2958"/>
                </a:lnTo>
                <a:cubicBezTo>
                  <a:pt x="6038" y="2958"/>
                  <a:pt x="6026" y="3008"/>
                  <a:pt x="6014" y="3055"/>
                </a:cubicBezTo>
                <a:cubicBezTo>
                  <a:pt x="6000" y="3081"/>
                  <a:pt x="5976" y="3093"/>
                  <a:pt x="5964" y="3105"/>
                </a:cubicBezTo>
                <a:cubicBezTo>
                  <a:pt x="5976" y="2946"/>
                  <a:pt x="5988" y="2775"/>
                  <a:pt x="5988" y="2725"/>
                </a:cubicBezTo>
                <a:cubicBezTo>
                  <a:pt x="6133" y="2446"/>
                  <a:pt x="6290" y="2167"/>
                  <a:pt x="6413" y="2055"/>
                </a:cubicBezTo>
                <a:lnTo>
                  <a:pt x="6413" y="2055"/>
                </a:lnTo>
                <a:cubicBezTo>
                  <a:pt x="6342" y="2118"/>
                  <a:pt x="5495" y="2879"/>
                  <a:pt x="5410" y="3031"/>
                </a:cubicBezTo>
                <a:cubicBezTo>
                  <a:pt x="5410" y="3031"/>
                  <a:pt x="5511" y="2050"/>
                  <a:pt x="5646" y="1729"/>
                </a:cubicBezTo>
                <a:lnTo>
                  <a:pt x="5646" y="1729"/>
                </a:lnTo>
                <a:cubicBezTo>
                  <a:pt x="5646" y="1730"/>
                  <a:pt x="4957" y="3008"/>
                  <a:pt x="4910" y="3411"/>
                </a:cubicBezTo>
                <a:cubicBezTo>
                  <a:pt x="4910" y="3411"/>
                  <a:pt x="4748" y="2834"/>
                  <a:pt x="4774" y="2492"/>
                </a:cubicBezTo>
                <a:lnTo>
                  <a:pt x="4774" y="2492"/>
                </a:lnTo>
                <a:cubicBezTo>
                  <a:pt x="4774" y="2492"/>
                  <a:pt x="4492" y="3252"/>
                  <a:pt x="4468" y="3399"/>
                </a:cubicBezTo>
                <a:cubicBezTo>
                  <a:pt x="4468" y="3399"/>
                  <a:pt x="4589" y="2112"/>
                  <a:pt x="4577" y="1853"/>
                </a:cubicBezTo>
                <a:lnTo>
                  <a:pt x="4577" y="1853"/>
                </a:lnTo>
                <a:cubicBezTo>
                  <a:pt x="4577" y="1853"/>
                  <a:pt x="4197" y="2749"/>
                  <a:pt x="3964" y="3438"/>
                </a:cubicBezTo>
                <a:lnTo>
                  <a:pt x="3841" y="3438"/>
                </a:lnTo>
                <a:cubicBezTo>
                  <a:pt x="3879" y="3190"/>
                  <a:pt x="3953" y="2922"/>
                  <a:pt x="4112" y="2725"/>
                </a:cubicBezTo>
                <a:lnTo>
                  <a:pt x="4112" y="2725"/>
                </a:lnTo>
                <a:cubicBezTo>
                  <a:pt x="4111" y="2725"/>
                  <a:pt x="3743" y="3093"/>
                  <a:pt x="3558" y="3423"/>
                </a:cubicBezTo>
                <a:lnTo>
                  <a:pt x="3523" y="3423"/>
                </a:lnTo>
                <a:cubicBezTo>
                  <a:pt x="3570" y="3143"/>
                  <a:pt x="3670" y="2492"/>
                  <a:pt x="3805" y="2245"/>
                </a:cubicBezTo>
                <a:lnTo>
                  <a:pt x="3805" y="2245"/>
                </a:lnTo>
                <a:cubicBezTo>
                  <a:pt x="3805" y="2245"/>
                  <a:pt x="3263" y="2946"/>
                  <a:pt x="3128" y="3411"/>
                </a:cubicBezTo>
                <a:cubicBezTo>
                  <a:pt x="3143" y="3217"/>
                  <a:pt x="3190" y="1950"/>
                  <a:pt x="3349" y="1620"/>
                </a:cubicBezTo>
                <a:lnTo>
                  <a:pt x="3349" y="1620"/>
                </a:lnTo>
                <a:cubicBezTo>
                  <a:pt x="3349" y="1621"/>
                  <a:pt x="2736" y="2760"/>
                  <a:pt x="2724" y="2981"/>
                </a:cubicBezTo>
                <a:cubicBezTo>
                  <a:pt x="2724" y="2981"/>
                  <a:pt x="2406" y="1756"/>
                  <a:pt x="2418" y="1350"/>
                </a:cubicBezTo>
                <a:lnTo>
                  <a:pt x="2418" y="1350"/>
                </a:lnTo>
                <a:cubicBezTo>
                  <a:pt x="2418" y="1350"/>
                  <a:pt x="2271" y="2787"/>
                  <a:pt x="2344" y="3388"/>
                </a:cubicBezTo>
                <a:lnTo>
                  <a:pt x="2294" y="3388"/>
                </a:lnTo>
                <a:cubicBezTo>
                  <a:pt x="2171" y="3179"/>
                  <a:pt x="1926" y="2725"/>
                  <a:pt x="1841" y="2419"/>
                </a:cubicBezTo>
                <a:lnTo>
                  <a:pt x="1841" y="2419"/>
                </a:lnTo>
                <a:cubicBezTo>
                  <a:pt x="1841" y="2419"/>
                  <a:pt x="1853" y="3031"/>
                  <a:pt x="1876" y="3376"/>
                </a:cubicBezTo>
                <a:lnTo>
                  <a:pt x="1817" y="3376"/>
                </a:lnTo>
                <a:cubicBezTo>
                  <a:pt x="1779" y="3290"/>
                  <a:pt x="1729" y="3167"/>
                  <a:pt x="1670" y="3043"/>
                </a:cubicBezTo>
                <a:cubicBezTo>
                  <a:pt x="1644" y="2663"/>
                  <a:pt x="1644" y="2245"/>
                  <a:pt x="1767" y="1989"/>
                </a:cubicBezTo>
                <a:lnTo>
                  <a:pt x="1767" y="1989"/>
                </a:lnTo>
                <a:cubicBezTo>
                  <a:pt x="1767" y="1989"/>
                  <a:pt x="1596" y="2271"/>
                  <a:pt x="1473" y="2601"/>
                </a:cubicBezTo>
                <a:cubicBezTo>
                  <a:pt x="1423" y="2492"/>
                  <a:pt x="1361" y="2380"/>
                  <a:pt x="1314" y="2271"/>
                </a:cubicBezTo>
                <a:cubicBezTo>
                  <a:pt x="1325" y="1977"/>
                  <a:pt x="1337" y="1682"/>
                  <a:pt x="1375" y="1535"/>
                </a:cubicBezTo>
                <a:lnTo>
                  <a:pt x="1375" y="1535"/>
                </a:lnTo>
                <a:cubicBezTo>
                  <a:pt x="1375" y="1535"/>
                  <a:pt x="1287" y="1744"/>
                  <a:pt x="1190" y="2012"/>
                </a:cubicBezTo>
                <a:cubicBezTo>
                  <a:pt x="1116" y="1877"/>
                  <a:pt x="1066" y="1780"/>
                  <a:pt x="1031" y="1744"/>
                </a:cubicBezTo>
                <a:lnTo>
                  <a:pt x="1031" y="1744"/>
                </a:lnTo>
                <a:cubicBezTo>
                  <a:pt x="1031" y="1744"/>
                  <a:pt x="1081" y="1915"/>
                  <a:pt x="1140" y="2148"/>
                </a:cubicBezTo>
                <a:cubicBezTo>
                  <a:pt x="1066" y="2407"/>
                  <a:pt x="993" y="2701"/>
                  <a:pt x="969" y="2934"/>
                </a:cubicBezTo>
                <a:cubicBezTo>
                  <a:pt x="969" y="2934"/>
                  <a:pt x="884" y="1435"/>
                  <a:pt x="969" y="1117"/>
                </a:cubicBezTo>
                <a:lnTo>
                  <a:pt x="969" y="1117"/>
                </a:lnTo>
                <a:cubicBezTo>
                  <a:pt x="969" y="1117"/>
                  <a:pt x="651" y="2198"/>
                  <a:pt x="651" y="2419"/>
                </a:cubicBezTo>
                <a:cubicBezTo>
                  <a:pt x="651" y="2419"/>
                  <a:pt x="442" y="1423"/>
                  <a:pt x="442" y="1155"/>
                </a:cubicBezTo>
                <a:cubicBezTo>
                  <a:pt x="442" y="1155"/>
                  <a:pt x="368" y="2466"/>
                  <a:pt x="442" y="2981"/>
                </a:cubicBezTo>
                <a:cubicBezTo>
                  <a:pt x="442" y="2981"/>
                  <a:pt x="221" y="2319"/>
                  <a:pt x="171" y="2000"/>
                </a:cubicBezTo>
                <a:cubicBezTo>
                  <a:pt x="171" y="2000"/>
                  <a:pt x="159" y="2834"/>
                  <a:pt x="171" y="3031"/>
                </a:cubicBezTo>
                <a:cubicBezTo>
                  <a:pt x="171" y="3031"/>
                  <a:pt x="35" y="1729"/>
                  <a:pt x="0" y="1535"/>
                </a:cubicBezTo>
                <a:lnTo>
                  <a:pt x="0" y="3314"/>
                </a:lnTo>
                <a:lnTo>
                  <a:pt x="0" y="4380"/>
                </a:lnTo>
                <a:lnTo>
                  <a:pt x="49074" y="4380"/>
                </a:lnTo>
                <a:cubicBezTo>
                  <a:pt x="49089" y="3535"/>
                  <a:pt x="49074" y="1939"/>
                  <a:pt x="49074" y="1939"/>
                </a:cubicBezTo>
                <a:cubicBezTo>
                  <a:pt x="49039" y="2124"/>
                  <a:pt x="48915" y="3423"/>
                  <a:pt x="48915" y="3423"/>
                </a:cubicBezTo>
                <a:cubicBezTo>
                  <a:pt x="48927" y="3240"/>
                  <a:pt x="48915" y="2392"/>
                  <a:pt x="48915" y="2392"/>
                </a:cubicBezTo>
                <a:cubicBezTo>
                  <a:pt x="48868" y="2725"/>
                  <a:pt x="48647" y="3388"/>
                  <a:pt x="48647" y="3388"/>
                </a:cubicBezTo>
                <a:cubicBezTo>
                  <a:pt x="48721" y="2860"/>
                  <a:pt x="48632" y="1547"/>
                  <a:pt x="48632" y="1547"/>
                </a:cubicBezTo>
                <a:cubicBezTo>
                  <a:pt x="48632" y="1818"/>
                  <a:pt x="48438" y="2810"/>
                  <a:pt x="48438" y="2810"/>
                </a:cubicBezTo>
                <a:cubicBezTo>
                  <a:pt x="48438" y="2601"/>
                  <a:pt x="48117" y="1509"/>
                  <a:pt x="48117" y="1509"/>
                </a:cubicBezTo>
                <a:lnTo>
                  <a:pt x="48117" y="1509"/>
                </a:lnTo>
                <a:cubicBezTo>
                  <a:pt x="48190" y="1841"/>
                  <a:pt x="48105" y="3338"/>
                  <a:pt x="48105" y="3338"/>
                </a:cubicBezTo>
                <a:cubicBezTo>
                  <a:pt x="48070" y="2775"/>
                  <a:pt x="47713" y="1927"/>
                  <a:pt x="47713" y="1927"/>
                </a:cubicBezTo>
                <a:lnTo>
                  <a:pt x="47713" y="1927"/>
                </a:lnTo>
                <a:cubicBezTo>
                  <a:pt x="47799" y="2283"/>
                  <a:pt x="47763" y="3523"/>
                  <a:pt x="47763" y="3523"/>
                </a:cubicBezTo>
                <a:cubicBezTo>
                  <a:pt x="47725" y="3252"/>
                  <a:pt x="47601" y="2946"/>
                  <a:pt x="47492" y="2725"/>
                </a:cubicBezTo>
                <a:cubicBezTo>
                  <a:pt x="47590" y="1547"/>
                  <a:pt x="47749" y="222"/>
                  <a:pt x="47749" y="221"/>
                </a:cubicBezTo>
                <a:lnTo>
                  <a:pt x="47749" y="221"/>
                </a:lnTo>
                <a:cubicBezTo>
                  <a:pt x="47628" y="478"/>
                  <a:pt x="46977" y="3240"/>
                  <a:pt x="46977" y="3240"/>
                </a:cubicBezTo>
                <a:cubicBezTo>
                  <a:pt x="47000" y="2946"/>
                  <a:pt x="46989" y="1474"/>
                  <a:pt x="46989" y="1473"/>
                </a:cubicBezTo>
                <a:lnTo>
                  <a:pt x="46989" y="1473"/>
                </a:lnTo>
                <a:cubicBezTo>
                  <a:pt x="46892" y="2136"/>
                  <a:pt x="46523" y="3264"/>
                  <a:pt x="46523" y="3264"/>
                </a:cubicBezTo>
                <a:cubicBezTo>
                  <a:pt x="46621" y="2466"/>
                  <a:pt x="46388" y="1"/>
                  <a:pt x="46388" y="1"/>
                </a:cubicBezTo>
                <a:close/>
              </a:path>
            </a:pathLst>
          </a:custGeom>
          <a:solidFill>
            <a:srgbClr val="2E313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/>
          <p:nvPr>
            <p:ph type="title"/>
          </p:nvPr>
        </p:nvSpPr>
        <p:spPr>
          <a:xfrm>
            <a:off x="2617200" y="2188650"/>
            <a:ext cx="3909600" cy="76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3" name="Google Shape;13;p3"/>
          <p:cNvSpPr txBox="1"/>
          <p:nvPr>
            <p:ph idx="1" type="body"/>
          </p:nvPr>
        </p:nvSpPr>
        <p:spPr>
          <a:xfrm>
            <a:off x="2617200" y="2930697"/>
            <a:ext cx="3909600" cy="32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4" name="Google Shape;14;p3"/>
          <p:cNvSpPr txBox="1"/>
          <p:nvPr>
            <p:ph hasCustomPrompt="1" idx="2" type="title"/>
          </p:nvPr>
        </p:nvSpPr>
        <p:spPr>
          <a:xfrm>
            <a:off x="3941700" y="910277"/>
            <a:ext cx="1260600" cy="140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grpSp>
        <p:nvGrpSpPr>
          <p:cNvPr id="15" name="Google Shape;15;p3"/>
          <p:cNvGrpSpPr/>
          <p:nvPr/>
        </p:nvGrpSpPr>
        <p:grpSpPr>
          <a:xfrm>
            <a:off x="368375" y="4214735"/>
            <a:ext cx="4441458" cy="546532"/>
            <a:chOff x="-9" y="4273238"/>
            <a:chExt cx="7072385" cy="870273"/>
          </a:xfrm>
        </p:grpSpPr>
        <p:sp>
          <p:nvSpPr>
            <p:cNvPr id="16" name="Google Shape;16;p3"/>
            <p:cNvSpPr/>
            <p:nvPr/>
          </p:nvSpPr>
          <p:spPr>
            <a:xfrm>
              <a:off x="312149" y="4394163"/>
              <a:ext cx="534854" cy="639095"/>
            </a:xfrm>
            <a:custGeom>
              <a:rect b="b" l="l" r="r" t="t"/>
              <a:pathLst>
                <a:path extrusionOk="0" h="2336" w="1955">
                  <a:moveTo>
                    <a:pt x="690" y="1"/>
                  </a:moveTo>
                  <a:cubicBezTo>
                    <a:pt x="531" y="800"/>
                    <a:pt x="628" y="1684"/>
                    <a:pt x="628" y="1684"/>
                  </a:cubicBezTo>
                  <a:lnTo>
                    <a:pt x="236" y="835"/>
                  </a:lnTo>
                  <a:lnTo>
                    <a:pt x="369" y="1855"/>
                  </a:lnTo>
                  <a:lnTo>
                    <a:pt x="0" y="1587"/>
                  </a:lnTo>
                  <a:lnTo>
                    <a:pt x="0" y="1587"/>
                  </a:lnTo>
                  <a:cubicBezTo>
                    <a:pt x="0" y="1587"/>
                    <a:pt x="162" y="1881"/>
                    <a:pt x="310" y="2335"/>
                  </a:cubicBezTo>
                  <a:lnTo>
                    <a:pt x="1783" y="2064"/>
                  </a:lnTo>
                  <a:cubicBezTo>
                    <a:pt x="1954" y="1622"/>
                    <a:pt x="1745" y="1192"/>
                    <a:pt x="1745" y="1192"/>
                  </a:cubicBezTo>
                  <a:cubicBezTo>
                    <a:pt x="1733" y="1498"/>
                    <a:pt x="1636" y="1610"/>
                    <a:pt x="1636" y="1610"/>
                  </a:cubicBezTo>
                  <a:cubicBezTo>
                    <a:pt x="1524" y="1265"/>
                    <a:pt x="1598" y="346"/>
                    <a:pt x="1598" y="346"/>
                  </a:cubicBezTo>
                  <a:lnTo>
                    <a:pt x="1598" y="346"/>
                  </a:lnTo>
                  <a:cubicBezTo>
                    <a:pt x="1450" y="614"/>
                    <a:pt x="1315" y="1304"/>
                    <a:pt x="1315" y="1304"/>
                  </a:cubicBezTo>
                  <a:cubicBezTo>
                    <a:pt x="1341" y="862"/>
                    <a:pt x="1120" y="199"/>
                    <a:pt x="1120" y="198"/>
                  </a:cubicBezTo>
                  <a:lnTo>
                    <a:pt x="1120" y="198"/>
                  </a:lnTo>
                  <a:cubicBezTo>
                    <a:pt x="1206" y="467"/>
                    <a:pt x="1032" y="1265"/>
                    <a:pt x="1032" y="1265"/>
                  </a:cubicBezTo>
                  <a:lnTo>
                    <a:pt x="935" y="885"/>
                  </a:lnTo>
                  <a:lnTo>
                    <a:pt x="884" y="1389"/>
                  </a:lnTo>
                  <a:cubicBezTo>
                    <a:pt x="775" y="1071"/>
                    <a:pt x="690" y="1"/>
                    <a:pt x="690" y="1"/>
                  </a:cubicBezTo>
                  <a:close/>
                </a:path>
              </a:pathLst>
            </a:custGeom>
            <a:solidFill>
              <a:srgbClr val="2E313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" name="Google Shape;17;p3"/>
            <p:cNvSpPr/>
            <p:nvPr/>
          </p:nvSpPr>
          <p:spPr>
            <a:xfrm>
              <a:off x="1941608" y="4276521"/>
              <a:ext cx="514609" cy="625142"/>
            </a:xfrm>
            <a:custGeom>
              <a:rect b="b" l="l" r="r" t="t"/>
              <a:pathLst>
                <a:path extrusionOk="0" h="2285" w="1881">
                  <a:moveTo>
                    <a:pt x="1082" y="1"/>
                  </a:moveTo>
                  <a:cubicBezTo>
                    <a:pt x="726" y="726"/>
                    <a:pt x="578" y="1610"/>
                    <a:pt x="578" y="1610"/>
                  </a:cubicBezTo>
                  <a:lnTo>
                    <a:pt x="431" y="676"/>
                  </a:lnTo>
                  <a:lnTo>
                    <a:pt x="284" y="1707"/>
                  </a:lnTo>
                  <a:lnTo>
                    <a:pt x="1" y="1339"/>
                  </a:lnTo>
                  <a:lnTo>
                    <a:pt x="1" y="1339"/>
                  </a:lnTo>
                  <a:cubicBezTo>
                    <a:pt x="1" y="1339"/>
                    <a:pt x="86" y="1672"/>
                    <a:pt x="101" y="2149"/>
                  </a:cubicBezTo>
                  <a:lnTo>
                    <a:pt x="1598" y="2285"/>
                  </a:lnTo>
                  <a:cubicBezTo>
                    <a:pt x="1881" y="1905"/>
                    <a:pt x="1781" y="1427"/>
                    <a:pt x="1781" y="1427"/>
                  </a:cubicBezTo>
                  <a:lnTo>
                    <a:pt x="1781" y="1427"/>
                  </a:lnTo>
                  <a:cubicBezTo>
                    <a:pt x="1695" y="1722"/>
                    <a:pt x="1574" y="1796"/>
                    <a:pt x="1574" y="1796"/>
                  </a:cubicBezTo>
                  <a:cubicBezTo>
                    <a:pt x="1548" y="1439"/>
                    <a:pt x="1881" y="578"/>
                    <a:pt x="1881" y="578"/>
                  </a:cubicBezTo>
                  <a:lnTo>
                    <a:pt x="1881" y="578"/>
                  </a:lnTo>
                  <a:cubicBezTo>
                    <a:pt x="1648" y="799"/>
                    <a:pt x="1353" y="1427"/>
                    <a:pt x="1353" y="1427"/>
                  </a:cubicBezTo>
                  <a:cubicBezTo>
                    <a:pt x="1486" y="997"/>
                    <a:pt x="1451" y="308"/>
                    <a:pt x="1451" y="307"/>
                  </a:cubicBezTo>
                  <a:lnTo>
                    <a:pt x="1451" y="307"/>
                  </a:lnTo>
                  <a:cubicBezTo>
                    <a:pt x="1462" y="590"/>
                    <a:pt x="1082" y="1315"/>
                    <a:pt x="1082" y="1315"/>
                  </a:cubicBezTo>
                  <a:lnTo>
                    <a:pt x="1082" y="911"/>
                  </a:lnTo>
                  <a:lnTo>
                    <a:pt x="911" y="1389"/>
                  </a:lnTo>
                  <a:cubicBezTo>
                    <a:pt x="885" y="1059"/>
                    <a:pt x="1082" y="1"/>
                    <a:pt x="1082" y="1"/>
                  </a:cubicBezTo>
                  <a:close/>
                </a:path>
              </a:pathLst>
            </a:custGeom>
            <a:solidFill>
              <a:srgbClr val="2E313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" name="Google Shape;18;p3"/>
            <p:cNvSpPr/>
            <p:nvPr/>
          </p:nvSpPr>
          <p:spPr>
            <a:xfrm>
              <a:off x="1656262" y="4707144"/>
              <a:ext cx="3618949" cy="436368"/>
            </a:xfrm>
            <a:custGeom>
              <a:rect b="b" l="l" r="r" t="t"/>
              <a:pathLst>
                <a:path extrusionOk="0" h="1595" w="13228">
                  <a:moveTo>
                    <a:pt x="7290" y="0"/>
                  </a:moveTo>
                  <a:cubicBezTo>
                    <a:pt x="7263" y="0"/>
                    <a:pt x="7236" y="0"/>
                    <a:pt x="7209" y="0"/>
                  </a:cubicBezTo>
                  <a:cubicBezTo>
                    <a:pt x="5600" y="0"/>
                    <a:pt x="2691" y="74"/>
                    <a:pt x="0" y="1595"/>
                  </a:cubicBezTo>
                  <a:lnTo>
                    <a:pt x="13227" y="1595"/>
                  </a:lnTo>
                  <a:cubicBezTo>
                    <a:pt x="13227" y="1595"/>
                    <a:pt x="10568" y="0"/>
                    <a:pt x="7290" y="0"/>
                  </a:cubicBezTo>
                  <a:close/>
                </a:path>
              </a:pathLst>
            </a:custGeom>
            <a:solidFill>
              <a:srgbClr val="22232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" name="Google Shape;19;p3"/>
            <p:cNvSpPr/>
            <p:nvPr/>
          </p:nvSpPr>
          <p:spPr>
            <a:xfrm>
              <a:off x="4192922" y="4313729"/>
              <a:ext cx="480684" cy="766312"/>
            </a:xfrm>
            <a:custGeom>
              <a:rect b="b" l="l" r="r" t="t"/>
              <a:pathLst>
                <a:path extrusionOk="0" h="2801" w="1757">
                  <a:moveTo>
                    <a:pt x="946" y="0"/>
                  </a:moveTo>
                  <a:cubicBezTo>
                    <a:pt x="1179" y="492"/>
                    <a:pt x="1055" y="1327"/>
                    <a:pt x="1055" y="1327"/>
                  </a:cubicBezTo>
                  <a:cubicBezTo>
                    <a:pt x="982" y="1044"/>
                    <a:pt x="737" y="725"/>
                    <a:pt x="737" y="725"/>
                  </a:cubicBezTo>
                  <a:lnTo>
                    <a:pt x="737" y="725"/>
                  </a:lnTo>
                  <a:cubicBezTo>
                    <a:pt x="834" y="1008"/>
                    <a:pt x="761" y="1524"/>
                    <a:pt x="761" y="1524"/>
                  </a:cubicBezTo>
                  <a:cubicBezTo>
                    <a:pt x="504" y="935"/>
                    <a:pt x="136" y="628"/>
                    <a:pt x="136" y="628"/>
                  </a:cubicBezTo>
                  <a:lnTo>
                    <a:pt x="136" y="628"/>
                  </a:lnTo>
                  <a:cubicBezTo>
                    <a:pt x="419" y="982"/>
                    <a:pt x="478" y="2087"/>
                    <a:pt x="478" y="2087"/>
                  </a:cubicBezTo>
                  <a:lnTo>
                    <a:pt x="0" y="1757"/>
                  </a:lnTo>
                  <a:lnTo>
                    <a:pt x="0" y="1757"/>
                  </a:lnTo>
                  <a:cubicBezTo>
                    <a:pt x="0" y="1757"/>
                    <a:pt x="345" y="2370"/>
                    <a:pt x="419" y="2800"/>
                  </a:cubicBezTo>
                  <a:lnTo>
                    <a:pt x="1757" y="2653"/>
                  </a:lnTo>
                  <a:cubicBezTo>
                    <a:pt x="1609" y="776"/>
                    <a:pt x="946" y="0"/>
                    <a:pt x="946" y="0"/>
                  </a:cubicBezTo>
                  <a:close/>
                </a:path>
              </a:pathLst>
            </a:custGeom>
            <a:solidFill>
              <a:srgbClr val="2E313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" name="Google Shape;20;p3"/>
            <p:cNvSpPr/>
            <p:nvPr/>
          </p:nvSpPr>
          <p:spPr>
            <a:xfrm>
              <a:off x="5586826" y="4330691"/>
              <a:ext cx="413930" cy="708859"/>
            </a:xfrm>
            <a:custGeom>
              <a:rect b="b" l="l" r="r" t="t"/>
              <a:pathLst>
                <a:path extrusionOk="0" h="2591" w="1513">
                  <a:moveTo>
                    <a:pt x="567" y="0"/>
                  </a:moveTo>
                  <a:cubicBezTo>
                    <a:pt x="567" y="0"/>
                    <a:pt x="358" y="1155"/>
                    <a:pt x="187" y="1474"/>
                  </a:cubicBezTo>
                  <a:cubicBezTo>
                    <a:pt x="1" y="1780"/>
                    <a:pt x="160" y="2591"/>
                    <a:pt x="160" y="2591"/>
                  </a:cubicBezTo>
                  <a:lnTo>
                    <a:pt x="850" y="2591"/>
                  </a:lnTo>
                  <a:cubicBezTo>
                    <a:pt x="971" y="2013"/>
                    <a:pt x="1513" y="1179"/>
                    <a:pt x="1513" y="1179"/>
                  </a:cubicBezTo>
                  <a:lnTo>
                    <a:pt x="1513" y="1179"/>
                  </a:lnTo>
                  <a:cubicBezTo>
                    <a:pt x="1513" y="1179"/>
                    <a:pt x="1009" y="1338"/>
                    <a:pt x="800" y="1878"/>
                  </a:cubicBezTo>
                  <a:cubicBezTo>
                    <a:pt x="800" y="1878"/>
                    <a:pt x="1056" y="737"/>
                    <a:pt x="1389" y="209"/>
                  </a:cubicBezTo>
                  <a:lnTo>
                    <a:pt x="1389" y="209"/>
                  </a:lnTo>
                  <a:cubicBezTo>
                    <a:pt x="1389" y="210"/>
                    <a:pt x="738" y="761"/>
                    <a:pt x="590" y="1462"/>
                  </a:cubicBezTo>
                  <a:cubicBezTo>
                    <a:pt x="590" y="1462"/>
                    <a:pt x="641" y="283"/>
                    <a:pt x="567" y="0"/>
                  </a:cubicBezTo>
                  <a:close/>
                </a:path>
              </a:pathLst>
            </a:custGeom>
            <a:solidFill>
              <a:srgbClr val="2E313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" name="Google Shape;21;p3"/>
            <p:cNvSpPr/>
            <p:nvPr/>
          </p:nvSpPr>
          <p:spPr>
            <a:xfrm>
              <a:off x="5799126" y="4400729"/>
              <a:ext cx="476581" cy="705849"/>
            </a:xfrm>
            <a:custGeom>
              <a:rect b="b" l="l" r="r" t="t"/>
              <a:pathLst>
                <a:path extrusionOk="0" h="2580" w="1742">
                  <a:moveTo>
                    <a:pt x="993" y="1"/>
                  </a:moveTo>
                  <a:lnTo>
                    <a:pt x="993" y="1"/>
                  </a:lnTo>
                  <a:cubicBezTo>
                    <a:pt x="993" y="1"/>
                    <a:pt x="528" y="1070"/>
                    <a:pt x="280" y="1342"/>
                  </a:cubicBezTo>
                  <a:cubicBezTo>
                    <a:pt x="35" y="1610"/>
                    <a:pt x="0" y="2432"/>
                    <a:pt x="0" y="2432"/>
                  </a:cubicBezTo>
                  <a:lnTo>
                    <a:pt x="648" y="2579"/>
                  </a:lnTo>
                  <a:cubicBezTo>
                    <a:pt x="920" y="2052"/>
                    <a:pt x="1645" y="1377"/>
                    <a:pt x="1645" y="1377"/>
                  </a:cubicBezTo>
                  <a:lnTo>
                    <a:pt x="1645" y="1377"/>
                  </a:lnTo>
                  <a:cubicBezTo>
                    <a:pt x="1645" y="1377"/>
                    <a:pt x="1105" y="1415"/>
                    <a:pt x="784" y="1881"/>
                  </a:cubicBezTo>
                  <a:cubicBezTo>
                    <a:pt x="784" y="1881"/>
                    <a:pt x="1288" y="826"/>
                    <a:pt x="1742" y="407"/>
                  </a:cubicBezTo>
                  <a:lnTo>
                    <a:pt x="1742" y="407"/>
                  </a:lnTo>
                  <a:cubicBezTo>
                    <a:pt x="1742" y="407"/>
                    <a:pt x="981" y="788"/>
                    <a:pt x="663" y="1427"/>
                  </a:cubicBezTo>
                  <a:cubicBezTo>
                    <a:pt x="663" y="1427"/>
                    <a:pt x="993" y="295"/>
                    <a:pt x="993" y="1"/>
                  </a:cubicBezTo>
                  <a:close/>
                </a:path>
              </a:pathLst>
            </a:custGeom>
            <a:solidFill>
              <a:srgbClr val="2E313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" name="Google Shape;22;p3"/>
            <p:cNvSpPr/>
            <p:nvPr/>
          </p:nvSpPr>
          <p:spPr>
            <a:xfrm>
              <a:off x="-9" y="4807823"/>
              <a:ext cx="3053728" cy="335689"/>
            </a:xfrm>
            <a:custGeom>
              <a:rect b="b" l="l" r="r" t="t"/>
              <a:pathLst>
                <a:path extrusionOk="0" h="1227" w="11162">
                  <a:moveTo>
                    <a:pt x="6127" y="1"/>
                  </a:moveTo>
                  <a:cubicBezTo>
                    <a:pt x="6111" y="1"/>
                    <a:pt x="6094" y="1"/>
                    <a:pt x="6078" y="1"/>
                  </a:cubicBezTo>
                  <a:cubicBezTo>
                    <a:pt x="4728" y="1"/>
                    <a:pt x="2261" y="60"/>
                    <a:pt x="1" y="1227"/>
                  </a:cubicBezTo>
                  <a:lnTo>
                    <a:pt x="11162" y="1227"/>
                  </a:lnTo>
                  <a:cubicBezTo>
                    <a:pt x="11162" y="1227"/>
                    <a:pt x="8905" y="1"/>
                    <a:pt x="6127" y="1"/>
                  </a:cubicBezTo>
                  <a:close/>
                </a:path>
              </a:pathLst>
            </a:custGeom>
            <a:solidFill>
              <a:srgbClr val="2E313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" name="Google Shape;23;p3"/>
            <p:cNvSpPr/>
            <p:nvPr/>
          </p:nvSpPr>
          <p:spPr>
            <a:xfrm>
              <a:off x="3487351" y="4273238"/>
              <a:ext cx="534033" cy="716519"/>
            </a:xfrm>
            <a:custGeom>
              <a:rect b="b" l="l" r="r" t="t"/>
              <a:pathLst>
                <a:path extrusionOk="0" h="2619" w="1952">
                  <a:moveTo>
                    <a:pt x="1215" y="1"/>
                  </a:moveTo>
                  <a:cubicBezTo>
                    <a:pt x="787" y="800"/>
                    <a:pt x="540" y="1769"/>
                    <a:pt x="540" y="1769"/>
                  </a:cubicBezTo>
                  <a:lnTo>
                    <a:pt x="493" y="714"/>
                  </a:lnTo>
                  <a:lnTo>
                    <a:pt x="233" y="1855"/>
                  </a:lnTo>
                  <a:lnTo>
                    <a:pt x="0" y="1424"/>
                  </a:lnTo>
                  <a:lnTo>
                    <a:pt x="0" y="1424"/>
                  </a:lnTo>
                  <a:cubicBezTo>
                    <a:pt x="0" y="1424"/>
                    <a:pt x="36" y="1819"/>
                    <a:pt x="0" y="2347"/>
                  </a:cubicBezTo>
                  <a:lnTo>
                    <a:pt x="1486" y="2618"/>
                  </a:lnTo>
                  <a:cubicBezTo>
                    <a:pt x="1804" y="2211"/>
                    <a:pt x="1769" y="1672"/>
                    <a:pt x="1769" y="1672"/>
                  </a:cubicBezTo>
                  <a:lnTo>
                    <a:pt x="1769" y="1672"/>
                  </a:lnTo>
                  <a:cubicBezTo>
                    <a:pt x="1645" y="2002"/>
                    <a:pt x="1509" y="2064"/>
                    <a:pt x="1509" y="2064"/>
                  </a:cubicBezTo>
                  <a:cubicBezTo>
                    <a:pt x="1536" y="1672"/>
                    <a:pt x="1951" y="714"/>
                    <a:pt x="1951" y="714"/>
                  </a:cubicBezTo>
                  <a:lnTo>
                    <a:pt x="1951" y="714"/>
                  </a:lnTo>
                  <a:cubicBezTo>
                    <a:pt x="1707" y="947"/>
                    <a:pt x="1327" y="1634"/>
                    <a:pt x="1327" y="1634"/>
                  </a:cubicBezTo>
                  <a:cubicBezTo>
                    <a:pt x="1509" y="1156"/>
                    <a:pt x="1559" y="382"/>
                    <a:pt x="1560" y="381"/>
                  </a:cubicBezTo>
                  <a:lnTo>
                    <a:pt x="1560" y="381"/>
                  </a:lnTo>
                  <a:cubicBezTo>
                    <a:pt x="1536" y="688"/>
                    <a:pt x="1067" y="1475"/>
                    <a:pt x="1067" y="1475"/>
                  </a:cubicBezTo>
                  <a:lnTo>
                    <a:pt x="1129" y="1032"/>
                  </a:lnTo>
                  <a:lnTo>
                    <a:pt x="896" y="1548"/>
                  </a:lnTo>
                  <a:cubicBezTo>
                    <a:pt x="908" y="1180"/>
                    <a:pt x="1215" y="1"/>
                    <a:pt x="1215" y="1"/>
                  </a:cubicBezTo>
                  <a:close/>
                </a:path>
              </a:pathLst>
            </a:custGeom>
            <a:solidFill>
              <a:srgbClr val="2E313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" name="Google Shape;24;p3"/>
            <p:cNvSpPr/>
            <p:nvPr/>
          </p:nvSpPr>
          <p:spPr>
            <a:xfrm>
              <a:off x="2727885" y="4972247"/>
              <a:ext cx="4344490" cy="158406"/>
            </a:xfrm>
            <a:custGeom>
              <a:rect b="b" l="l" r="r" t="t"/>
              <a:pathLst>
                <a:path extrusionOk="0" h="579" w="15880">
                  <a:moveTo>
                    <a:pt x="8777" y="1"/>
                  </a:moveTo>
                  <a:cubicBezTo>
                    <a:pt x="8738" y="1"/>
                    <a:pt x="8698" y="1"/>
                    <a:pt x="8659" y="1"/>
                  </a:cubicBezTo>
                  <a:cubicBezTo>
                    <a:pt x="6732" y="1"/>
                    <a:pt x="3230" y="25"/>
                    <a:pt x="0" y="579"/>
                  </a:cubicBezTo>
                  <a:lnTo>
                    <a:pt x="15880" y="579"/>
                  </a:lnTo>
                  <a:cubicBezTo>
                    <a:pt x="15880" y="579"/>
                    <a:pt x="12702" y="1"/>
                    <a:pt x="8777" y="1"/>
                  </a:cubicBezTo>
                  <a:close/>
                </a:path>
              </a:pathLst>
            </a:custGeom>
            <a:solidFill>
              <a:srgbClr val="2E313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5" name="Google Shape;25;p3"/>
          <p:cNvSpPr/>
          <p:nvPr/>
        </p:nvSpPr>
        <p:spPr>
          <a:xfrm>
            <a:off x="-75" y="4684750"/>
            <a:ext cx="9144060" cy="458750"/>
          </a:xfrm>
          <a:custGeom>
            <a:rect b="b" l="l" r="r" t="t"/>
            <a:pathLst>
              <a:path extrusionOk="0" h="2456" w="49122">
                <a:moveTo>
                  <a:pt x="0" y="1"/>
                </a:moveTo>
                <a:lnTo>
                  <a:pt x="0" y="2456"/>
                </a:lnTo>
                <a:lnTo>
                  <a:pt x="49121" y="2456"/>
                </a:lnTo>
                <a:lnTo>
                  <a:pt x="49121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2">
  <p:cSld name="CUSTOM_5_2_1"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1"/>
          <p:cNvSpPr txBox="1"/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grpSp>
        <p:nvGrpSpPr>
          <p:cNvPr id="171" name="Google Shape;171;p21"/>
          <p:cNvGrpSpPr/>
          <p:nvPr/>
        </p:nvGrpSpPr>
        <p:grpSpPr>
          <a:xfrm flipH="1">
            <a:off x="-25" y="4603372"/>
            <a:ext cx="9144045" cy="547800"/>
            <a:chOff x="-1" y="4577118"/>
            <a:chExt cx="9144045" cy="573253"/>
          </a:xfrm>
        </p:grpSpPr>
        <p:sp>
          <p:nvSpPr>
            <p:cNvPr id="172" name="Google Shape;172;p21"/>
            <p:cNvSpPr/>
            <p:nvPr/>
          </p:nvSpPr>
          <p:spPr>
            <a:xfrm>
              <a:off x="1488008" y="4914670"/>
              <a:ext cx="7656036" cy="235701"/>
            </a:xfrm>
            <a:custGeom>
              <a:rect b="b" l="l" r="r" t="t"/>
              <a:pathLst>
                <a:path extrusionOk="0" h="1595" w="13228">
                  <a:moveTo>
                    <a:pt x="7290" y="0"/>
                  </a:moveTo>
                  <a:cubicBezTo>
                    <a:pt x="7263" y="0"/>
                    <a:pt x="7236" y="0"/>
                    <a:pt x="7209" y="0"/>
                  </a:cubicBezTo>
                  <a:cubicBezTo>
                    <a:pt x="5600" y="0"/>
                    <a:pt x="2691" y="74"/>
                    <a:pt x="0" y="1595"/>
                  </a:cubicBezTo>
                  <a:lnTo>
                    <a:pt x="13227" y="1595"/>
                  </a:lnTo>
                  <a:cubicBezTo>
                    <a:pt x="13227" y="1595"/>
                    <a:pt x="10568" y="0"/>
                    <a:pt x="7290" y="0"/>
                  </a:cubicBezTo>
                  <a:close/>
                </a:path>
              </a:pathLst>
            </a:custGeom>
            <a:solidFill>
              <a:srgbClr val="22232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" name="Google Shape;173;p21"/>
            <p:cNvSpPr/>
            <p:nvPr/>
          </p:nvSpPr>
          <p:spPr>
            <a:xfrm>
              <a:off x="7653944" y="4718606"/>
              <a:ext cx="230549" cy="295841"/>
            </a:xfrm>
            <a:custGeom>
              <a:rect b="b" l="l" r="r" t="t"/>
              <a:pathLst>
                <a:path extrusionOk="0" h="2002" w="1560">
                  <a:moveTo>
                    <a:pt x="958" y="0"/>
                  </a:moveTo>
                  <a:lnTo>
                    <a:pt x="958" y="0"/>
                  </a:lnTo>
                  <a:cubicBezTo>
                    <a:pt x="1141" y="392"/>
                    <a:pt x="993" y="1020"/>
                    <a:pt x="993" y="1020"/>
                  </a:cubicBezTo>
                  <a:cubicBezTo>
                    <a:pt x="931" y="799"/>
                    <a:pt x="725" y="528"/>
                    <a:pt x="725" y="528"/>
                  </a:cubicBezTo>
                  <a:lnTo>
                    <a:pt x="725" y="528"/>
                  </a:lnTo>
                  <a:cubicBezTo>
                    <a:pt x="811" y="761"/>
                    <a:pt x="699" y="1141"/>
                    <a:pt x="699" y="1141"/>
                  </a:cubicBezTo>
                  <a:cubicBezTo>
                    <a:pt x="489" y="664"/>
                    <a:pt x="171" y="404"/>
                    <a:pt x="171" y="404"/>
                  </a:cubicBezTo>
                  <a:lnTo>
                    <a:pt x="171" y="404"/>
                  </a:lnTo>
                  <a:cubicBezTo>
                    <a:pt x="416" y="699"/>
                    <a:pt x="416" y="1548"/>
                    <a:pt x="416" y="1548"/>
                  </a:cubicBezTo>
                  <a:lnTo>
                    <a:pt x="0" y="1253"/>
                  </a:lnTo>
                  <a:lnTo>
                    <a:pt x="0" y="1253"/>
                  </a:lnTo>
                  <a:cubicBezTo>
                    <a:pt x="0" y="1253"/>
                    <a:pt x="283" y="1657"/>
                    <a:pt x="318" y="2001"/>
                  </a:cubicBezTo>
                  <a:lnTo>
                    <a:pt x="1559" y="2001"/>
                  </a:lnTo>
                  <a:cubicBezTo>
                    <a:pt x="1509" y="552"/>
                    <a:pt x="958" y="0"/>
                    <a:pt x="958" y="0"/>
                  </a:cubicBezTo>
                  <a:close/>
                </a:path>
              </a:pathLst>
            </a:custGeom>
            <a:solidFill>
              <a:srgbClr val="22232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" name="Google Shape;174;p21"/>
            <p:cNvSpPr/>
            <p:nvPr/>
          </p:nvSpPr>
          <p:spPr>
            <a:xfrm>
              <a:off x="190727" y="4677253"/>
              <a:ext cx="326793" cy="390451"/>
            </a:xfrm>
            <a:custGeom>
              <a:rect b="b" l="l" r="r" t="t"/>
              <a:pathLst>
                <a:path extrusionOk="0" h="2336" w="1955">
                  <a:moveTo>
                    <a:pt x="690" y="1"/>
                  </a:moveTo>
                  <a:cubicBezTo>
                    <a:pt x="531" y="800"/>
                    <a:pt x="628" y="1684"/>
                    <a:pt x="628" y="1684"/>
                  </a:cubicBezTo>
                  <a:lnTo>
                    <a:pt x="236" y="835"/>
                  </a:lnTo>
                  <a:lnTo>
                    <a:pt x="369" y="1855"/>
                  </a:lnTo>
                  <a:lnTo>
                    <a:pt x="0" y="1587"/>
                  </a:lnTo>
                  <a:lnTo>
                    <a:pt x="0" y="1587"/>
                  </a:lnTo>
                  <a:cubicBezTo>
                    <a:pt x="0" y="1587"/>
                    <a:pt x="162" y="1881"/>
                    <a:pt x="310" y="2335"/>
                  </a:cubicBezTo>
                  <a:lnTo>
                    <a:pt x="1783" y="2064"/>
                  </a:lnTo>
                  <a:cubicBezTo>
                    <a:pt x="1954" y="1622"/>
                    <a:pt x="1745" y="1192"/>
                    <a:pt x="1745" y="1192"/>
                  </a:cubicBezTo>
                  <a:cubicBezTo>
                    <a:pt x="1733" y="1498"/>
                    <a:pt x="1636" y="1610"/>
                    <a:pt x="1636" y="1610"/>
                  </a:cubicBezTo>
                  <a:cubicBezTo>
                    <a:pt x="1524" y="1265"/>
                    <a:pt x="1598" y="346"/>
                    <a:pt x="1598" y="346"/>
                  </a:cubicBezTo>
                  <a:lnTo>
                    <a:pt x="1598" y="346"/>
                  </a:lnTo>
                  <a:cubicBezTo>
                    <a:pt x="1450" y="614"/>
                    <a:pt x="1315" y="1304"/>
                    <a:pt x="1315" y="1304"/>
                  </a:cubicBezTo>
                  <a:cubicBezTo>
                    <a:pt x="1341" y="862"/>
                    <a:pt x="1120" y="199"/>
                    <a:pt x="1120" y="198"/>
                  </a:cubicBezTo>
                  <a:lnTo>
                    <a:pt x="1120" y="198"/>
                  </a:lnTo>
                  <a:cubicBezTo>
                    <a:pt x="1206" y="467"/>
                    <a:pt x="1032" y="1265"/>
                    <a:pt x="1032" y="1265"/>
                  </a:cubicBezTo>
                  <a:lnTo>
                    <a:pt x="935" y="885"/>
                  </a:lnTo>
                  <a:lnTo>
                    <a:pt x="884" y="1389"/>
                  </a:lnTo>
                  <a:cubicBezTo>
                    <a:pt x="775" y="1071"/>
                    <a:pt x="690" y="1"/>
                    <a:pt x="690" y="1"/>
                  </a:cubicBezTo>
                  <a:close/>
                </a:path>
              </a:pathLst>
            </a:custGeom>
            <a:solidFill>
              <a:srgbClr val="2E313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" name="Google Shape;175;p21"/>
            <p:cNvSpPr/>
            <p:nvPr/>
          </p:nvSpPr>
          <p:spPr>
            <a:xfrm>
              <a:off x="1186320" y="4671244"/>
              <a:ext cx="314423" cy="381926"/>
            </a:xfrm>
            <a:custGeom>
              <a:rect b="b" l="l" r="r" t="t"/>
              <a:pathLst>
                <a:path extrusionOk="0" h="2285" w="1881">
                  <a:moveTo>
                    <a:pt x="1082" y="1"/>
                  </a:moveTo>
                  <a:cubicBezTo>
                    <a:pt x="726" y="726"/>
                    <a:pt x="578" y="1610"/>
                    <a:pt x="578" y="1610"/>
                  </a:cubicBezTo>
                  <a:lnTo>
                    <a:pt x="431" y="676"/>
                  </a:lnTo>
                  <a:lnTo>
                    <a:pt x="284" y="1707"/>
                  </a:lnTo>
                  <a:lnTo>
                    <a:pt x="1" y="1339"/>
                  </a:lnTo>
                  <a:lnTo>
                    <a:pt x="1" y="1339"/>
                  </a:lnTo>
                  <a:cubicBezTo>
                    <a:pt x="1" y="1339"/>
                    <a:pt x="86" y="1672"/>
                    <a:pt x="101" y="2149"/>
                  </a:cubicBezTo>
                  <a:lnTo>
                    <a:pt x="1598" y="2285"/>
                  </a:lnTo>
                  <a:cubicBezTo>
                    <a:pt x="1881" y="1905"/>
                    <a:pt x="1781" y="1427"/>
                    <a:pt x="1781" y="1427"/>
                  </a:cubicBezTo>
                  <a:lnTo>
                    <a:pt x="1781" y="1427"/>
                  </a:lnTo>
                  <a:cubicBezTo>
                    <a:pt x="1695" y="1722"/>
                    <a:pt x="1574" y="1796"/>
                    <a:pt x="1574" y="1796"/>
                  </a:cubicBezTo>
                  <a:cubicBezTo>
                    <a:pt x="1548" y="1439"/>
                    <a:pt x="1881" y="578"/>
                    <a:pt x="1881" y="578"/>
                  </a:cubicBezTo>
                  <a:lnTo>
                    <a:pt x="1881" y="578"/>
                  </a:lnTo>
                  <a:cubicBezTo>
                    <a:pt x="1648" y="799"/>
                    <a:pt x="1353" y="1427"/>
                    <a:pt x="1353" y="1427"/>
                  </a:cubicBezTo>
                  <a:cubicBezTo>
                    <a:pt x="1486" y="997"/>
                    <a:pt x="1451" y="308"/>
                    <a:pt x="1451" y="307"/>
                  </a:cubicBezTo>
                  <a:lnTo>
                    <a:pt x="1451" y="307"/>
                  </a:lnTo>
                  <a:cubicBezTo>
                    <a:pt x="1462" y="590"/>
                    <a:pt x="1082" y="1315"/>
                    <a:pt x="1082" y="1315"/>
                  </a:cubicBezTo>
                  <a:lnTo>
                    <a:pt x="1082" y="911"/>
                  </a:lnTo>
                  <a:lnTo>
                    <a:pt x="911" y="1389"/>
                  </a:lnTo>
                  <a:cubicBezTo>
                    <a:pt x="885" y="1059"/>
                    <a:pt x="1082" y="1"/>
                    <a:pt x="1082" y="1"/>
                  </a:cubicBezTo>
                  <a:close/>
                </a:path>
              </a:pathLst>
            </a:custGeom>
            <a:solidFill>
              <a:srgbClr val="2E313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" name="Google Shape;176;p21"/>
            <p:cNvSpPr/>
            <p:nvPr/>
          </p:nvSpPr>
          <p:spPr>
            <a:xfrm>
              <a:off x="1011975" y="4868465"/>
              <a:ext cx="2211159" cy="266596"/>
            </a:xfrm>
            <a:custGeom>
              <a:rect b="b" l="l" r="r" t="t"/>
              <a:pathLst>
                <a:path extrusionOk="0" h="1595" w="13228">
                  <a:moveTo>
                    <a:pt x="7290" y="0"/>
                  </a:moveTo>
                  <a:cubicBezTo>
                    <a:pt x="7263" y="0"/>
                    <a:pt x="7236" y="0"/>
                    <a:pt x="7209" y="0"/>
                  </a:cubicBezTo>
                  <a:cubicBezTo>
                    <a:pt x="5600" y="0"/>
                    <a:pt x="2691" y="74"/>
                    <a:pt x="0" y="1595"/>
                  </a:cubicBezTo>
                  <a:lnTo>
                    <a:pt x="13227" y="1595"/>
                  </a:lnTo>
                  <a:cubicBezTo>
                    <a:pt x="13227" y="1595"/>
                    <a:pt x="10568" y="0"/>
                    <a:pt x="7290" y="0"/>
                  </a:cubicBezTo>
                  <a:close/>
                </a:path>
              </a:pathLst>
            </a:custGeom>
            <a:solidFill>
              <a:srgbClr val="22232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" name="Google Shape;177;p21"/>
            <p:cNvSpPr/>
            <p:nvPr/>
          </p:nvSpPr>
          <p:spPr>
            <a:xfrm>
              <a:off x="2788440" y="4608806"/>
              <a:ext cx="293696" cy="468173"/>
            </a:xfrm>
            <a:custGeom>
              <a:rect b="b" l="l" r="r" t="t"/>
              <a:pathLst>
                <a:path extrusionOk="0" h="2801" w="1757">
                  <a:moveTo>
                    <a:pt x="946" y="0"/>
                  </a:moveTo>
                  <a:cubicBezTo>
                    <a:pt x="1179" y="492"/>
                    <a:pt x="1055" y="1327"/>
                    <a:pt x="1055" y="1327"/>
                  </a:cubicBezTo>
                  <a:cubicBezTo>
                    <a:pt x="982" y="1044"/>
                    <a:pt x="737" y="725"/>
                    <a:pt x="737" y="725"/>
                  </a:cubicBezTo>
                  <a:lnTo>
                    <a:pt x="737" y="725"/>
                  </a:lnTo>
                  <a:cubicBezTo>
                    <a:pt x="834" y="1008"/>
                    <a:pt x="761" y="1524"/>
                    <a:pt x="761" y="1524"/>
                  </a:cubicBezTo>
                  <a:cubicBezTo>
                    <a:pt x="504" y="935"/>
                    <a:pt x="136" y="628"/>
                    <a:pt x="136" y="628"/>
                  </a:cubicBezTo>
                  <a:lnTo>
                    <a:pt x="136" y="628"/>
                  </a:lnTo>
                  <a:cubicBezTo>
                    <a:pt x="419" y="982"/>
                    <a:pt x="478" y="2087"/>
                    <a:pt x="478" y="2087"/>
                  </a:cubicBezTo>
                  <a:lnTo>
                    <a:pt x="0" y="1757"/>
                  </a:lnTo>
                  <a:lnTo>
                    <a:pt x="0" y="1757"/>
                  </a:lnTo>
                  <a:cubicBezTo>
                    <a:pt x="0" y="1757"/>
                    <a:pt x="345" y="2370"/>
                    <a:pt x="419" y="2800"/>
                  </a:cubicBezTo>
                  <a:lnTo>
                    <a:pt x="1757" y="2653"/>
                  </a:lnTo>
                  <a:cubicBezTo>
                    <a:pt x="1609" y="776"/>
                    <a:pt x="946" y="0"/>
                    <a:pt x="946" y="0"/>
                  </a:cubicBezTo>
                  <a:close/>
                </a:path>
              </a:pathLst>
            </a:custGeom>
            <a:solidFill>
              <a:srgbClr val="2E313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" name="Google Shape;178;p21"/>
            <p:cNvSpPr/>
            <p:nvPr/>
          </p:nvSpPr>
          <p:spPr>
            <a:xfrm>
              <a:off x="3413536" y="4649856"/>
              <a:ext cx="252909" cy="433073"/>
            </a:xfrm>
            <a:custGeom>
              <a:rect b="b" l="l" r="r" t="t"/>
              <a:pathLst>
                <a:path extrusionOk="0" h="2591" w="1513">
                  <a:moveTo>
                    <a:pt x="567" y="0"/>
                  </a:moveTo>
                  <a:cubicBezTo>
                    <a:pt x="567" y="0"/>
                    <a:pt x="358" y="1155"/>
                    <a:pt x="187" y="1474"/>
                  </a:cubicBezTo>
                  <a:cubicBezTo>
                    <a:pt x="1" y="1780"/>
                    <a:pt x="160" y="2591"/>
                    <a:pt x="160" y="2591"/>
                  </a:cubicBezTo>
                  <a:lnTo>
                    <a:pt x="850" y="2591"/>
                  </a:lnTo>
                  <a:cubicBezTo>
                    <a:pt x="971" y="2013"/>
                    <a:pt x="1513" y="1179"/>
                    <a:pt x="1513" y="1179"/>
                  </a:cubicBezTo>
                  <a:lnTo>
                    <a:pt x="1513" y="1179"/>
                  </a:lnTo>
                  <a:cubicBezTo>
                    <a:pt x="1513" y="1179"/>
                    <a:pt x="1009" y="1338"/>
                    <a:pt x="800" y="1878"/>
                  </a:cubicBezTo>
                  <a:cubicBezTo>
                    <a:pt x="800" y="1878"/>
                    <a:pt x="1056" y="737"/>
                    <a:pt x="1389" y="209"/>
                  </a:cubicBezTo>
                  <a:lnTo>
                    <a:pt x="1389" y="209"/>
                  </a:lnTo>
                  <a:cubicBezTo>
                    <a:pt x="1389" y="210"/>
                    <a:pt x="738" y="761"/>
                    <a:pt x="590" y="1462"/>
                  </a:cubicBezTo>
                  <a:cubicBezTo>
                    <a:pt x="590" y="1462"/>
                    <a:pt x="641" y="283"/>
                    <a:pt x="567" y="0"/>
                  </a:cubicBezTo>
                  <a:close/>
                </a:path>
              </a:pathLst>
            </a:custGeom>
            <a:solidFill>
              <a:srgbClr val="2E313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" name="Google Shape;179;p21"/>
            <p:cNvSpPr/>
            <p:nvPr/>
          </p:nvSpPr>
          <p:spPr>
            <a:xfrm>
              <a:off x="3543250" y="4708369"/>
              <a:ext cx="291188" cy="431234"/>
            </a:xfrm>
            <a:custGeom>
              <a:rect b="b" l="l" r="r" t="t"/>
              <a:pathLst>
                <a:path extrusionOk="0" h="2580" w="1742">
                  <a:moveTo>
                    <a:pt x="993" y="1"/>
                  </a:moveTo>
                  <a:lnTo>
                    <a:pt x="993" y="1"/>
                  </a:lnTo>
                  <a:cubicBezTo>
                    <a:pt x="993" y="1"/>
                    <a:pt x="528" y="1070"/>
                    <a:pt x="280" y="1342"/>
                  </a:cubicBezTo>
                  <a:cubicBezTo>
                    <a:pt x="35" y="1610"/>
                    <a:pt x="0" y="2432"/>
                    <a:pt x="0" y="2432"/>
                  </a:cubicBezTo>
                  <a:lnTo>
                    <a:pt x="648" y="2579"/>
                  </a:lnTo>
                  <a:cubicBezTo>
                    <a:pt x="920" y="2052"/>
                    <a:pt x="1645" y="1377"/>
                    <a:pt x="1645" y="1377"/>
                  </a:cubicBezTo>
                  <a:lnTo>
                    <a:pt x="1645" y="1377"/>
                  </a:lnTo>
                  <a:cubicBezTo>
                    <a:pt x="1645" y="1377"/>
                    <a:pt x="1105" y="1415"/>
                    <a:pt x="784" y="1881"/>
                  </a:cubicBezTo>
                  <a:cubicBezTo>
                    <a:pt x="784" y="1881"/>
                    <a:pt x="1288" y="826"/>
                    <a:pt x="1742" y="407"/>
                  </a:cubicBezTo>
                  <a:lnTo>
                    <a:pt x="1742" y="407"/>
                  </a:lnTo>
                  <a:cubicBezTo>
                    <a:pt x="1742" y="407"/>
                    <a:pt x="981" y="788"/>
                    <a:pt x="663" y="1427"/>
                  </a:cubicBezTo>
                  <a:cubicBezTo>
                    <a:pt x="663" y="1427"/>
                    <a:pt x="993" y="295"/>
                    <a:pt x="993" y="1"/>
                  </a:cubicBezTo>
                  <a:close/>
                </a:path>
              </a:pathLst>
            </a:custGeom>
            <a:solidFill>
              <a:srgbClr val="2E313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" name="Google Shape;180;p21"/>
            <p:cNvSpPr/>
            <p:nvPr/>
          </p:nvSpPr>
          <p:spPr>
            <a:xfrm>
              <a:off x="4658447" y="4577118"/>
              <a:ext cx="221829" cy="384800"/>
            </a:xfrm>
            <a:custGeom>
              <a:rect b="b" l="l" r="r" t="t"/>
              <a:pathLst>
                <a:path extrusionOk="0" h="2604" w="1501">
                  <a:moveTo>
                    <a:pt x="958" y="1"/>
                  </a:moveTo>
                  <a:cubicBezTo>
                    <a:pt x="884" y="281"/>
                    <a:pt x="934" y="1460"/>
                    <a:pt x="934" y="1460"/>
                  </a:cubicBezTo>
                  <a:cubicBezTo>
                    <a:pt x="787" y="761"/>
                    <a:pt x="136" y="207"/>
                    <a:pt x="136" y="207"/>
                  </a:cubicBezTo>
                  <a:lnTo>
                    <a:pt x="136" y="207"/>
                  </a:lnTo>
                  <a:cubicBezTo>
                    <a:pt x="469" y="723"/>
                    <a:pt x="713" y="1878"/>
                    <a:pt x="713" y="1878"/>
                  </a:cubicBezTo>
                  <a:cubicBezTo>
                    <a:pt x="516" y="1339"/>
                    <a:pt x="0" y="1180"/>
                    <a:pt x="0" y="1180"/>
                  </a:cubicBezTo>
                  <a:lnTo>
                    <a:pt x="0" y="1180"/>
                  </a:lnTo>
                  <a:cubicBezTo>
                    <a:pt x="0" y="1180"/>
                    <a:pt x="542" y="2014"/>
                    <a:pt x="663" y="2591"/>
                  </a:cubicBezTo>
                  <a:lnTo>
                    <a:pt x="1326" y="2603"/>
                  </a:lnTo>
                  <a:cubicBezTo>
                    <a:pt x="1326" y="2603"/>
                    <a:pt x="1500" y="1793"/>
                    <a:pt x="1326" y="1474"/>
                  </a:cubicBezTo>
                  <a:cubicBezTo>
                    <a:pt x="1155" y="1153"/>
                    <a:pt x="958" y="1"/>
                    <a:pt x="958" y="1"/>
                  </a:cubicBezTo>
                  <a:close/>
                </a:path>
              </a:pathLst>
            </a:custGeom>
            <a:solidFill>
              <a:srgbClr val="22232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" name="Google Shape;181;p21"/>
            <p:cNvSpPr/>
            <p:nvPr/>
          </p:nvSpPr>
          <p:spPr>
            <a:xfrm>
              <a:off x="-1" y="4929973"/>
              <a:ext cx="1865812" cy="205087"/>
            </a:xfrm>
            <a:custGeom>
              <a:rect b="b" l="l" r="r" t="t"/>
              <a:pathLst>
                <a:path extrusionOk="0" h="1227" w="11162">
                  <a:moveTo>
                    <a:pt x="6127" y="1"/>
                  </a:moveTo>
                  <a:cubicBezTo>
                    <a:pt x="6111" y="1"/>
                    <a:pt x="6094" y="1"/>
                    <a:pt x="6078" y="1"/>
                  </a:cubicBezTo>
                  <a:cubicBezTo>
                    <a:pt x="4728" y="1"/>
                    <a:pt x="2261" y="60"/>
                    <a:pt x="1" y="1227"/>
                  </a:cubicBezTo>
                  <a:lnTo>
                    <a:pt x="11162" y="1227"/>
                  </a:lnTo>
                  <a:cubicBezTo>
                    <a:pt x="11162" y="1227"/>
                    <a:pt x="8905" y="1"/>
                    <a:pt x="6127" y="1"/>
                  </a:cubicBezTo>
                  <a:close/>
                </a:path>
              </a:pathLst>
            </a:custGeom>
            <a:solidFill>
              <a:srgbClr val="2E313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" name="Google Shape;182;p21"/>
            <p:cNvSpPr/>
            <p:nvPr/>
          </p:nvSpPr>
          <p:spPr>
            <a:xfrm>
              <a:off x="2130764" y="4677518"/>
              <a:ext cx="326291" cy="437753"/>
            </a:xfrm>
            <a:custGeom>
              <a:rect b="b" l="l" r="r" t="t"/>
              <a:pathLst>
                <a:path extrusionOk="0" h="2619" w="1952">
                  <a:moveTo>
                    <a:pt x="1215" y="1"/>
                  </a:moveTo>
                  <a:cubicBezTo>
                    <a:pt x="787" y="800"/>
                    <a:pt x="540" y="1769"/>
                    <a:pt x="540" y="1769"/>
                  </a:cubicBezTo>
                  <a:lnTo>
                    <a:pt x="493" y="714"/>
                  </a:lnTo>
                  <a:lnTo>
                    <a:pt x="233" y="1855"/>
                  </a:lnTo>
                  <a:lnTo>
                    <a:pt x="0" y="1424"/>
                  </a:lnTo>
                  <a:lnTo>
                    <a:pt x="0" y="1424"/>
                  </a:lnTo>
                  <a:cubicBezTo>
                    <a:pt x="0" y="1424"/>
                    <a:pt x="36" y="1819"/>
                    <a:pt x="0" y="2347"/>
                  </a:cubicBezTo>
                  <a:lnTo>
                    <a:pt x="1486" y="2618"/>
                  </a:lnTo>
                  <a:cubicBezTo>
                    <a:pt x="1804" y="2211"/>
                    <a:pt x="1769" y="1672"/>
                    <a:pt x="1769" y="1672"/>
                  </a:cubicBezTo>
                  <a:lnTo>
                    <a:pt x="1769" y="1672"/>
                  </a:lnTo>
                  <a:cubicBezTo>
                    <a:pt x="1645" y="2002"/>
                    <a:pt x="1509" y="2064"/>
                    <a:pt x="1509" y="2064"/>
                  </a:cubicBezTo>
                  <a:cubicBezTo>
                    <a:pt x="1536" y="1672"/>
                    <a:pt x="1951" y="714"/>
                    <a:pt x="1951" y="714"/>
                  </a:cubicBezTo>
                  <a:lnTo>
                    <a:pt x="1951" y="714"/>
                  </a:lnTo>
                  <a:cubicBezTo>
                    <a:pt x="1707" y="947"/>
                    <a:pt x="1327" y="1634"/>
                    <a:pt x="1327" y="1634"/>
                  </a:cubicBezTo>
                  <a:cubicBezTo>
                    <a:pt x="1509" y="1156"/>
                    <a:pt x="1559" y="382"/>
                    <a:pt x="1560" y="381"/>
                  </a:cubicBezTo>
                  <a:lnTo>
                    <a:pt x="1560" y="381"/>
                  </a:lnTo>
                  <a:cubicBezTo>
                    <a:pt x="1536" y="688"/>
                    <a:pt x="1067" y="1475"/>
                    <a:pt x="1067" y="1475"/>
                  </a:cubicBezTo>
                  <a:lnTo>
                    <a:pt x="1129" y="1032"/>
                  </a:lnTo>
                  <a:lnTo>
                    <a:pt x="896" y="1548"/>
                  </a:lnTo>
                  <a:cubicBezTo>
                    <a:pt x="908" y="1180"/>
                    <a:pt x="1215" y="1"/>
                    <a:pt x="1215" y="1"/>
                  </a:cubicBezTo>
                  <a:close/>
                </a:path>
              </a:pathLst>
            </a:custGeom>
            <a:solidFill>
              <a:srgbClr val="2E313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" name="Google Shape;183;p21"/>
            <p:cNvSpPr/>
            <p:nvPr/>
          </p:nvSpPr>
          <p:spPr>
            <a:xfrm>
              <a:off x="1666744" y="4996908"/>
              <a:ext cx="2654461" cy="138160"/>
            </a:xfrm>
            <a:custGeom>
              <a:rect b="b" l="l" r="r" t="t"/>
              <a:pathLst>
                <a:path extrusionOk="0" h="579" w="15880">
                  <a:moveTo>
                    <a:pt x="8777" y="1"/>
                  </a:moveTo>
                  <a:cubicBezTo>
                    <a:pt x="8738" y="1"/>
                    <a:pt x="8698" y="1"/>
                    <a:pt x="8659" y="1"/>
                  </a:cubicBezTo>
                  <a:cubicBezTo>
                    <a:pt x="6732" y="1"/>
                    <a:pt x="3230" y="25"/>
                    <a:pt x="0" y="579"/>
                  </a:cubicBezTo>
                  <a:lnTo>
                    <a:pt x="15880" y="579"/>
                  </a:lnTo>
                  <a:cubicBezTo>
                    <a:pt x="15880" y="579"/>
                    <a:pt x="12702" y="1"/>
                    <a:pt x="8777" y="1"/>
                  </a:cubicBezTo>
                  <a:close/>
                </a:path>
              </a:pathLst>
            </a:custGeom>
            <a:solidFill>
              <a:srgbClr val="2E313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1">
  <p:cSld name="CUSTOM_12"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22"/>
          <p:cNvSpPr txBox="1"/>
          <p:nvPr>
            <p:ph type="title"/>
          </p:nvPr>
        </p:nvSpPr>
        <p:spPr>
          <a:xfrm>
            <a:off x="837050" y="2789863"/>
            <a:ext cx="2193600" cy="80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86" name="Google Shape;186;p22"/>
          <p:cNvSpPr txBox="1"/>
          <p:nvPr>
            <p:ph idx="1" type="body"/>
          </p:nvPr>
        </p:nvSpPr>
        <p:spPr>
          <a:xfrm>
            <a:off x="837050" y="3545808"/>
            <a:ext cx="2193600" cy="53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87" name="Google Shape;187;p22"/>
          <p:cNvSpPr txBox="1"/>
          <p:nvPr>
            <p:ph hasCustomPrompt="1" idx="2" type="title"/>
          </p:nvPr>
        </p:nvSpPr>
        <p:spPr>
          <a:xfrm>
            <a:off x="837050" y="1529993"/>
            <a:ext cx="1547100" cy="136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2">
  <p:cSld name="CUSTOM_12_1"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3"/>
          <p:cNvSpPr txBox="1"/>
          <p:nvPr>
            <p:ph type="title"/>
          </p:nvPr>
        </p:nvSpPr>
        <p:spPr>
          <a:xfrm>
            <a:off x="5204550" y="2862125"/>
            <a:ext cx="2808000" cy="74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90" name="Google Shape;190;p23"/>
          <p:cNvSpPr txBox="1"/>
          <p:nvPr>
            <p:ph idx="1" type="body"/>
          </p:nvPr>
        </p:nvSpPr>
        <p:spPr>
          <a:xfrm>
            <a:off x="5204550" y="3613578"/>
            <a:ext cx="2808000" cy="61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1" name="Google Shape;191;p23"/>
          <p:cNvSpPr txBox="1"/>
          <p:nvPr>
            <p:ph hasCustomPrompt="1" idx="2" type="title"/>
          </p:nvPr>
        </p:nvSpPr>
        <p:spPr>
          <a:xfrm>
            <a:off x="5698450" y="1563903"/>
            <a:ext cx="1820100" cy="133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3">
  <p:cSld name="CUSTOM_12_1_1"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24"/>
          <p:cNvSpPr txBox="1"/>
          <p:nvPr>
            <p:ph type="title"/>
          </p:nvPr>
        </p:nvSpPr>
        <p:spPr>
          <a:xfrm>
            <a:off x="1238750" y="2578255"/>
            <a:ext cx="2808000" cy="76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94" name="Google Shape;194;p24"/>
          <p:cNvSpPr txBox="1"/>
          <p:nvPr>
            <p:ph idx="1" type="body"/>
          </p:nvPr>
        </p:nvSpPr>
        <p:spPr>
          <a:xfrm>
            <a:off x="1238750" y="3348038"/>
            <a:ext cx="2808000" cy="65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5" name="Google Shape;195;p24"/>
          <p:cNvSpPr txBox="1"/>
          <p:nvPr>
            <p:ph hasCustomPrompt="1" idx="2" type="title"/>
          </p:nvPr>
        </p:nvSpPr>
        <p:spPr>
          <a:xfrm>
            <a:off x="1238750" y="1255704"/>
            <a:ext cx="2808000" cy="138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4">
  <p:cSld name="CUSTOM_12_1_1_1"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5"/>
          <p:cNvSpPr txBox="1"/>
          <p:nvPr>
            <p:ph type="title"/>
          </p:nvPr>
        </p:nvSpPr>
        <p:spPr>
          <a:xfrm>
            <a:off x="6188700" y="2625050"/>
            <a:ext cx="2242200" cy="74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98" name="Google Shape;198;p25"/>
          <p:cNvSpPr txBox="1"/>
          <p:nvPr>
            <p:ph idx="1" type="body"/>
          </p:nvPr>
        </p:nvSpPr>
        <p:spPr>
          <a:xfrm>
            <a:off x="6188700" y="3365137"/>
            <a:ext cx="2242200" cy="56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 algn="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9" name="Google Shape;199;p25"/>
          <p:cNvSpPr txBox="1"/>
          <p:nvPr>
            <p:ph hasCustomPrompt="1" idx="2" type="title"/>
          </p:nvPr>
        </p:nvSpPr>
        <p:spPr>
          <a:xfrm>
            <a:off x="6188700" y="1335518"/>
            <a:ext cx="2242200" cy="144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grpSp>
        <p:nvGrpSpPr>
          <p:cNvPr id="200" name="Google Shape;200;p25"/>
          <p:cNvGrpSpPr/>
          <p:nvPr/>
        </p:nvGrpSpPr>
        <p:grpSpPr>
          <a:xfrm>
            <a:off x="0" y="3864574"/>
            <a:ext cx="6505750" cy="1345329"/>
            <a:chOff x="0" y="3864574"/>
            <a:chExt cx="6505750" cy="1345329"/>
          </a:xfrm>
        </p:grpSpPr>
        <p:sp>
          <p:nvSpPr>
            <p:cNvPr id="201" name="Google Shape;201;p25"/>
            <p:cNvSpPr/>
            <p:nvPr/>
          </p:nvSpPr>
          <p:spPr>
            <a:xfrm>
              <a:off x="0" y="3864574"/>
              <a:ext cx="6505750" cy="1290890"/>
            </a:xfrm>
            <a:custGeom>
              <a:rect b="b" l="l" r="r" t="t"/>
              <a:pathLst>
                <a:path extrusionOk="0" h="7588" w="38241">
                  <a:moveTo>
                    <a:pt x="13675" y="0"/>
                  </a:moveTo>
                  <a:cubicBezTo>
                    <a:pt x="4599" y="0"/>
                    <a:pt x="1" y="920"/>
                    <a:pt x="1" y="920"/>
                  </a:cubicBezTo>
                  <a:lnTo>
                    <a:pt x="1" y="7587"/>
                  </a:lnTo>
                  <a:lnTo>
                    <a:pt x="38241" y="7587"/>
                  </a:lnTo>
                  <a:cubicBezTo>
                    <a:pt x="38241" y="7587"/>
                    <a:pt x="28810" y="355"/>
                    <a:pt x="17327" y="48"/>
                  </a:cubicBezTo>
                  <a:cubicBezTo>
                    <a:pt x="16039" y="15"/>
                    <a:pt x="14821" y="0"/>
                    <a:pt x="13675" y="0"/>
                  </a:cubicBezTo>
                  <a:close/>
                </a:path>
              </a:pathLst>
            </a:custGeom>
            <a:solidFill>
              <a:srgbClr val="2E313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2" name="Google Shape;202;p25"/>
            <p:cNvSpPr/>
            <p:nvPr/>
          </p:nvSpPr>
          <p:spPr>
            <a:xfrm>
              <a:off x="0" y="3864574"/>
              <a:ext cx="5791225" cy="1345329"/>
            </a:xfrm>
            <a:custGeom>
              <a:rect b="b" l="l" r="r" t="t"/>
              <a:pathLst>
                <a:path extrusionOk="0" h="7908" w="34041">
                  <a:moveTo>
                    <a:pt x="13675" y="0"/>
                  </a:moveTo>
                  <a:cubicBezTo>
                    <a:pt x="4599" y="0"/>
                    <a:pt x="1" y="920"/>
                    <a:pt x="1" y="920"/>
                  </a:cubicBezTo>
                  <a:lnTo>
                    <a:pt x="1" y="3414"/>
                  </a:lnTo>
                  <a:cubicBezTo>
                    <a:pt x="2518" y="4678"/>
                    <a:pt x="5662" y="5698"/>
                    <a:pt x="9149" y="6656"/>
                  </a:cubicBezTo>
                  <a:cubicBezTo>
                    <a:pt x="12438" y="7560"/>
                    <a:pt x="15809" y="7907"/>
                    <a:pt x="18973" y="7907"/>
                  </a:cubicBezTo>
                  <a:cubicBezTo>
                    <a:pt x="26324" y="7907"/>
                    <a:pt x="32555" y="6035"/>
                    <a:pt x="34041" y="4935"/>
                  </a:cubicBezTo>
                  <a:cubicBezTo>
                    <a:pt x="30210" y="2836"/>
                    <a:pt x="24132" y="231"/>
                    <a:pt x="17327" y="48"/>
                  </a:cubicBezTo>
                  <a:cubicBezTo>
                    <a:pt x="16039" y="15"/>
                    <a:pt x="14821" y="0"/>
                    <a:pt x="13675" y="0"/>
                  </a:cubicBezTo>
                  <a:close/>
                </a:path>
              </a:pathLst>
            </a:custGeom>
            <a:solidFill>
              <a:srgbClr val="4B4E5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3" name="Google Shape;203;p25"/>
            <p:cNvSpPr/>
            <p:nvPr/>
          </p:nvSpPr>
          <p:spPr>
            <a:xfrm>
              <a:off x="0" y="3864574"/>
              <a:ext cx="4278644" cy="440447"/>
            </a:xfrm>
            <a:custGeom>
              <a:rect b="b" l="l" r="r" t="t"/>
              <a:pathLst>
                <a:path extrusionOk="0" h="2589" w="25150">
                  <a:moveTo>
                    <a:pt x="13675" y="0"/>
                  </a:moveTo>
                  <a:cubicBezTo>
                    <a:pt x="4599" y="0"/>
                    <a:pt x="1" y="920"/>
                    <a:pt x="1" y="920"/>
                  </a:cubicBezTo>
                  <a:lnTo>
                    <a:pt x="1" y="1743"/>
                  </a:lnTo>
                  <a:cubicBezTo>
                    <a:pt x="272" y="1878"/>
                    <a:pt x="555" y="2014"/>
                    <a:pt x="823" y="2147"/>
                  </a:cubicBezTo>
                  <a:cubicBezTo>
                    <a:pt x="3514" y="2418"/>
                    <a:pt x="6865" y="2589"/>
                    <a:pt x="10525" y="2589"/>
                  </a:cubicBezTo>
                  <a:cubicBezTo>
                    <a:pt x="17106" y="2589"/>
                    <a:pt x="22756" y="2049"/>
                    <a:pt x="25149" y="1277"/>
                  </a:cubicBezTo>
                  <a:cubicBezTo>
                    <a:pt x="22733" y="599"/>
                    <a:pt x="20092" y="122"/>
                    <a:pt x="17327" y="48"/>
                  </a:cubicBezTo>
                  <a:cubicBezTo>
                    <a:pt x="16039" y="15"/>
                    <a:pt x="14821" y="0"/>
                    <a:pt x="13675" y="0"/>
                  </a:cubicBezTo>
                  <a:close/>
                </a:path>
              </a:pathLst>
            </a:custGeom>
            <a:solidFill>
              <a:srgbClr val="61647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04" name="Google Shape;204;p25"/>
          <p:cNvSpPr/>
          <p:nvPr/>
        </p:nvSpPr>
        <p:spPr>
          <a:xfrm flipH="1">
            <a:off x="4990549" y="4705600"/>
            <a:ext cx="4153451" cy="450101"/>
          </a:xfrm>
          <a:custGeom>
            <a:rect b="b" l="l" r="r" t="t"/>
            <a:pathLst>
              <a:path extrusionOk="0" h="7588" w="38241">
                <a:moveTo>
                  <a:pt x="13675" y="0"/>
                </a:moveTo>
                <a:cubicBezTo>
                  <a:pt x="4599" y="0"/>
                  <a:pt x="1" y="920"/>
                  <a:pt x="1" y="920"/>
                </a:cubicBezTo>
                <a:lnTo>
                  <a:pt x="1" y="7587"/>
                </a:lnTo>
                <a:lnTo>
                  <a:pt x="38241" y="7587"/>
                </a:lnTo>
                <a:cubicBezTo>
                  <a:pt x="38241" y="7587"/>
                  <a:pt x="28810" y="355"/>
                  <a:pt x="17327" y="48"/>
                </a:cubicBezTo>
                <a:cubicBezTo>
                  <a:pt x="16039" y="15"/>
                  <a:pt x="14821" y="0"/>
                  <a:pt x="13675" y="0"/>
                </a:cubicBezTo>
                <a:close/>
              </a:path>
            </a:pathLst>
          </a:custGeom>
          <a:solidFill>
            <a:srgbClr val="2E313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">
  <p:cSld name="CUSTOM_10"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26"/>
          <p:cNvSpPr txBox="1"/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207" name="Google Shape;207;p26"/>
          <p:cNvSpPr txBox="1"/>
          <p:nvPr>
            <p:ph idx="1" type="subTitle"/>
          </p:nvPr>
        </p:nvSpPr>
        <p:spPr>
          <a:xfrm>
            <a:off x="720167" y="2066378"/>
            <a:ext cx="2135700" cy="52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23369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208" name="Google Shape;208;p26"/>
          <p:cNvSpPr txBox="1"/>
          <p:nvPr>
            <p:ph idx="2" type="title"/>
          </p:nvPr>
        </p:nvSpPr>
        <p:spPr>
          <a:xfrm>
            <a:off x="720000" y="1591250"/>
            <a:ext cx="2135700" cy="37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/>
        </p:txBody>
      </p:sp>
      <p:sp>
        <p:nvSpPr>
          <p:cNvPr id="209" name="Google Shape;209;p26"/>
          <p:cNvSpPr txBox="1"/>
          <p:nvPr>
            <p:ph idx="3" type="subTitle"/>
          </p:nvPr>
        </p:nvSpPr>
        <p:spPr>
          <a:xfrm>
            <a:off x="3464679" y="2066378"/>
            <a:ext cx="2135700" cy="52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1642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210" name="Google Shape;210;p26"/>
          <p:cNvSpPr txBox="1"/>
          <p:nvPr>
            <p:ph idx="4" type="title"/>
          </p:nvPr>
        </p:nvSpPr>
        <p:spPr>
          <a:xfrm>
            <a:off x="3464463" y="1591250"/>
            <a:ext cx="2135700" cy="37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/>
        </p:txBody>
      </p:sp>
      <p:sp>
        <p:nvSpPr>
          <p:cNvPr id="211" name="Google Shape;211;p26"/>
          <p:cNvSpPr txBox="1"/>
          <p:nvPr>
            <p:ph idx="5" type="subTitle"/>
          </p:nvPr>
        </p:nvSpPr>
        <p:spPr>
          <a:xfrm>
            <a:off x="720075" y="3643166"/>
            <a:ext cx="2135700" cy="52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23369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212" name="Google Shape;212;p26"/>
          <p:cNvSpPr txBox="1"/>
          <p:nvPr>
            <p:ph idx="6" type="title"/>
          </p:nvPr>
        </p:nvSpPr>
        <p:spPr>
          <a:xfrm>
            <a:off x="720000" y="3168038"/>
            <a:ext cx="2135700" cy="37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/>
        </p:txBody>
      </p:sp>
      <p:sp>
        <p:nvSpPr>
          <p:cNvPr id="213" name="Google Shape;213;p26"/>
          <p:cNvSpPr txBox="1"/>
          <p:nvPr>
            <p:ph idx="7" type="subTitle"/>
          </p:nvPr>
        </p:nvSpPr>
        <p:spPr>
          <a:xfrm>
            <a:off x="3464550" y="3643167"/>
            <a:ext cx="2135700" cy="52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7357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214" name="Google Shape;214;p26"/>
          <p:cNvSpPr txBox="1"/>
          <p:nvPr>
            <p:ph idx="8" type="title"/>
          </p:nvPr>
        </p:nvSpPr>
        <p:spPr>
          <a:xfrm>
            <a:off x="3464438" y="3168038"/>
            <a:ext cx="2135700" cy="37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1">
  <p:cSld name="CUSTOM_11"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27"/>
          <p:cNvSpPr txBox="1"/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17" name="Google Shape;217;p27"/>
          <p:cNvSpPr txBox="1"/>
          <p:nvPr>
            <p:ph idx="1" type="subTitle"/>
          </p:nvPr>
        </p:nvSpPr>
        <p:spPr>
          <a:xfrm>
            <a:off x="1719938" y="3766488"/>
            <a:ext cx="2574600" cy="526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218" name="Google Shape;218;p27"/>
          <p:cNvSpPr txBox="1"/>
          <p:nvPr>
            <p:ph idx="2" type="title"/>
          </p:nvPr>
        </p:nvSpPr>
        <p:spPr>
          <a:xfrm>
            <a:off x="1719838" y="3298060"/>
            <a:ext cx="2574600" cy="38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/>
        </p:txBody>
      </p:sp>
      <p:sp>
        <p:nvSpPr>
          <p:cNvPr id="219" name="Google Shape;219;p27"/>
          <p:cNvSpPr txBox="1"/>
          <p:nvPr>
            <p:ph idx="3" type="subTitle"/>
          </p:nvPr>
        </p:nvSpPr>
        <p:spPr>
          <a:xfrm>
            <a:off x="4849563" y="2090075"/>
            <a:ext cx="2574600" cy="526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220" name="Google Shape;220;p27"/>
          <p:cNvSpPr txBox="1"/>
          <p:nvPr>
            <p:ph idx="4" type="title"/>
          </p:nvPr>
        </p:nvSpPr>
        <p:spPr>
          <a:xfrm>
            <a:off x="4849466" y="1621648"/>
            <a:ext cx="2574600" cy="38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/>
        </p:txBody>
      </p:sp>
      <p:grpSp>
        <p:nvGrpSpPr>
          <p:cNvPr id="221" name="Google Shape;221;p27"/>
          <p:cNvGrpSpPr/>
          <p:nvPr/>
        </p:nvGrpSpPr>
        <p:grpSpPr>
          <a:xfrm>
            <a:off x="0" y="4189998"/>
            <a:ext cx="9144060" cy="953501"/>
            <a:chOff x="0" y="4189998"/>
            <a:chExt cx="9144060" cy="953501"/>
          </a:xfrm>
        </p:grpSpPr>
        <p:sp>
          <p:nvSpPr>
            <p:cNvPr id="222" name="Google Shape;222;p27"/>
            <p:cNvSpPr/>
            <p:nvPr/>
          </p:nvSpPr>
          <p:spPr>
            <a:xfrm>
              <a:off x="0" y="4455375"/>
              <a:ext cx="9144060" cy="688124"/>
            </a:xfrm>
            <a:custGeom>
              <a:rect b="b" l="l" r="r" t="t"/>
              <a:pathLst>
                <a:path extrusionOk="0" h="2471" w="49122">
                  <a:moveTo>
                    <a:pt x="0" y="1"/>
                  </a:moveTo>
                  <a:lnTo>
                    <a:pt x="0" y="2471"/>
                  </a:lnTo>
                  <a:lnTo>
                    <a:pt x="49121" y="2471"/>
                  </a:lnTo>
                  <a:lnTo>
                    <a:pt x="49121" y="1"/>
                  </a:lnTo>
                  <a:lnTo>
                    <a:pt x="47698" y="1"/>
                  </a:lnTo>
                  <a:cubicBezTo>
                    <a:pt x="45561" y="272"/>
                    <a:pt x="32004" y="1843"/>
                    <a:pt x="20657" y="1843"/>
                  </a:cubicBezTo>
                  <a:cubicBezTo>
                    <a:pt x="9310" y="1843"/>
                    <a:pt x="3943" y="272"/>
                    <a:pt x="1819" y="1"/>
                  </a:cubicBezTo>
                  <a:close/>
                </a:path>
              </a:pathLst>
            </a:custGeom>
            <a:solidFill>
              <a:srgbClr val="2E313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3" name="Google Shape;223;p27"/>
            <p:cNvSpPr/>
            <p:nvPr/>
          </p:nvSpPr>
          <p:spPr>
            <a:xfrm rot="-990355">
              <a:off x="8261384" y="4280824"/>
              <a:ext cx="681222" cy="288622"/>
            </a:xfrm>
            <a:custGeom>
              <a:rect b="b" l="l" r="r" t="t"/>
              <a:pathLst>
                <a:path extrusionOk="0" h="1696" w="4003">
                  <a:moveTo>
                    <a:pt x="1424" y="1"/>
                  </a:moveTo>
                  <a:cubicBezTo>
                    <a:pt x="1424" y="1"/>
                    <a:pt x="1474" y="947"/>
                    <a:pt x="1598" y="1265"/>
                  </a:cubicBezTo>
                  <a:cubicBezTo>
                    <a:pt x="1598" y="1265"/>
                    <a:pt x="1288" y="823"/>
                    <a:pt x="1179" y="566"/>
                  </a:cubicBezTo>
                  <a:lnTo>
                    <a:pt x="1179" y="566"/>
                  </a:lnTo>
                  <a:cubicBezTo>
                    <a:pt x="1179" y="567"/>
                    <a:pt x="1288" y="1129"/>
                    <a:pt x="1327" y="1241"/>
                  </a:cubicBezTo>
                  <a:cubicBezTo>
                    <a:pt x="1327" y="1241"/>
                    <a:pt x="737" y="183"/>
                    <a:pt x="640" y="86"/>
                  </a:cubicBezTo>
                  <a:lnTo>
                    <a:pt x="640" y="86"/>
                  </a:lnTo>
                  <a:cubicBezTo>
                    <a:pt x="640" y="86"/>
                    <a:pt x="834" y="602"/>
                    <a:pt x="982" y="1044"/>
                  </a:cubicBezTo>
                  <a:cubicBezTo>
                    <a:pt x="946" y="1129"/>
                    <a:pt x="896" y="1253"/>
                    <a:pt x="896" y="1350"/>
                  </a:cubicBezTo>
                  <a:cubicBezTo>
                    <a:pt x="896" y="1350"/>
                    <a:pt x="773" y="885"/>
                    <a:pt x="799" y="737"/>
                  </a:cubicBezTo>
                  <a:lnTo>
                    <a:pt x="799" y="737"/>
                  </a:lnTo>
                  <a:cubicBezTo>
                    <a:pt x="799" y="738"/>
                    <a:pt x="652" y="1068"/>
                    <a:pt x="675" y="1289"/>
                  </a:cubicBezTo>
                  <a:cubicBezTo>
                    <a:pt x="675" y="1289"/>
                    <a:pt x="504" y="714"/>
                    <a:pt x="528" y="578"/>
                  </a:cubicBezTo>
                  <a:lnTo>
                    <a:pt x="528" y="578"/>
                  </a:lnTo>
                  <a:cubicBezTo>
                    <a:pt x="528" y="579"/>
                    <a:pt x="431" y="994"/>
                    <a:pt x="442" y="1082"/>
                  </a:cubicBezTo>
                  <a:cubicBezTo>
                    <a:pt x="442" y="1082"/>
                    <a:pt x="245" y="699"/>
                    <a:pt x="221" y="602"/>
                  </a:cubicBezTo>
                  <a:lnTo>
                    <a:pt x="221" y="602"/>
                  </a:lnTo>
                  <a:cubicBezTo>
                    <a:pt x="221" y="602"/>
                    <a:pt x="283" y="1106"/>
                    <a:pt x="369" y="1303"/>
                  </a:cubicBezTo>
                  <a:cubicBezTo>
                    <a:pt x="369" y="1303"/>
                    <a:pt x="183" y="1044"/>
                    <a:pt x="136" y="920"/>
                  </a:cubicBezTo>
                  <a:lnTo>
                    <a:pt x="136" y="920"/>
                  </a:lnTo>
                  <a:cubicBezTo>
                    <a:pt x="136" y="920"/>
                    <a:pt x="182" y="1243"/>
                    <a:pt x="208" y="1323"/>
                  </a:cubicBezTo>
                  <a:lnTo>
                    <a:pt x="208" y="1323"/>
                  </a:lnTo>
                  <a:cubicBezTo>
                    <a:pt x="193" y="1277"/>
                    <a:pt x="34" y="819"/>
                    <a:pt x="0" y="749"/>
                  </a:cubicBezTo>
                  <a:lnTo>
                    <a:pt x="0" y="749"/>
                  </a:lnTo>
                  <a:cubicBezTo>
                    <a:pt x="0" y="749"/>
                    <a:pt x="109" y="1362"/>
                    <a:pt x="183" y="1695"/>
                  </a:cubicBezTo>
                  <a:lnTo>
                    <a:pt x="3673" y="1695"/>
                  </a:lnTo>
                  <a:cubicBezTo>
                    <a:pt x="3673" y="1695"/>
                    <a:pt x="3758" y="1424"/>
                    <a:pt x="4003" y="1315"/>
                  </a:cubicBezTo>
                  <a:lnTo>
                    <a:pt x="4003" y="1315"/>
                  </a:lnTo>
                  <a:cubicBezTo>
                    <a:pt x="4003" y="1315"/>
                    <a:pt x="3684" y="1424"/>
                    <a:pt x="3572" y="1536"/>
                  </a:cubicBezTo>
                  <a:cubicBezTo>
                    <a:pt x="3572" y="1536"/>
                    <a:pt x="3770" y="1241"/>
                    <a:pt x="3905" y="1156"/>
                  </a:cubicBezTo>
                  <a:lnTo>
                    <a:pt x="3905" y="1156"/>
                  </a:lnTo>
                  <a:cubicBezTo>
                    <a:pt x="3905" y="1156"/>
                    <a:pt x="3499" y="1350"/>
                    <a:pt x="3378" y="1486"/>
                  </a:cubicBezTo>
                  <a:cubicBezTo>
                    <a:pt x="3378" y="1486"/>
                    <a:pt x="3599" y="1044"/>
                    <a:pt x="3734" y="947"/>
                  </a:cubicBezTo>
                  <a:lnTo>
                    <a:pt x="3734" y="947"/>
                  </a:lnTo>
                  <a:cubicBezTo>
                    <a:pt x="3734" y="947"/>
                    <a:pt x="3254" y="1265"/>
                    <a:pt x="3219" y="1327"/>
                  </a:cubicBezTo>
                  <a:cubicBezTo>
                    <a:pt x="3219" y="1327"/>
                    <a:pt x="3204" y="947"/>
                    <a:pt x="3254" y="823"/>
                  </a:cubicBezTo>
                  <a:lnTo>
                    <a:pt x="3254" y="823"/>
                  </a:lnTo>
                  <a:cubicBezTo>
                    <a:pt x="3254" y="823"/>
                    <a:pt x="2948" y="1315"/>
                    <a:pt x="2959" y="1462"/>
                  </a:cubicBezTo>
                  <a:cubicBezTo>
                    <a:pt x="2959" y="1462"/>
                    <a:pt x="2812" y="1241"/>
                    <a:pt x="2800" y="1118"/>
                  </a:cubicBezTo>
                  <a:cubicBezTo>
                    <a:pt x="2800" y="1118"/>
                    <a:pt x="2688" y="1412"/>
                    <a:pt x="2688" y="1462"/>
                  </a:cubicBezTo>
                  <a:cubicBezTo>
                    <a:pt x="2688" y="1462"/>
                    <a:pt x="2665" y="970"/>
                    <a:pt x="2641" y="873"/>
                  </a:cubicBezTo>
                  <a:cubicBezTo>
                    <a:pt x="2641" y="873"/>
                    <a:pt x="2541" y="1082"/>
                    <a:pt x="2455" y="1315"/>
                  </a:cubicBezTo>
                  <a:cubicBezTo>
                    <a:pt x="2467" y="1191"/>
                    <a:pt x="2494" y="1067"/>
                    <a:pt x="2556" y="982"/>
                  </a:cubicBezTo>
                  <a:lnTo>
                    <a:pt x="2556" y="982"/>
                  </a:lnTo>
                  <a:cubicBezTo>
                    <a:pt x="2556" y="982"/>
                    <a:pt x="2320" y="1203"/>
                    <a:pt x="2273" y="1401"/>
                  </a:cubicBezTo>
                  <a:cubicBezTo>
                    <a:pt x="2273" y="1401"/>
                    <a:pt x="2261" y="835"/>
                    <a:pt x="2335" y="664"/>
                  </a:cubicBezTo>
                  <a:lnTo>
                    <a:pt x="2335" y="664"/>
                  </a:lnTo>
                  <a:cubicBezTo>
                    <a:pt x="2334" y="664"/>
                    <a:pt x="2063" y="1032"/>
                    <a:pt x="2040" y="1303"/>
                  </a:cubicBezTo>
                  <a:cubicBezTo>
                    <a:pt x="2040" y="1303"/>
                    <a:pt x="1928" y="443"/>
                    <a:pt x="2002" y="245"/>
                  </a:cubicBezTo>
                  <a:lnTo>
                    <a:pt x="2002" y="245"/>
                  </a:lnTo>
                  <a:cubicBezTo>
                    <a:pt x="2001" y="246"/>
                    <a:pt x="1745" y="861"/>
                    <a:pt x="1757" y="982"/>
                  </a:cubicBezTo>
                  <a:cubicBezTo>
                    <a:pt x="1757" y="982"/>
                    <a:pt x="1462" y="233"/>
                    <a:pt x="1424" y="1"/>
                  </a:cubicBezTo>
                  <a:close/>
                </a:path>
              </a:pathLst>
            </a:custGeom>
            <a:solidFill>
              <a:srgbClr val="2E313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4" name="Google Shape;224;p27"/>
            <p:cNvSpPr/>
            <p:nvPr/>
          </p:nvSpPr>
          <p:spPr>
            <a:xfrm>
              <a:off x="4615314" y="4661213"/>
              <a:ext cx="679178" cy="340695"/>
            </a:xfrm>
            <a:custGeom>
              <a:rect b="b" l="l" r="r" t="t"/>
              <a:pathLst>
                <a:path extrusionOk="0" h="2002" w="3991">
                  <a:moveTo>
                    <a:pt x="861" y="699"/>
                  </a:moveTo>
                  <a:cubicBezTo>
                    <a:pt x="861" y="699"/>
                    <a:pt x="861" y="699"/>
                    <a:pt x="861" y="699"/>
                  </a:cubicBezTo>
                  <a:lnTo>
                    <a:pt x="861" y="699"/>
                  </a:lnTo>
                  <a:cubicBezTo>
                    <a:pt x="861" y="699"/>
                    <a:pt x="861" y="699"/>
                    <a:pt x="861" y="699"/>
                  </a:cubicBezTo>
                  <a:close/>
                  <a:moveTo>
                    <a:pt x="2025" y="0"/>
                  </a:moveTo>
                  <a:lnTo>
                    <a:pt x="2025" y="0"/>
                  </a:lnTo>
                  <a:cubicBezTo>
                    <a:pt x="2025" y="0"/>
                    <a:pt x="1633" y="1129"/>
                    <a:pt x="1609" y="1485"/>
                  </a:cubicBezTo>
                  <a:cubicBezTo>
                    <a:pt x="1609" y="1485"/>
                    <a:pt x="1509" y="970"/>
                    <a:pt x="1509" y="675"/>
                  </a:cubicBezTo>
                  <a:cubicBezTo>
                    <a:pt x="1509" y="675"/>
                    <a:pt x="1350" y="1338"/>
                    <a:pt x="1338" y="1474"/>
                  </a:cubicBezTo>
                  <a:cubicBezTo>
                    <a:pt x="1338" y="1474"/>
                    <a:pt x="1253" y="221"/>
                    <a:pt x="1203" y="109"/>
                  </a:cubicBezTo>
                  <a:cubicBezTo>
                    <a:pt x="1203" y="109"/>
                    <a:pt x="1155" y="710"/>
                    <a:pt x="1094" y="1241"/>
                  </a:cubicBezTo>
                  <a:cubicBezTo>
                    <a:pt x="1008" y="1338"/>
                    <a:pt x="908" y="1485"/>
                    <a:pt x="861" y="1609"/>
                  </a:cubicBezTo>
                  <a:cubicBezTo>
                    <a:pt x="861" y="1609"/>
                    <a:pt x="958" y="1043"/>
                    <a:pt x="1043" y="884"/>
                  </a:cubicBezTo>
                  <a:lnTo>
                    <a:pt x="1043" y="884"/>
                  </a:lnTo>
                  <a:cubicBezTo>
                    <a:pt x="1043" y="884"/>
                    <a:pt x="749" y="1264"/>
                    <a:pt x="675" y="1521"/>
                  </a:cubicBezTo>
                  <a:cubicBezTo>
                    <a:pt x="675" y="1521"/>
                    <a:pt x="772" y="847"/>
                    <a:pt x="861" y="699"/>
                  </a:cubicBezTo>
                  <a:lnTo>
                    <a:pt x="861" y="699"/>
                  </a:lnTo>
                  <a:cubicBezTo>
                    <a:pt x="852" y="713"/>
                    <a:pt x="566" y="1192"/>
                    <a:pt x="539" y="1288"/>
                  </a:cubicBezTo>
                  <a:cubicBezTo>
                    <a:pt x="539" y="1288"/>
                    <a:pt x="516" y="834"/>
                    <a:pt x="551" y="710"/>
                  </a:cubicBezTo>
                  <a:lnTo>
                    <a:pt x="551" y="710"/>
                  </a:lnTo>
                  <a:cubicBezTo>
                    <a:pt x="551" y="711"/>
                    <a:pt x="369" y="1300"/>
                    <a:pt x="357" y="1547"/>
                  </a:cubicBezTo>
                  <a:cubicBezTo>
                    <a:pt x="357" y="1547"/>
                    <a:pt x="295" y="1241"/>
                    <a:pt x="295" y="1093"/>
                  </a:cubicBezTo>
                  <a:cubicBezTo>
                    <a:pt x="295" y="1093"/>
                    <a:pt x="209" y="1474"/>
                    <a:pt x="198" y="1559"/>
                  </a:cubicBezTo>
                  <a:cubicBezTo>
                    <a:pt x="198" y="1559"/>
                    <a:pt x="245" y="970"/>
                    <a:pt x="245" y="884"/>
                  </a:cubicBezTo>
                  <a:lnTo>
                    <a:pt x="245" y="884"/>
                  </a:lnTo>
                  <a:cubicBezTo>
                    <a:pt x="245" y="884"/>
                    <a:pt x="74" y="1609"/>
                    <a:pt x="0" y="2001"/>
                  </a:cubicBezTo>
                  <a:lnTo>
                    <a:pt x="3487" y="2001"/>
                  </a:lnTo>
                  <a:cubicBezTo>
                    <a:pt x="3487" y="2001"/>
                    <a:pt x="3684" y="1695"/>
                    <a:pt x="3991" y="1547"/>
                  </a:cubicBezTo>
                  <a:lnTo>
                    <a:pt x="3991" y="1547"/>
                  </a:lnTo>
                  <a:cubicBezTo>
                    <a:pt x="3990" y="1547"/>
                    <a:pt x="3622" y="1695"/>
                    <a:pt x="3451" y="1816"/>
                  </a:cubicBezTo>
                  <a:cubicBezTo>
                    <a:pt x="3451" y="1816"/>
                    <a:pt x="3793" y="1462"/>
                    <a:pt x="3967" y="1362"/>
                  </a:cubicBezTo>
                  <a:lnTo>
                    <a:pt x="3967" y="1362"/>
                  </a:lnTo>
                  <a:cubicBezTo>
                    <a:pt x="3967" y="1362"/>
                    <a:pt x="3475" y="1595"/>
                    <a:pt x="3277" y="1757"/>
                  </a:cubicBezTo>
                  <a:cubicBezTo>
                    <a:pt x="3277" y="1757"/>
                    <a:pt x="3708" y="1241"/>
                    <a:pt x="3893" y="1117"/>
                  </a:cubicBezTo>
                  <a:lnTo>
                    <a:pt x="3893" y="1117"/>
                  </a:lnTo>
                  <a:cubicBezTo>
                    <a:pt x="3893" y="1117"/>
                    <a:pt x="3266" y="1485"/>
                    <a:pt x="3192" y="1571"/>
                  </a:cubicBezTo>
                  <a:cubicBezTo>
                    <a:pt x="3192" y="1571"/>
                    <a:pt x="3366" y="1117"/>
                    <a:pt x="3475" y="970"/>
                  </a:cubicBezTo>
                  <a:lnTo>
                    <a:pt x="3475" y="970"/>
                  </a:lnTo>
                  <a:cubicBezTo>
                    <a:pt x="3475" y="970"/>
                    <a:pt x="2936" y="1547"/>
                    <a:pt x="2874" y="1730"/>
                  </a:cubicBezTo>
                  <a:cubicBezTo>
                    <a:pt x="2874" y="1730"/>
                    <a:pt x="2835" y="1474"/>
                    <a:pt x="2885" y="1326"/>
                  </a:cubicBezTo>
                  <a:lnTo>
                    <a:pt x="2885" y="1326"/>
                  </a:lnTo>
                  <a:cubicBezTo>
                    <a:pt x="2885" y="1326"/>
                    <a:pt x="2641" y="1668"/>
                    <a:pt x="2603" y="1730"/>
                  </a:cubicBezTo>
                  <a:cubicBezTo>
                    <a:pt x="2603" y="1730"/>
                    <a:pt x="2812" y="1152"/>
                    <a:pt x="2835" y="1032"/>
                  </a:cubicBezTo>
                  <a:lnTo>
                    <a:pt x="2835" y="1032"/>
                  </a:lnTo>
                  <a:cubicBezTo>
                    <a:pt x="2835" y="1032"/>
                    <a:pt x="2629" y="1288"/>
                    <a:pt x="2443" y="1547"/>
                  </a:cubicBezTo>
                  <a:cubicBezTo>
                    <a:pt x="2505" y="1412"/>
                    <a:pt x="2591" y="1264"/>
                    <a:pt x="2688" y="1167"/>
                  </a:cubicBezTo>
                  <a:lnTo>
                    <a:pt x="2688" y="1167"/>
                  </a:lnTo>
                  <a:cubicBezTo>
                    <a:pt x="2688" y="1167"/>
                    <a:pt x="2358" y="1424"/>
                    <a:pt x="2211" y="1656"/>
                  </a:cubicBezTo>
                  <a:cubicBezTo>
                    <a:pt x="2211" y="1656"/>
                    <a:pt x="2467" y="993"/>
                    <a:pt x="2614" y="799"/>
                  </a:cubicBezTo>
                  <a:lnTo>
                    <a:pt x="2614" y="799"/>
                  </a:lnTo>
                  <a:cubicBezTo>
                    <a:pt x="2614" y="799"/>
                    <a:pt x="2172" y="1226"/>
                    <a:pt x="2025" y="1536"/>
                  </a:cubicBezTo>
                  <a:cubicBezTo>
                    <a:pt x="2025" y="1536"/>
                    <a:pt x="2320" y="539"/>
                    <a:pt x="2482" y="307"/>
                  </a:cubicBezTo>
                  <a:lnTo>
                    <a:pt x="2482" y="307"/>
                  </a:lnTo>
                  <a:cubicBezTo>
                    <a:pt x="2481" y="307"/>
                    <a:pt x="1939" y="1020"/>
                    <a:pt x="1892" y="1167"/>
                  </a:cubicBezTo>
                  <a:cubicBezTo>
                    <a:pt x="1892" y="1167"/>
                    <a:pt x="1951" y="283"/>
                    <a:pt x="2025" y="0"/>
                  </a:cubicBezTo>
                  <a:close/>
                </a:path>
              </a:pathLst>
            </a:custGeom>
            <a:solidFill>
              <a:srgbClr val="2E313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5" name="Google Shape;225;p27"/>
            <p:cNvSpPr/>
            <p:nvPr/>
          </p:nvSpPr>
          <p:spPr>
            <a:xfrm>
              <a:off x="3988339" y="4662147"/>
              <a:ext cx="503725" cy="338823"/>
            </a:xfrm>
            <a:custGeom>
              <a:rect b="b" l="l" r="r" t="t"/>
              <a:pathLst>
                <a:path extrusionOk="0" h="1991" w="2960">
                  <a:moveTo>
                    <a:pt x="1843" y="1"/>
                  </a:moveTo>
                  <a:cubicBezTo>
                    <a:pt x="1842" y="1"/>
                    <a:pt x="1153" y="1118"/>
                    <a:pt x="1106" y="1474"/>
                  </a:cubicBezTo>
                  <a:cubicBezTo>
                    <a:pt x="1106" y="1474"/>
                    <a:pt x="947" y="970"/>
                    <a:pt x="970" y="676"/>
                  </a:cubicBezTo>
                  <a:lnTo>
                    <a:pt x="970" y="676"/>
                  </a:lnTo>
                  <a:cubicBezTo>
                    <a:pt x="970" y="676"/>
                    <a:pt x="676" y="1339"/>
                    <a:pt x="652" y="1474"/>
                  </a:cubicBezTo>
                  <a:cubicBezTo>
                    <a:pt x="652" y="1474"/>
                    <a:pt x="785" y="346"/>
                    <a:pt x="773" y="110"/>
                  </a:cubicBezTo>
                  <a:lnTo>
                    <a:pt x="773" y="110"/>
                  </a:lnTo>
                  <a:cubicBezTo>
                    <a:pt x="773" y="110"/>
                    <a:pt x="121" y="1451"/>
                    <a:pt x="1" y="1990"/>
                  </a:cubicBezTo>
                  <a:lnTo>
                    <a:pt x="2258" y="1990"/>
                  </a:lnTo>
                  <a:cubicBezTo>
                    <a:pt x="2258" y="1990"/>
                    <a:pt x="2494" y="1389"/>
                    <a:pt x="2960" y="1118"/>
                  </a:cubicBezTo>
                  <a:lnTo>
                    <a:pt x="2960" y="1118"/>
                  </a:lnTo>
                  <a:cubicBezTo>
                    <a:pt x="2959" y="1118"/>
                    <a:pt x="2370" y="1389"/>
                    <a:pt x="2137" y="1622"/>
                  </a:cubicBezTo>
                  <a:cubicBezTo>
                    <a:pt x="2137" y="1622"/>
                    <a:pt x="2579" y="959"/>
                    <a:pt x="2836" y="749"/>
                  </a:cubicBezTo>
                  <a:lnTo>
                    <a:pt x="2836" y="749"/>
                  </a:lnTo>
                  <a:cubicBezTo>
                    <a:pt x="2836" y="750"/>
                    <a:pt x="2075" y="1203"/>
                    <a:pt x="1816" y="1510"/>
                  </a:cubicBezTo>
                  <a:cubicBezTo>
                    <a:pt x="1816" y="1510"/>
                    <a:pt x="2347" y="517"/>
                    <a:pt x="2615" y="272"/>
                  </a:cubicBezTo>
                  <a:lnTo>
                    <a:pt x="2615" y="272"/>
                  </a:lnTo>
                  <a:cubicBezTo>
                    <a:pt x="2615" y="272"/>
                    <a:pt x="1683" y="1009"/>
                    <a:pt x="1595" y="1141"/>
                  </a:cubicBezTo>
                  <a:cubicBezTo>
                    <a:pt x="1595" y="1141"/>
                    <a:pt x="1707" y="272"/>
                    <a:pt x="1843" y="1"/>
                  </a:cubicBezTo>
                  <a:close/>
                </a:path>
              </a:pathLst>
            </a:custGeom>
            <a:solidFill>
              <a:srgbClr val="2E313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6" name="Google Shape;226;p27"/>
            <p:cNvSpPr/>
            <p:nvPr/>
          </p:nvSpPr>
          <p:spPr>
            <a:xfrm rot="581223">
              <a:off x="732500" y="4425824"/>
              <a:ext cx="683258" cy="288619"/>
            </a:xfrm>
            <a:custGeom>
              <a:rect b="b" l="l" r="r" t="t"/>
              <a:pathLst>
                <a:path extrusionOk="0" h="1696" w="4015">
                  <a:moveTo>
                    <a:pt x="1424" y="1"/>
                  </a:moveTo>
                  <a:cubicBezTo>
                    <a:pt x="1424" y="1"/>
                    <a:pt x="1486" y="947"/>
                    <a:pt x="1598" y="1265"/>
                  </a:cubicBezTo>
                  <a:cubicBezTo>
                    <a:pt x="1598" y="1265"/>
                    <a:pt x="1289" y="823"/>
                    <a:pt x="1191" y="566"/>
                  </a:cubicBezTo>
                  <a:lnTo>
                    <a:pt x="1191" y="566"/>
                  </a:lnTo>
                  <a:cubicBezTo>
                    <a:pt x="1191" y="567"/>
                    <a:pt x="1289" y="1129"/>
                    <a:pt x="1327" y="1241"/>
                  </a:cubicBezTo>
                  <a:cubicBezTo>
                    <a:pt x="1327" y="1241"/>
                    <a:pt x="737" y="183"/>
                    <a:pt x="652" y="86"/>
                  </a:cubicBezTo>
                  <a:lnTo>
                    <a:pt x="652" y="86"/>
                  </a:lnTo>
                  <a:cubicBezTo>
                    <a:pt x="652" y="86"/>
                    <a:pt x="847" y="602"/>
                    <a:pt x="994" y="1044"/>
                  </a:cubicBezTo>
                  <a:cubicBezTo>
                    <a:pt x="947" y="1129"/>
                    <a:pt x="897" y="1253"/>
                    <a:pt x="897" y="1350"/>
                  </a:cubicBezTo>
                  <a:cubicBezTo>
                    <a:pt x="897" y="1350"/>
                    <a:pt x="773" y="885"/>
                    <a:pt x="799" y="737"/>
                  </a:cubicBezTo>
                  <a:lnTo>
                    <a:pt x="799" y="737"/>
                  </a:lnTo>
                  <a:cubicBezTo>
                    <a:pt x="799" y="738"/>
                    <a:pt x="664" y="1068"/>
                    <a:pt x="676" y="1289"/>
                  </a:cubicBezTo>
                  <a:cubicBezTo>
                    <a:pt x="676" y="1289"/>
                    <a:pt x="516" y="714"/>
                    <a:pt x="528" y="578"/>
                  </a:cubicBezTo>
                  <a:lnTo>
                    <a:pt x="528" y="578"/>
                  </a:lnTo>
                  <a:cubicBezTo>
                    <a:pt x="528" y="578"/>
                    <a:pt x="431" y="994"/>
                    <a:pt x="443" y="1082"/>
                  </a:cubicBezTo>
                  <a:cubicBezTo>
                    <a:pt x="443" y="1082"/>
                    <a:pt x="257" y="699"/>
                    <a:pt x="233" y="602"/>
                  </a:cubicBezTo>
                  <a:lnTo>
                    <a:pt x="233" y="602"/>
                  </a:lnTo>
                  <a:cubicBezTo>
                    <a:pt x="233" y="602"/>
                    <a:pt x="284" y="1106"/>
                    <a:pt x="369" y="1303"/>
                  </a:cubicBezTo>
                  <a:cubicBezTo>
                    <a:pt x="369" y="1303"/>
                    <a:pt x="183" y="1044"/>
                    <a:pt x="136" y="920"/>
                  </a:cubicBezTo>
                  <a:lnTo>
                    <a:pt x="136" y="920"/>
                  </a:lnTo>
                  <a:cubicBezTo>
                    <a:pt x="136" y="920"/>
                    <a:pt x="198" y="1253"/>
                    <a:pt x="222" y="1327"/>
                  </a:cubicBezTo>
                  <a:cubicBezTo>
                    <a:pt x="222" y="1327"/>
                    <a:pt x="36" y="823"/>
                    <a:pt x="1" y="749"/>
                  </a:cubicBezTo>
                  <a:lnTo>
                    <a:pt x="1" y="749"/>
                  </a:lnTo>
                  <a:cubicBezTo>
                    <a:pt x="1" y="749"/>
                    <a:pt x="124" y="1362"/>
                    <a:pt x="198" y="1695"/>
                  </a:cubicBezTo>
                  <a:lnTo>
                    <a:pt x="3685" y="1695"/>
                  </a:lnTo>
                  <a:cubicBezTo>
                    <a:pt x="3685" y="1695"/>
                    <a:pt x="3758" y="1424"/>
                    <a:pt x="4015" y="1315"/>
                  </a:cubicBezTo>
                  <a:lnTo>
                    <a:pt x="4015" y="1315"/>
                  </a:lnTo>
                  <a:cubicBezTo>
                    <a:pt x="4015" y="1315"/>
                    <a:pt x="3696" y="1424"/>
                    <a:pt x="3573" y="1536"/>
                  </a:cubicBezTo>
                  <a:cubicBezTo>
                    <a:pt x="3573" y="1536"/>
                    <a:pt x="3770" y="1241"/>
                    <a:pt x="3906" y="1156"/>
                  </a:cubicBezTo>
                  <a:lnTo>
                    <a:pt x="3906" y="1156"/>
                  </a:lnTo>
                  <a:cubicBezTo>
                    <a:pt x="3906" y="1156"/>
                    <a:pt x="3499" y="1350"/>
                    <a:pt x="3378" y="1486"/>
                  </a:cubicBezTo>
                  <a:cubicBezTo>
                    <a:pt x="3378" y="1486"/>
                    <a:pt x="3599" y="1044"/>
                    <a:pt x="3735" y="947"/>
                  </a:cubicBezTo>
                  <a:lnTo>
                    <a:pt x="3735" y="947"/>
                  </a:lnTo>
                  <a:cubicBezTo>
                    <a:pt x="3734" y="947"/>
                    <a:pt x="3254" y="1265"/>
                    <a:pt x="3219" y="1327"/>
                  </a:cubicBezTo>
                  <a:cubicBezTo>
                    <a:pt x="3219" y="1327"/>
                    <a:pt x="3204" y="947"/>
                    <a:pt x="3266" y="823"/>
                  </a:cubicBezTo>
                  <a:lnTo>
                    <a:pt x="3266" y="823"/>
                  </a:lnTo>
                  <a:cubicBezTo>
                    <a:pt x="3266" y="823"/>
                    <a:pt x="2960" y="1315"/>
                    <a:pt x="2960" y="1462"/>
                  </a:cubicBezTo>
                  <a:cubicBezTo>
                    <a:pt x="2960" y="1462"/>
                    <a:pt x="2824" y="1241"/>
                    <a:pt x="2812" y="1118"/>
                  </a:cubicBezTo>
                  <a:cubicBezTo>
                    <a:pt x="2812" y="1118"/>
                    <a:pt x="2703" y="1412"/>
                    <a:pt x="2703" y="1462"/>
                  </a:cubicBezTo>
                  <a:cubicBezTo>
                    <a:pt x="2703" y="1462"/>
                    <a:pt x="2677" y="970"/>
                    <a:pt x="2641" y="873"/>
                  </a:cubicBezTo>
                  <a:cubicBezTo>
                    <a:pt x="2641" y="873"/>
                    <a:pt x="2541" y="1082"/>
                    <a:pt x="2467" y="1315"/>
                  </a:cubicBezTo>
                  <a:cubicBezTo>
                    <a:pt x="2467" y="1191"/>
                    <a:pt x="2494" y="1067"/>
                    <a:pt x="2556" y="982"/>
                  </a:cubicBezTo>
                  <a:lnTo>
                    <a:pt x="2556" y="982"/>
                  </a:lnTo>
                  <a:cubicBezTo>
                    <a:pt x="2556" y="982"/>
                    <a:pt x="2320" y="1203"/>
                    <a:pt x="2285" y="1401"/>
                  </a:cubicBezTo>
                  <a:cubicBezTo>
                    <a:pt x="2285" y="1401"/>
                    <a:pt x="2261" y="835"/>
                    <a:pt x="2335" y="664"/>
                  </a:cubicBezTo>
                  <a:lnTo>
                    <a:pt x="2335" y="664"/>
                  </a:lnTo>
                  <a:cubicBezTo>
                    <a:pt x="2335" y="664"/>
                    <a:pt x="2075" y="1032"/>
                    <a:pt x="2040" y="1303"/>
                  </a:cubicBezTo>
                  <a:cubicBezTo>
                    <a:pt x="2040" y="1303"/>
                    <a:pt x="1940" y="443"/>
                    <a:pt x="2002" y="245"/>
                  </a:cubicBezTo>
                  <a:lnTo>
                    <a:pt x="2002" y="245"/>
                  </a:lnTo>
                  <a:cubicBezTo>
                    <a:pt x="2002" y="245"/>
                    <a:pt x="1757" y="861"/>
                    <a:pt x="1757" y="982"/>
                  </a:cubicBezTo>
                  <a:cubicBezTo>
                    <a:pt x="1757" y="982"/>
                    <a:pt x="1462" y="233"/>
                    <a:pt x="1424" y="1"/>
                  </a:cubicBezTo>
                  <a:close/>
                </a:path>
              </a:pathLst>
            </a:custGeom>
            <a:solidFill>
              <a:srgbClr val="2E313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7" name="Google Shape;227;p27"/>
            <p:cNvSpPr/>
            <p:nvPr/>
          </p:nvSpPr>
          <p:spPr>
            <a:xfrm>
              <a:off x="2721952" y="4629088"/>
              <a:ext cx="679178" cy="340695"/>
            </a:xfrm>
            <a:custGeom>
              <a:rect b="b" l="l" r="r" t="t"/>
              <a:pathLst>
                <a:path extrusionOk="0" h="2002" w="3991">
                  <a:moveTo>
                    <a:pt x="1966" y="0"/>
                  </a:moveTo>
                  <a:cubicBezTo>
                    <a:pt x="2040" y="283"/>
                    <a:pt x="2087" y="1167"/>
                    <a:pt x="2087" y="1167"/>
                  </a:cubicBezTo>
                  <a:cubicBezTo>
                    <a:pt x="2040" y="1020"/>
                    <a:pt x="1512" y="307"/>
                    <a:pt x="1512" y="307"/>
                  </a:cubicBezTo>
                  <a:lnTo>
                    <a:pt x="1512" y="307"/>
                  </a:lnTo>
                  <a:cubicBezTo>
                    <a:pt x="1660" y="539"/>
                    <a:pt x="1954" y="1536"/>
                    <a:pt x="1954" y="1536"/>
                  </a:cubicBezTo>
                  <a:cubicBezTo>
                    <a:pt x="1807" y="1226"/>
                    <a:pt x="1377" y="799"/>
                    <a:pt x="1377" y="799"/>
                  </a:cubicBezTo>
                  <a:lnTo>
                    <a:pt x="1377" y="799"/>
                  </a:lnTo>
                  <a:cubicBezTo>
                    <a:pt x="1524" y="993"/>
                    <a:pt x="1769" y="1656"/>
                    <a:pt x="1769" y="1656"/>
                  </a:cubicBezTo>
                  <a:cubicBezTo>
                    <a:pt x="1633" y="1424"/>
                    <a:pt x="1291" y="1167"/>
                    <a:pt x="1291" y="1167"/>
                  </a:cubicBezTo>
                  <a:lnTo>
                    <a:pt x="1291" y="1167"/>
                  </a:lnTo>
                  <a:cubicBezTo>
                    <a:pt x="1400" y="1264"/>
                    <a:pt x="1474" y="1412"/>
                    <a:pt x="1536" y="1547"/>
                  </a:cubicBezTo>
                  <a:cubicBezTo>
                    <a:pt x="1350" y="1288"/>
                    <a:pt x="1156" y="1032"/>
                    <a:pt x="1156" y="1032"/>
                  </a:cubicBezTo>
                  <a:lnTo>
                    <a:pt x="1156" y="1032"/>
                  </a:lnTo>
                  <a:cubicBezTo>
                    <a:pt x="1167" y="1152"/>
                    <a:pt x="1377" y="1730"/>
                    <a:pt x="1377" y="1730"/>
                  </a:cubicBezTo>
                  <a:cubicBezTo>
                    <a:pt x="1350" y="1668"/>
                    <a:pt x="1106" y="1326"/>
                    <a:pt x="1105" y="1326"/>
                  </a:cubicBezTo>
                  <a:lnTo>
                    <a:pt x="1105" y="1326"/>
                  </a:lnTo>
                  <a:cubicBezTo>
                    <a:pt x="1156" y="1474"/>
                    <a:pt x="1117" y="1730"/>
                    <a:pt x="1117" y="1730"/>
                  </a:cubicBezTo>
                  <a:cubicBezTo>
                    <a:pt x="1044" y="1547"/>
                    <a:pt x="516" y="970"/>
                    <a:pt x="516" y="970"/>
                  </a:cubicBezTo>
                  <a:lnTo>
                    <a:pt x="516" y="970"/>
                  </a:lnTo>
                  <a:cubicBezTo>
                    <a:pt x="628" y="1117"/>
                    <a:pt x="787" y="1571"/>
                    <a:pt x="787" y="1571"/>
                  </a:cubicBezTo>
                  <a:cubicBezTo>
                    <a:pt x="725" y="1485"/>
                    <a:pt x="98" y="1117"/>
                    <a:pt x="97" y="1117"/>
                  </a:cubicBezTo>
                  <a:lnTo>
                    <a:pt x="97" y="1117"/>
                  </a:lnTo>
                  <a:cubicBezTo>
                    <a:pt x="283" y="1241"/>
                    <a:pt x="702" y="1757"/>
                    <a:pt x="702" y="1757"/>
                  </a:cubicBezTo>
                  <a:cubicBezTo>
                    <a:pt x="516" y="1595"/>
                    <a:pt x="24" y="1362"/>
                    <a:pt x="24" y="1362"/>
                  </a:cubicBezTo>
                  <a:lnTo>
                    <a:pt x="24" y="1362"/>
                  </a:lnTo>
                  <a:cubicBezTo>
                    <a:pt x="198" y="1462"/>
                    <a:pt x="540" y="1816"/>
                    <a:pt x="540" y="1816"/>
                  </a:cubicBezTo>
                  <a:cubicBezTo>
                    <a:pt x="369" y="1695"/>
                    <a:pt x="0" y="1547"/>
                    <a:pt x="0" y="1547"/>
                  </a:cubicBezTo>
                  <a:lnTo>
                    <a:pt x="0" y="1547"/>
                  </a:lnTo>
                  <a:cubicBezTo>
                    <a:pt x="295" y="1695"/>
                    <a:pt x="504" y="2001"/>
                    <a:pt x="504" y="2001"/>
                  </a:cubicBezTo>
                  <a:lnTo>
                    <a:pt x="3991" y="2001"/>
                  </a:lnTo>
                  <a:cubicBezTo>
                    <a:pt x="3905" y="1609"/>
                    <a:pt x="3734" y="884"/>
                    <a:pt x="3734" y="884"/>
                  </a:cubicBezTo>
                  <a:lnTo>
                    <a:pt x="3734" y="884"/>
                  </a:lnTo>
                  <a:cubicBezTo>
                    <a:pt x="3734" y="970"/>
                    <a:pt x="3796" y="1559"/>
                    <a:pt x="3796" y="1559"/>
                  </a:cubicBezTo>
                  <a:cubicBezTo>
                    <a:pt x="3782" y="1474"/>
                    <a:pt x="3684" y="1094"/>
                    <a:pt x="3684" y="1093"/>
                  </a:cubicBezTo>
                  <a:lnTo>
                    <a:pt x="3684" y="1093"/>
                  </a:lnTo>
                  <a:cubicBezTo>
                    <a:pt x="3696" y="1241"/>
                    <a:pt x="3634" y="1547"/>
                    <a:pt x="3634" y="1547"/>
                  </a:cubicBezTo>
                  <a:cubicBezTo>
                    <a:pt x="3622" y="1300"/>
                    <a:pt x="3440" y="711"/>
                    <a:pt x="3440" y="710"/>
                  </a:cubicBezTo>
                  <a:lnTo>
                    <a:pt x="3440" y="710"/>
                  </a:lnTo>
                  <a:cubicBezTo>
                    <a:pt x="3463" y="834"/>
                    <a:pt x="3451" y="1288"/>
                    <a:pt x="3451" y="1288"/>
                  </a:cubicBezTo>
                  <a:cubicBezTo>
                    <a:pt x="3428" y="1191"/>
                    <a:pt x="3133" y="699"/>
                    <a:pt x="3133" y="699"/>
                  </a:cubicBezTo>
                  <a:lnTo>
                    <a:pt x="3133" y="699"/>
                  </a:lnTo>
                  <a:cubicBezTo>
                    <a:pt x="3219" y="846"/>
                    <a:pt x="3316" y="1521"/>
                    <a:pt x="3316" y="1521"/>
                  </a:cubicBezTo>
                  <a:cubicBezTo>
                    <a:pt x="3230" y="1264"/>
                    <a:pt x="2936" y="884"/>
                    <a:pt x="2936" y="884"/>
                  </a:cubicBezTo>
                  <a:lnTo>
                    <a:pt x="2936" y="884"/>
                  </a:lnTo>
                  <a:cubicBezTo>
                    <a:pt x="3021" y="1043"/>
                    <a:pt x="3133" y="1609"/>
                    <a:pt x="3133" y="1609"/>
                  </a:cubicBezTo>
                  <a:cubicBezTo>
                    <a:pt x="3083" y="1485"/>
                    <a:pt x="2971" y="1338"/>
                    <a:pt x="2886" y="1241"/>
                  </a:cubicBezTo>
                  <a:cubicBezTo>
                    <a:pt x="2824" y="710"/>
                    <a:pt x="2788" y="109"/>
                    <a:pt x="2788" y="109"/>
                  </a:cubicBezTo>
                  <a:cubicBezTo>
                    <a:pt x="2738" y="221"/>
                    <a:pt x="2641" y="1474"/>
                    <a:pt x="2641" y="1474"/>
                  </a:cubicBezTo>
                  <a:cubicBezTo>
                    <a:pt x="2629" y="1338"/>
                    <a:pt x="2470" y="675"/>
                    <a:pt x="2470" y="675"/>
                  </a:cubicBezTo>
                  <a:lnTo>
                    <a:pt x="2470" y="675"/>
                  </a:lnTo>
                  <a:cubicBezTo>
                    <a:pt x="2482" y="970"/>
                    <a:pt x="2382" y="1485"/>
                    <a:pt x="2382" y="1485"/>
                  </a:cubicBezTo>
                  <a:cubicBezTo>
                    <a:pt x="2358" y="1129"/>
                    <a:pt x="1966" y="0"/>
                    <a:pt x="1966" y="0"/>
                  </a:cubicBezTo>
                  <a:close/>
                </a:path>
              </a:pathLst>
            </a:custGeom>
            <a:solidFill>
              <a:srgbClr val="2E313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and text">
  <p:cSld name="CUSTOM_7_1"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28"/>
          <p:cNvSpPr txBox="1"/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30" name="Google Shape;230;p28"/>
          <p:cNvSpPr txBox="1"/>
          <p:nvPr>
            <p:ph idx="1" type="subTitle"/>
          </p:nvPr>
        </p:nvSpPr>
        <p:spPr>
          <a:xfrm>
            <a:off x="1163001" y="3404575"/>
            <a:ext cx="1859700" cy="4905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231" name="Google Shape;231;p28"/>
          <p:cNvSpPr txBox="1"/>
          <p:nvPr>
            <p:ph idx="2" type="title"/>
          </p:nvPr>
        </p:nvSpPr>
        <p:spPr>
          <a:xfrm>
            <a:off x="1163001" y="2940605"/>
            <a:ext cx="1859700" cy="3765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/>
        </p:txBody>
      </p:sp>
      <p:sp>
        <p:nvSpPr>
          <p:cNvPr id="232" name="Google Shape;232;p28"/>
          <p:cNvSpPr txBox="1"/>
          <p:nvPr>
            <p:ph idx="3" type="subTitle"/>
          </p:nvPr>
        </p:nvSpPr>
        <p:spPr>
          <a:xfrm>
            <a:off x="6447501" y="3404575"/>
            <a:ext cx="1859700" cy="4905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233" name="Google Shape;233;p28"/>
          <p:cNvSpPr txBox="1"/>
          <p:nvPr>
            <p:ph idx="4" type="title"/>
          </p:nvPr>
        </p:nvSpPr>
        <p:spPr>
          <a:xfrm>
            <a:off x="6447501" y="2940605"/>
            <a:ext cx="1859700" cy="3765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/>
        </p:txBody>
      </p:sp>
      <p:sp>
        <p:nvSpPr>
          <p:cNvPr id="234" name="Google Shape;234;p28"/>
          <p:cNvSpPr txBox="1"/>
          <p:nvPr>
            <p:ph idx="5" type="subTitle"/>
          </p:nvPr>
        </p:nvSpPr>
        <p:spPr>
          <a:xfrm>
            <a:off x="3805197" y="3404575"/>
            <a:ext cx="1859700" cy="4905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235" name="Google Shape;235;p28"/>
          <p:cNvSpPr txBox="1"/>
          <p:nvPr>
            <p:ph idx="6" type="title"/>
          </p:nvPr>
        </p:nvSpPr>
        <p:spPr>
          <a:xfrm>
            <a:off x="3805197" y="2940605"/>
            <a:ext cx="1859700" cy="3765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/>
        </p:txBody>
      </p:sp>
      <p:sp>
        <p:nvSpPr>
          <p:cNvPr id="236" name="Google Shape;236;p28"/>
          <p:cNvSpPr txBox="1"/>
          <p:nvPr>
            <p:ph hasCustomPrompt="1" idx="7" type="title"/>
          </p:nvPr>
        </p:nvSpPr>
        <p:spPr>
          <a:xfrm>
            <a:off x="1163001" y="2366700"/>
            <a:ext cx="1859700" cy="57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237" name="Google Shape;237;p28"/>
          <p:cNvSpPr txBox="1"/>
          <p:nvPr>
            <p:ph hasCustomPrompt="1" idx="8" type="title"/>
          </p:nvPr>
        </p:nvSpPr>
        <p:spPr>
          <a:xfrm>
            <a:off x="3805251" y="2366700"/>
            <a:ext cx="1859700" cy="57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238" name="Google Shape;238;p28"/>
          <p:cNvSpPr txBox="1"/>
          <p:nvPr>
            <p:ph hasCustomPrompt="1" idx="9" type="title"/>
          </p:nvPr>
        </p:nvSpPr>
        <p:spPr>
          <a:xfrm>
            <a:off x="6447501" y="2366700"/>
            <a:ext cx="1859700" cy="57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grpSp>
        <p:nvGrpSpPr>
          <p:cNvPr id="239" name="Google Shape;239;p28"/>
          <p:cNvGrpSpPr/>
          <p:nvPr/>
        </p:nvGrpSpPr>
        <p:grpSpPr>
          <a:xfrm>
            <a:off x="4267700" y="4214735"/>
            <a:ext cx="4441458" cy="546532"/>
            <a:chOff x="-9" y="4273238"/>
            <a:chExt cx="7072385" cy="870273"/>
          </a:xfrm>
        </p:grpSpPr>
        <p:sp>
          <p:nvSpPr>
            <p:cNvPr id="240" name="Google Shape;240;p28"/>
            <p:cNvSpPr/>
            <p:nvPr/>
          </p:nvSpPr>
          <p:spPr>
            <a:xfrm>
              <a:off x="312149" y="4394163"/>
              <a:ext cx="534854" cy="639095"/>
            </a:xfrm>
            <a:custGeom>
              <a:rect b="b" l="l" r="r" t="t"/>
              <a:pathLst>
                <a:path extrusionOk="0" h="2336" w="1955">
                  <a:moveTo>
                    <a:pt x="690" y="1"/>
                  </a:moveTo>
                  <a:cubicBezTo>
                    <a:pt x="531" y="800"/>
                    <a:pt x="628" y="1684"/>
                    <a:pt x="628" y="1684"/>
                  </a:cubicBezTo>
                  <a:lnTo>
                    <a:pt x="236" y="835"/>
                  </a:lnTo>
                  <a:lnTo>
                    <a:pt x="369" y="1855"/>
                  </a:lnTo>
                  <a:lnTo>
                    <a:pt x="0" y="1587"/>
                  </a:lnTo>
                  <a:lnTo>
                    <a:pt x="0" y="1587"/>
                  </a:lnTo>
                  <a:cubicBezTo>
                    <a:pt x="0" y="1587"/>
                    <a:pt x="162" y="1881"/>
                    <a:pt x="310" y="2335"/>
                  </a:cubicBezTo>
                  <a:lnTo>
                    <a:pt x="1783" y="2064"/>
                  </a:lnTo>
                  <a:cubicBezTo>
                    <a:pt x="1954" y="1622"/>
                    <a:pt x="1745" y="1192"/>
                    <a:pt x="1745" y="1192"/>
                  </a:cubicBezTo>
                  <a:cubicBezTo>
                    <a:pt x="1733" y="1498"/>
                    <a:pt x="1636" y="1610"/>
                    <a:pt x="1636" y="1610"/>
                  </a:cubicBezTo>
                  <a:cubicBezTo>
                    <a:pt x="1524" y="1265"/>
                    <a:pt x="1598" y="346"/>
                    <a:pt x="1598" y="346"/>
                  </a:cubicBezTo>
                  <a:lnTo>
                    <a:pt x="1598" y="346"/>
                  </a:lnTo>
                  <a:cubicBezTo>
                    <a:pt x="1450" y="614"/>
                    <a:pt x="1315" y="1304"/>
                    <a:pt x="1315" y="1304"/>
                  </a:cubicBezTo>
                  <a:cubicBezTo>
                    <a:pt x="1341" y="862"/>
                    <a:pt x="1120" y="199"/>
                    <a:pt x="1120" y="198"/>
                  </a:cubicBezTo>
                  <a:lnTo>
                    <a:pt x="1120" y="198"/>
                  </a:lnTo>
                  <a:cubicBezTo>
                    <a:pt x="1206" y="467"/>
                    <a:pt x="1032" y="1265"/>
                    <a:pt x="1032" y="1265"/>
                  </a:cubicBezTo>
                  <a:lnTo>
                    <a:pt x="935" y="885"/>
                  </a:lnTo>
                  <a:lnTo>
                    <a:pt x="884" y="1389"/>
                  </a:lnTo>
                  <a:cubicBezTo>
                    <a:pt x="775" y="1071"/>
                    <a:pt x="690" y="1"/>
                    <a:pt x="690" y="1"/>
                  </a:cubicBezTo>
                  <a:close/>
                </a:path>
              </a:pathLst>
            </a:custGeom>
            <a:solidFill>
              <a:srgbClr val="2E313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1" name="Google Shape;241;p28"/>
            <p:cNvSpPr/>
            <p:nvPr/>
          </p:nvSpPr>
          <p:spPr>
            <a:xfrm>
              <a:off x="1941608" y="4276521"/>
              <a:ext cx="514609" cy="625142"/>
            </a:xfrm>
            <a:custGeom>
              <a:rect b="b" l="l" r="r" t="t"/>
              <a:pathLst>
                <a:path extrusionOk="0" h="2285" w="1881">
                  <a:moveTo>
                    <a:pt x="1082" y="1"/>
                  </a:moveTo>
                  <a:cubicBezTo>
                    <a:pt x="726" y="726"/>
                    <a:pt x="578" y="1610"/>
                    <a:pt x="578" y="1610"/>
                  </a:cubicBezTo>
                  <a:lnTo>
                    <a:pt x="431" y="676"/>
                  </a:lnTo>
                  <a:lnTo>
                    <a:pt x="284" y="1707"/>
                  </a:lnTo>
                  <a:lnTo>
                    <a:pt x="1" y="1339"/>
                  </a:lnTo>
                  <a:lnTo>
                    <a:pt x="1" y="1339"/>
                  </a:lnTo>
                  <a:cubicBezTo>
                    <a:pt x="1" y="1339"/>
                    <a:pt x="86" y="1672"/>
                    <a:pt x="101" y="2149"/>
                  </a:cubicBezTo>
                  <a:lnTo>
                    <a:pt x="1598" y="2285"/>
                  </a:lnTo>
                  <a:cubicBezTo>
                    <a:pt x="1881" y="1905"/>
                    <a:pt x="1781" y="1427"/>
                    <a:pt x="1781" y="1427"/>
                  </a:cubicBezTo>
                  <a:lnTo>
                    <a:pt x="1781" y="1427"/>
                  </a:lnTo>
                  <a:cubicBezTo>
                    <a:pt x="1695" y="1722"/>
                    <a:pt x="1574" y="1796"/>
                    <a:pt x="1574" y="1796"/>
                  </a:cubicBezTo>
                  <a:cubicBezTo>
                    <a:pt x="1548" y="1439"/>
                    <a:pt x="1881" y="578"/>
                    <a:pt x="1881" y="578"/>
                  </a:cubicBezTo>
                  <a:lnTo>
                    <a:pt x="1881" y="578"/>
                  </a:lnTo>
                  <a:cubicBezTo>
                    <a:pt x="1648" y="799"/>
                    <a:pt x="1353" y="1427"/>
                    <a:pt x="1353" y="1427"/>
                  </a:cubicBezTo>
                  <a:cubicBezTo>
                    <a:pt x="1486" y="997"/>
                    <a:pt x="1451" y="308"/>
                    <a:pt x="1451" y="307"/>
                  </a:cubicBezTo>
                  <a:lnTo>
                    <a:pt x="1451" y="307"/>
                  </a:lnTo>
                  <a:cubicBezTo>
                    <a:pt x="1462" y="590"/>
                    <a:pt x="1082" y="1315"/>
                    <a:pt x="1082" y="1315"/>
                  </a:cubicBezTo>
                  <a:lnTo>
                    <a:pt x="1082" y="911"/>
                  </a:lnTo>
                  <a:lnTo>
                    <a:pt x="911" y="1389"/>
                  </a:lnTo>
                  <a:cubicBezTo>
                    <a:pt x="885" y="1059"/>
                    <a:pt x="1082" y="1"/>
                    <a:pt x="1082" y="1"/>
                  </a:cubicBezTo>
                  <a:close/>
                </a:path>
              </a:pathLst>
            </a:custGeom>
            <a:solidFill>
              <a:srgbClr val="2E313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2" name="Google Shape;242;p28"/>
            <p:cNvSpPr/>
            <p:nvPr/>
          </p:nvSpPr>
          <p:spPr>
            <a:xfrm>
              <a:off x="1656262" y="4707144"/>
              <a:ext cx="3618949" cy="436368"/>
            </a:xfrm>
            <a:custGeom>
              <a:rect b="b" l="l" r="r" t="t"/>
              <a:pathLst>
                <a:path extrusionOk="0" h="1595" w="13228">
                  <a:moveTo>
                    <a:pt x="7290" y="0"/>
                  </a:moveTo>
                  <a:cubicBezTo>
                    <a:pt x="7263" y="0"/>
                    <a:pt x="7236" y="0"/>
                    <a:pt x="7209" y="0"/>
                  </a:cubicBezTo>
                  <a:cubicBezTo>
                    <a:pt x="5600" y="0"/>
                    <a:pt x="2691" y="74"/>
                    <a:pt x="0" y="1595"/>
                  </a:cubicBezTo>
                  <a:lnTo>
                    <a:pt x="13227" y="1595"/>
                  </a:lnTo>
                  <a:cubicBezTo>
                    <a:pt x="13227" y="1595"/>
                    <a:pt x="10568" y="0"/>
                    <a:pt x="7290" y="0"/>
                  </a:cubicBezTo>
                  <a:close/>
                </a:path>
              </a:pathLst>
            </a:custGeom>
            <a:solidFill>
              <a:srgbClr val="22232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3" name="Google Shape;243;p28"/>
            <p:cNvSpPr/>
            <p:nvPr/>
          </p:nvSpPr>
          <p:spPr>
            <a:xfrm>
              <a:off x="4192922" y="4313729"/>
              <a:ext cx="480684" cy="766312"/>
            </a:xfrm>
            <a:custGeom>
              <a:rect b="b" l="l" r="r" t="t"/>
              <a:pathLst>
                <a:path extrusionOk="0" h="2801" w="1757">
                  <a:moveTo>
                    <a:pt x="946" y="0"/>
                  </a:moveTo>
                  <a:cubicBezTo>
                    <a:pt x="1179" y="492"/>
                    <a:pt x="1055" y="1327"/>
                    <a:pt x="1055" y="1327"/>
                  </a:cubicBezTo>
                  <a:cubicBezTo>
                    <a:pt x="982" y="1044"/>
                    <a:pt x="737" y="725"/>
                    <a:pt x="737" y="725"/>
                  </a:cubicBezTo>
                  <a:lnTo>
                    <a:pt x="737" y="725"/>
                  </a:lnTo>
                  <a:cubicBezTo>
                    <a:pt x="834" y="1008"/>
                    <a:pt x="761" y="1524"/>
                    <a:pt x="761" y="1524"/>
                  </a:cubicBezTo>
                  <a:cubicBezTo>
                    <a:pt x="504" y="935"/>
                    <a:pt x="136" y="628"/>
                    <a:pt x="136" y="628"/>
                  </a:cubicBezTo>
                  <a:lnTo>
                    <a:pt x="136" y="628"/>
                  </a:lnTo>
                  <a:cubicBezTo>
                    <a:pt x="419" y="982"/>
                    <a:pt x="478" y="2087"/>
                    <a:pt x="478" y="2087"/>
                  </a:cubicBezTo>
                  <a:lnTo>
                    <a:pt x="0" y="1757"/>
                  </a:lnTo>
                  <a:lnTo>
                    <a:pt x="0" y="1757"/>
                  </a:lnTo>
                  <a:cubicBezTo>
                    <a:pt x="0" y="1757"/>
                    <a:pt x="345" y="2370"/>
                    <a:pt x="419" y="2800"/>
                  </a:cubicBezTo>
                  <a:lnTo>
                    <a:pt x="1757" y="2653"/>
                  </a:lnTo>
                  <a:cubicBezTo>
                    <a:pt x="1609" y="776"/>
                    <a:pt x="946" y="0"/>
                    <a:pt x="946" y="0"/>
                  </a:cubicBezTo>
                  <a:close/>
                </a:path>
              </a:pathLst>
            </a:custGeom>
            <a:solidFill>
              <a:srgbClr val="2E313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4" name="Google Shape;244;p28"/>
            <p:cNvSpPr/>
            <p:nvPr/>
          </p:nvSpPr>
          <p:spPr>
            <a:xfrm>
              <a:off x="5586826" y="4330691"/>
              <a:ext cx="413930" cy="708859"/>
            </a:xfrm>
            <a:custGeom>
              <a:rect b="b" l="l" r="r" t="t"/>
              <a:pathLst>
                <a:path extrusionOk="0" h="2591" w="1513">
                  <a:moveTo>
                    <a:pt x="567" y="0"/>
                  </a:moveTo>
                  <a:cubicBezTo>
                    <a:pt x="567" y="0"/>
                    <a:pt x="358" y="1155"/>
                    <a:pt x="187" y="1474"/>
                  </a:cubicBezTo>
                  <a:cubicBezTo>
                    <a:pt x="1" y="1780"/>
                    <a:pt x="160" y="2591"/>
                    <a:pt x="160" y="2591"/>
                  </a:cubicBezTo>
                  <a:lnTo>
                    <a:pt x="850" y="2591"/>
                  </a:lnTo>
                  <a:cubicBezTo>
                    <a:pt x="971" y="2013"/>
                    <a:pt x="1513" y="1179"/>
                    <a:pt x="1513" y="1179"/>
                  </a:cubicBezTo>
                  <a:lnTo>
                    <a:pt x="1513" y="1179"/>
                  </a:lnTo>
                  <a:cubicBezTo>
                    <a:pt x="1513" y="1179"/>
                    <a:pt x="1009" y="1338"/>
                    <a:pt x="800" y="1878"/>
                  </a:cubicBezTo>
                  <a:cubicBezTo>
                    <a:pt x="800" y="1878"/>
                    <a:pt x="1056" y="737"/>
                    <a:pt x="1389" y="209"/>
                  </a:cubicBezTo>
                  <a:lnTo>
                    <a:pt x="1389" y="209"/>
                  </a:lnTo>
                  <a:cubicBezTo>
                    <a:pt x="1389" y="210"/>
                    <a:pt x="738" y="761"/>
                    <a:pt x="590" y="1462"/>
                  </a:cubicBezTo>
                  <a:cubicBezTo>
                    <a:pt x="590" y="1462"/>
                    <a:pt x="641" y="283"/>
                    <a:pt x="567" y="0"/>
                  </a:cubicBezTo>
                  <a:close/>
                </a:path>
              </a:pathLst>
            </a:custGeom>
            <a:solidFill>
              <a:srgbClr val="2E313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5" name="Google Shape;245;p28"/>
            <p:cNvSpPr/>
            <p:nvPr/>
          </p:nvSpPr>
          <p:spPr>
            <a:xfrm>
              <a:off x="5799126" y="4400729"/>
              <a:ext cx="476581" cy="705849"/>
            </a:xfrm>
            <a:custGeom>
              <a:rect b="b" l="l" r="r" t="t"/>
              <a:pathLst>
                <a:path extrusionOk="0" h="2580" w="1742">
                  <a:moveTo>
                    <a:pt x="993" y="1"/>
                  </a:moveTo>
                  <a:lnTo>
                    <a:pt x="993" y="1"/>
                  </a:lnTo>
                  <a:cubicBezTo>
                    <a:pt x="993" y="1"/>
                    <a:pt x="528" y="1070"/>
                    <a:pt x="280" y="1342"/>
                  </a:cubicBezTo>
                  <a:cubicBezTo>
                    <a:pt x="35" y="1610"/>
                    <a:pt x="0" y="2432"/>
                    <a:pt x="0" y="2432"/>
                  </a:cubicBezTo>
                  <a:lnTo>
                    <a:pt x="648" y="2579"/>
                  </a:lnTo>
                  <a:cubicBezTo>
                    <a:pt x="920" y="2052"/>
                    <a:pt x="1645" y="1377"/>
                    <a:pt x="1645" y="1377"/>
                  </a:cubicBezTo>
                  <a:lnTo>
                    <a:pt x="1645" y="1377"/>
                  </a:lnTo>
                  <a:cubicBezTo>
                    <a:pt x="1645" y="1377"/>
                    <a:pt x="1105" y="1415"/>
                    <a:pt x="784" y="1881"/>
                  </a:cubicBezTo>
                  <a:cubicBezTo>
                    <a:pt x="784" y="1881"/>
                    <a:pt x="1288" y="826"/>
                    <a:pt x="1742" y="407"/>
                  </a:cubicBezTo>
                  <a:lnTo>
                    <a:pt x="1742" y="407"/>
                  </a:lnTo>
                  <a:cubicBezTo>
                    <a:pt x="1742" y="407"/>
                    <a:pt x="981" y="788"/>
                    <a:pt x="663" y="1427"/>
                  </a:cubicBezTo>
                  <a:cubicBezTo>
                    <a:pt x="663" y="1427"/>
                    <a:pt x="993" y="295"/>
                    <a:pt x="993" y="1"/>
                  </a:cubicBezTo>
                  <a:close/>
                </a:path>
              </a:pathLst>
            </a:custGeom>
            <a:solidFill>
              <a:srgbClr val="2E313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6" name="Google Shape;246;p28"/>
            <p:cNvSpPr/>
            <p:nvPr/>
          </p:nvSpPr>
          <p:spPr>
            <a:xfrm>
              <a:off x="-9" y="4807823"/>
              <a:ext cx="3053728" cy="335689"/>
            </a:xfrm>
            <a:custGeom>
              <a:rect b="b" l="l" r="r" t="t"/>
              <a:pathLst>
                <a:path extrusionOk="0" h="1227" w="11162">
                  <a:moveTo>
                    <a:pt x="6127" y="1"/>
                  </a:moveTo>
                  <a:cubicBezTo>
                    <a:pt x="6111" y="1"/>
                    <a:pt x="6094" y="1"/>
                    <a:pt x="6078" y="1"/>
                  </a:cubicBezTo>
                  <a:cubicBezTo>
                    <a:pt x="4728" y="1"/>
                    <a:pt x="2261" y="60"/>
                    <a:pt x="1" y="1227"/>
                  </a:cubicBezTo>
                  <a:lnTo>
                    <a:pt x="11162" y="1227"/>
                  </a:lnTo>
                  <a:cubicBezTo>
                    <a:pt x="11162" y="1227"/>
                    <a:pt x="8905" y="1"/>
                    <a:pt x="6127" y="1"/>
                  </a:cubicBezTo>
                  <a:close/>
                </a:path>
              </a:pathLst>
            </a:custGeom>
            <a:solidFill>
              <a:srgbClr val="2E313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7" name="Google Shape;247;p28"/>
            <p:cNvSpPr/>
            <p:nvPr/>
          </p:nvSpPr>
          <p:spPr>
            <a:xfrm>
              <a:off x="3487351" y="4273238"/>
              <a:ext cx="534033" cy="716519"/>
            </a:xfrm>
            <a:custGeom>
              <a:rect b="b" l="l" r="r" t="t"/>
              <a:pathLst>
                <a:path extrusionOk="0" h="2619" w="1952">
                  <a:moveTo>
                    <a:pt x="1215" y="1"/>
                  </a:moveTo>
                  <a:cubicBezTo>
                    <a:pt x="787" y="800"/>
                    <a:pt x="540" y="1769"/>
                    <a:pt x="540" y="1769"/>
                  </a:cubicBezTo>
                  <a:lnTo>
                    <a:pt x="493" y="714"/>
                  </a:lnTo>
                  <a:lnTo>
                    <a:pt x="233" y="1855"/>
                  </a:lnTo>
                  <a:lnTo>
                    <a:pt x="0" y="1424"/>
                  </a:lnTo>
                  <a:lnTo>
                    <a:pt x="0" y="1424"/>
                  </a:lnTo>
                  <a:cubicBezTo>
                    <a:pt x="0" y="1424"/>
                    <a:pt x="36" y="1819"/>
                    <a:pt x="0" y="2347"/>
                  </a:cubicBezTo>
                  <a:lnTo>
                    <a:pt x="1486" y="2618"/>
                  </a:lnTo>
                  <a:cubicBezTo>
                    <a:pt x="1804" y="2211"/>
                    <a:pt x="1769" y="1672"/>
                    <a:pt x="1769" y="1672"/>
                  </a:cubicBezTo>
                  <a:lnTo>
                    <a:pt x="1769" y="1672"/>
                  </a:lnTo>
                  <a:cubicBezTo>
                    <a:pt x="1645" y="2002"/>
                    <a:pt x="1509" y="2064"/>
                    <a:pt x="1509" y="2064"/>
                  </a:cubicBezTo>
                  <a:cubicBezTo>
                    <a:pt x="1536" y="1672"/>
                    <a:pt x="1951" y="714"/>
                    <a:pt x="1951" y="714"/>
                  </a:cubicBezTo>
                  <a:lnTo>
                    <a:pt x="1951" y="714"/>
                  </a:lnTo>
                  <a:cubicBezTo>
                    <a:pt x="1707" y="947"/>
                    <a:pt x="1327" y="1634"/>
                    <a:pt x="1327" y="1634"/>
                  </a:cubicBezTo>
                  <a:cubicBezTo>
                    <a:pt x="1509" y="1156"/>
                    <a:pt x="1559" y="382"/>
                    <a:pt x="1560" y="381"/>
                  </a:cubicBezTo>
                  <a:lnTo>
                    <a:pt x="1560" y="381"/>
                  </a:lnTo>
                  <a:cubicBezTo>
                    <a:pt x="1536" y="688"/>
                    <a:pt x="1067" y="1475"/>
                    <a:pt x="1067" y="1475"/>
                  </a:cubicBezTo>
                  <a:lnTo>
                    <a:pt x="1129" y="1032"/>
                  </a:lnTo>
                  <a:lnTo>
                    <a:pt x="896" y="1548"/>
                  </a:lnTo>
                  <a:cubicBezTo>
                    <a:pt x="908" y="1180"/>
                    <a:pt x="1215" y="1"/>
                    <a:pt x="1215" y="1"/>
                  </a:cubicBezTo>
                  <a:close/>
                </a:path>
              </a:pathLst>
            </a:custGeom>
            <a:solidFill>
              <a:srgbClr val="2E313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8" name="Google Shape;248;p28"/>
            <p:cNvSpPr/>
            <p:nvPr/>
          </p:nvSpPr>
          <p:spPr>
            <a:xfrm>
              <a:off x="2727885" y="4972247"/>
              <a:ext cx="4344490" cy="158406"/>
            </a:xfrm>
            <a:custGeom>
              <a:rect b="b" l="l" r="r" t="t"/>
              <a:pathLst>
                <a:path extrusionOk="0" h="579" w="15880">
                  <a:moveTo>
                    <a:pt x="8777" y="1"/>
                  </a:moveTo>
                  <a:cubicBezTo>
                    <a:pt x="8738" y="1"/>
                    <a:pt x="8698" y="1"/>
                    <a:pt x="8659" y="1"/>
                  </a:cubicBezTo>
                  <a:cubicBezTo>
                    <a:pt x="6732" y="1"/>
                    <a:pt x="3230" y="25"/>
                    <a:pt x="0" y="579"/>
                  </a:cubicBezTo>
                  <a:lnTo>
                    <a:pt x="15880" y="579"/>
                  </a:lnTo>
                  <a:cubicBezTo>
                    <a:pt x="15880" y="579"/>
                    <a:pt x="12702" y="1"/>
                    <a:pt x="8777" y="1"/>
                  </a:cubicBezTo>
                  <a:close/>
                </a:path>
              </a:pathLst>
            </a:custGeom>
            <a:solidFill>
              <a:srgbClr val="2E313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49" name="Google Shape;249;p28"/>
          <p:cNvGrpSpPr/>
          <p:nvPr/>
        </p:nvGrpSpPr>
        <p:grpSpPr>
          <a:xfrm>
            <a:off x="-75" y="4437967"/>
            <a:ext cx="9144060" cy="705533"/>
            <a:chOff x="-75" y="4437967"/>
            <a:chExt cx="9144060" cy="705533"/>
          </a:xfrm>
        </p:grpSpPr>
        <p:sp>
          <p:nvSpPr>
            <p:cNvPr id="250" name="Google Shape;250;p28"/>
            <p:cNvSpPr/>
            <p:nvPr/>
          </p:nvSpPr>
          <p:spPr>
            <a:xfrm>
              <a:off x="-75" y="4684750"/>
              <a:ext cx="9144060" cy="458750"/>
            </a:xfrm>
            <a:custGeom>
              <a:rect b="b" l="l" r="r" t="t"/>
              <a:pathLst>
                <a:path extrusionOk="0" h="2456" w="49122">
                  <a:moveTo>
                    <a:pt x="0" y="1"/>
                  </a:moveTo>
                  <a:lnTo>
                    <a:pt x="0" y="2456"/>
                  </a:lnTo>
                  <a:lnTo>
                    <a:pt x="49121" y="2456"/>
                  </a:lnTo>
                  <a:lnTo>
                    <a:pt x="4912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1" name="Google Shape;251;p28"/>
            <p:cNvSpPr/>
            <p:nvPr/>
          </p:nvSpPr>
          <p:spPr>
            <a:xfrm>
              <a:off x="713100" y="4470837"/>
              <a:ext cx="449779" cy="265075"/>
            </a:xfrm>
            <a:custGeom>
              <a:rect b="b" l="l" r="r" t="t"/>
              <a:pathLst>
                <a:path extrusionOk="0" h="1781" w="3022">
                  <a:moveTo>
                    <a:pt x="1008" y="0"/>
                  </a:moveTo>
                  <a:lnTo>
                    <a:pt x="1008" y="0"/>
                  </a:lnTo>
                  <a:cubicBezTo>
                    <a:pt x="1206" y="345"/>
                    <a:pt x="1047" y="911"/>
                    <a:pt x="1047" y="911"/>
                  </a:cubicBezTo>
                  <a:cubicBezTo>
                    <a:pt x="985" y="713"/>
                    <a:pt x="764" y="469"/>
                    <a:pt x="764" y="469"/>
                  </a:cubicBezTo>
                  <a:lnTo>
                    <a:pt x="764" y="469"/>
                  </a:lnTo>
                  <a:cubicBezTo>
                    <a:pt x="849" y="675"/>
                    <a:pt x="737" y="1020"/>
                    <a:pt x="737" y="1020"/>
                  </a:cubicBezTo>
                  <a:cubicBezTo>
                    <a:pt x="516" y="602"/>
                    <a:pt x="186" y="357"/>
                    <a:pt x="186" y="357"/>
                  </a:cubicBezTo>
                  <a:lnTo>
                    <a:pt x="186" y="357"/>
                  </a:lnTo>
                  <a:cubicBezTo>
                    <a:pt x="442" y="628"/>
                    <a:pt x="442" y="1377"/>
                    <a:pt x="442" y="1377"/>
                  </a:cubicBezTo>
                  <a:lnTo>
                    <a:pt x="0" y="1117"/>
                  </a:lnTo>
                  <a:lnTo>
                    <a:pt x="0" y="1117"/>
                  </a:lnTo>
                  <a:cubicBezTo>
                    <a:pt x="0" y="1117"/>
                    <a:pt x="295" y="1486"/>
                    <a:pt x="345" y="1780"/>
                  </a:cubicBezTo>
                  <a:lnTo>
                    <a:pt x="2679" y="1780"/>
                  </a:lnTo>
                  <a:cubicBezTo>
                    <a:pt x="2726" y="1486"/>
                    <a:pt x="3021" y="1117"/>
                    <a:pt x="3021" y="1117"/>
                  </a:cubicBezTo>
                  <a:lnTo>
                    <a:pt x="3021" y="1117"/>
                  </a:lnTo>
                  <a:lnTo>
                    <a:pt x="2579" y="1377"/>
                  </a:lnTo>
                  <a:cubicBezTo>
                    <a:pt x="2579" y="1377"/>
                    <a:pt x="2579" y="628"/>
                    <a:pt x="2838" y="357"/>
                  </a:cubicBezTo>
                  <a:lnTo>
                    <a:pt x="2838" y="357"/>
                  </a:lnTo>
                  <a:cubicBezTo>
                    <a:pt x="2838" y="357"/>
                    <a:pt x="2494" y="602"/>
                    <a:pt x="2273" y="1020"/>
                  </a:cubicBezTo>
                  <a:cubicBezTo>
                    <a:pt x="2273" y="1020"/>
                    <a:pt x="2164" y="675"/>
                    <a:pt x="2249" y="469"/>
                  </a:cubicBezTo>
                  <a:lnTo>
                    <a:pt x="2249" y="469"/>
                  </a:lnTo>
                  <a:cubicBezTo>
                    <a:pt x="2249" y="469"/>
                    <a:pt x="2028" y="713"/>
                    <a:pt x="1966" y="911"/>
                  </a:cubicBezTo>
                  <a:cubicBezTo>
                    <a:pt x="1966" y="911"/>
                    <a:pt x="1819" y="345"/>
                    <a:pt x="2004" y="0"/>
                  </a:cubicBezTo>
                  <a:lnTo>
                    <a:pt x="2004" y="0"/>
                  </a:lnTo>
                  <a:cubicBezTo>
                    <a:pt x="2004" y="0"/>
                    <a:pt x="1695" y="271"/>
                    <a:pt x="1512" y="911"/>
                  </a:cubicBezTo>
                  <a:cubicBezTo>
                    <a:pt x="1315" y="271"/>
                    <a:pt x="1008" y="0"/>
                    <a:pt x="10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2" name="Google Shape;252;p28"/>
            <p:cNvSpPr/>
            <p:nvPr/>
          </p:nvSpPr>
          <p:spPr>
            <a:xfrm>
              <a:off x="5456748" y="4623047"/>
              <a:ext cx="462579" cy="312405"/>
            </a:xfrm>
            <a:custGeom>
              <a:rect b="b" l="l" r="r" t="t"/>
              <a:pathLst>
                <a:path extrusionOk="0" h="2099" w="3108">
                  <a:moveTo>
                    <a:pt x="2064" y="0"/>
                  </a:moveTo>
                  <a:cubicBezTo>
                    <a:pt x="2064" y="0"/>
                    <a:pt x="1746" y="307"/>
                    <a:pt x="1548" y="1079"/>
                  </a:cubicBezTo>
                  <a:cubicBezTo>
                    <a:pt x="1351" y="307"/>
                    <a:pt x="1033" y="0"/>
                    <a:pt x="1032" y="0"/>
                  </a:cubicBezTo>
                  <a:lnTo>
                    <a:pt x="1032" y="0"/>
                  </a:lnTo>
                  <a:cubicBezTo>
                    <a:pt x="1242" y="404"/>
                    <a:pt x="1071" y="1067"/>
                    <a:pt x="1071" y="1067"/>
                  </a:cubicBezTo>
                  <a:cubicBezTo>
                    <a:pt x="1009" y="834"/>
                    <a:pt x="788" y="552"/>
                    <a:pt x="788" y="551"/>
                  </a:cubicBezTo>
                  <a:lnTo>
                    <a:pt x="788" y="551"/>
                  </a:lnTo>
                  <a:cubicBezTo>
                    <a:pt x="873" y="799"/>
                    <a:pt x="761" y="1203"/>
                    <a:pt x="761" y="1203"/>
                  </a:cubicBezTo>
                  <a:cubicBezTo>
                    <a:pt x="540" y="699"/>
                    <a:pt x="187" y="416"/>
                    <a:pt x="187" y="416"/>
                  </a:cubicBezTo>
                  <a:lnTo>
                    <a:pt x="187" y="416"/>
                  </a:lnTo>
                  <a:cubicBezTo>
                    <a:pt x="443" y="737"/>
                    <a:pt x="443" y="1621"/>
                    <a:pt x="443" y="1621"/>
                  </a:cubicBezTo>
                  <a:lnTo>
                    <a:pt x="1" y="1327"/>
                  </a:lnTo>
                  <a:lnTo>
                    <a:pt x="1" y="1327"/>
                  </a:lnTo>
                  <a:cubicBezTo>
                    <a:pt x="1" y="1327"/>
                    <a:pt x="296" y="1742"/>
                    <a:pt x="346" y="2099"/>
                  </a:cubicBezTo>
                  <a:lnTo>
                    <a:pt x="2751" y="2099"/>
                  </a:lnTo>
                  <a:cubicBezTo>
                    <a:pt x="2801" y="1742"/>
                    <a:pt x="3107" y="1327"/>
                    <a:pt x="3107" y="1327"/>
                  </a:cubicBezTo>
                  <a:lnTo>
                    <a:pt x="3107" y="1327"/>
                  </a:lnTo>
                  <a:lnTo>
                    <a:pt x="2653" y="1621"/>
                  </a:lnTo>
                  <a:cubicBezTo>
                    <a:pt x="2653" y="1621"/>
                    <a:pt x="2653" y="737"/>
                    <a:pt x="2913" y="416"/>
                  </a:cubicBezTo>
                  <a:lnTo>
                    <a:pt x="2913" y="416"/>
                  </a:lnTo>
                  <a:cubicBezTo>
                    <a:pt x="2913" y="416"/>
                    <a:pt x="2568" y="699"/>
                    <a:pt x="2347" y="1203"/>
                  </a:cubicBezTo>
                  <a:cubicBezTo>
                    <a:pt x="2347" y="1203"/>
                    <a:pt x="2223" y="799"/>
                    <a:pt x="2309" y="551"/>
                  </a:cubicBezTo>
                  <a:lnTo>
                    <a:pt x="2309" y="551"/>
                  </a:lnTo>
                  <a:cubicBezTo>
                    <a:pt x="2308" y="552"/>
                    <a:pt x="2088" y="834"/>
                    <a:pt x="2029" y="1067"/>
                  </a:cubicBezTo>
                  <a:cubicBezTo>
                    <a:pt x="2029" y="1067"/>
                    <a:pt x="1867" y="404"/>
                    <a:pt x="20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3" name="Google Shape;253;p28"/>
            <p:cNvSpPr/>
            <p:nvPr/>
          </p:nvSpPr>
          <p:spPr>
            <a:xfrm>
              <a:off x="4774480" y="4480476"/>
              <a:ext cx="449779" cy="265522"/>
            </a:xfrm>
            <a:custGeom>
              <a:rect b="b" l="l" r="r" t="t"/>
              <a:pathLst>
                <a:path extrusionOk="0" h="1784" w="3022">
                  <a:moveTo>
                    <a:pt x="1006" y="1"/>
                  </a:moveTo>
                  <a:lnTo>
                    <a:pt x="1006" y="1"/>
                  </a:lnTo>
                  <a:cubicBezTo>
                    <a:pt x="1203" y="357"/>
                    <a:pt x="1044" y="911"/>
                    <a:pt x="1044" y="911"/>
                  </a:cubicBezTo>
                  <a:cubicBezTo>
                    <a:pt x="982" y="714"/>
                    <a:pt x="773" y="481"/>
                    <a:pt x="773" y="481"/>
                  </a:cubicBezTo>
                  <a:lnTo>
                    <a:pt x="773" y="481"/>
                  </a:lnTo>
                  <a:cubicBezTo>
                    <a:pt x="846" y="690"/>
                    <a:pt x="749" y="1020"/>
                    <a:pt x="749" y="1020"/>
                  </a:cubicBezTo>
                  <a:cubicBezTo>
                    <a:pt x="528" y="605"/>
                    <a:pt x="183" y="369"/>
                    <a:pt x="183" y="369"/>
                  </a:cubicBezTo>
                  <a:lnTo>
                    <a:pt x="183" y="369"/>
                  </a:lnTo>
                  <a:cubicBezTo>
                    <a:pt x="443" y="628"/>
                    <a:pt x="443" y="1389"/>
                    <a:pt x="443" y="1389"/>
                  </a:cubicBezTo>
                  <a:lnTo>
                    <a:pt x="1" y="1132"/>
                  </a:lnTo>
                  <a:lnTo>
                    <a:pt x="1" y="1132"/>
                  </a:lnTo>
                  <a:cubicBezTo>
                    <a:pt x="1" y="1133"/>
                    <a:pt x="295" y="1489"/>
                    <a:pt x="342" y="1784"/>
                  </a:cubicBezTo>
                  <a:lnTo>
                    <a:pt x="2677" y="1784"/>
                  </a:lnTo>
                  <a:cubicBezTo>
                    <a:pt x="2727" y="1489"/>
                    <a:pt x="3021" y="1133"/>
                    <a:pt x="3021" y="1132"/>
                  </a:cubicBezTo>
                  <a:lnTo>
                    <a:pt x="3021" y="1132"/>
                  </a:lnTo>
                  <a:lnTo>
                    <a:pt x="2579" y="1389"/>
                  </a:lnTo>
                  <a:cubicBezTo>
                    <a:pt x="2579" y="1389"/>
                    <a:pt x="2579" y="628"/>
                    <a:pt x="2836" y="369"/>
                  </a:cubicBezTo>
                  <a:lnTo>
                    <a:pt x="2836" y="369"/>
                  </a:lnTo>
                  <a:cubicBezTo>
                    <a:pt x="2836" y="369"/>
                    <a:pt x="2494" y="605"/>
                    <a:pt x="2285" y="1020"/>
                  </a:cubicBezTo>
                  <a:cubicBezTo>
                    <a:pt x="2285" y="1020"/>
                    <a:pt x="2173" y="690"/>
                    <a:pt x="2258" y="481"/>
                  </a:cubicBezTo>
                  <a:lnTo>
                    <a:pt x="2258" y="481"/>
                  </a:lnTo>
                  <a:cubicBezTo>
                    <a:pt x="2258" y="481"/>
                    <a:pt x="2037" y="714"/>
                    <a:pt x="1978" y="911"/>
                  </a:cubicBezTo>
                  <a:cubicBezTo>
                    <a:pt x="1978" y="911"/>
                    <a:pt x="1816" y="357"/>
                    <a:pt x="2013" y="1"/>
                  </a:cubicBezTo>
                  <a:lnTo>
                    <a:pt x="2013" y="1"/>
                  </a:lnTo>
                  <a:cubicBezTo>
                    <a:pt x="2013" y="1"/>
                    <a:pt x="1695" y="272"/>
                    <a:pt x="1510" y="923"/>
                  </a:cubicBezTo>
                  <a:cubicBezTo>
                    <a:pt x="1327" y="272"/>
                    <a:pt x="1006" y="1"/>
                    <a:pt x="10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4" name="Google Shape;254;p28"/>
            <p:cNvSpPr/>
            <p:nvPr/>
          </p:nvSpPr>
          <p:spPr>
            <a:xfrm>
              <a:off x="3063292" y="4703047"/>
              <a:ext cx="449631" cy="265075"/>
            </a:xfrm>
            <a:custGeom>
              <a:rect b="b" l="l" r="r" t="t"/>
              <a:pathLst>
                <a:path extrusionOk="0" h="1781" w="3021">
                  <a:moveTo>
                    <a:pt x="1005" y="0"/>
                  </a:moveTo>
                  <a:lnTo>
                    <a:pt x="1005" y="0"/>
                  </a:lnTo>
                  <a:cubicBezTo>
                    <a:pt x="1202" y="345"/>
                    <a:pt x="1043" y="908"/>
                    <a:pt x="1043" y="908"/>
                  </a:cubicBezTo>
                  <a:cubicBezTo>
                    <a:pt x="981" y="714"/>
                    <a:pt x="772" y="466"/>
                    <a:pt x="772" y="466"/>
                  </a:cubicBezTo>
                  <a:lnTo>
                    <a:pt x="772" y="466"/>
                  </a:lnTo>
                  <a:cubicBezTo>
                    <a:pt x="858" y="675"/>
                    <a:pt x="749" y="1020"/>
                    <a:pt x="749" y="1020"/>
                  </a:cubicBezTo>
                  <a:cubicBezTo>
                    <a:pt x="528" y="590"/>
                    <a:pt x="183" y="357"/>
                    <a:pt x="183" y="357"/>
                  </a:cubicBezTo>
                  <a:lnTo>
                    <a:pt x="183" y="357"/>
                  </a:lnTo>
                  <a:cubicBezTo>
                    <a:pt x="442" y="628"/>
                    <a:pt x="442" y="1377"/>
                    <a:pt x="442" y="1377"/>
                  </a:cubicBezTo>
                  <a:lnTo>
                    <a:pt x="0" y="1117"/>
                  </a:lnTo>
                  <a:lnTo>
                    <a:pt x="0" y="1117"/>
                  </a:lnTo>
                  <a:cubicBezTo>
                    <a:pt x="0" y="1117"/>
                    <a:pt x="295" y="1474"/>
                    <a:pt x="342" y="1780"/>
                  </a:cubicBezTo>
                  <a:lnTo>
                    <a:pt x="2676" y="1780"/>
                  </a:lnTo>
                  <a:cubicBezTo>
                    <a:pt x="2726" y="1474"/>
                    <a:pt x="3021" y="1117"/>
                    <a:pt x="3021" y="1117"/>
                  </a:cubicBezTo>
                  <a:lnTo>
                    <a:pt x="3021" y="1117"/>
                  </a:lnTo>
                  <a:lnTo>
                    <a:pt x="2579" y="1377"/>
                  </a:lnTo>
                  <a:cubicBezTo>
                    <a:pt x="2579" y="1377"/>
                    <a:pt x="2579" y="628"/>
                    <a:pt x="2835" y="357"/>
                  </a:cubicBezTo>
                  <a:lnTo>
                    <a:pt x="2835" y="357"/>
                  </a:lnTo>
                  <a:cubicBezTo>
                    <a:pt x="2835" y="357"/>
                    <a:pt x="2493" y="590"/>
                    <a:pt x="2284" y="1020"/>
                  </a:cubicBezTo>
                  <a:cubicBezTo>
                    <a:pt x="2284" y="1020"/>
                    <a:pt x="2172" y="675"/>
                    <a:pt x="2258" y="466"/>
                  </a:cubicBezTo>
                  <a:lnTo>
                    <a:pt x="2258" y="466"/>
                  </a:lnTo>
                  <a:cubicBezTo>
                    <a:pt x="2257" y="466"/>
                    <a:pt x="2037" y="714"/>
                    <a:pt x="1978" y="908"/>
                  </a:cubicBezTo>
                  <a:cubicBezTo>
                    <a:pt x="1978" y="908"/>
                    <a:pt x="1815" y="345"/>
                    <a:pt x="2013" y="0"/>
                  </a:cubicBezTo>
                  <a:lnTo>
                    <a:pt x="2013" y="0"/>
                  </a:lnTo>
                  <a:cubicBezTo>
                    <a:pt x="2013" y="0"/>
                    <a:pt x="1695" y="260"/>
                    <a:pt x="1509" y="908"/>
                  </a:cubicBezTo>
                  <a:cubicBezTo>
                    <a:pt x="1326" y="260"/>
                    <a:pt x="1005" y="0"/>
                    <a:pt x="10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5" name="Google Shape;255;p28"/>
            <p:cNvSpPr/>
            <p:nvPr/>
          </p:nvSpPr>
          <p:spPr>
            <a:xfrm>
              <a:off x="1990839" y="4437967"/>
              <a:ext cx="447993" cy="265075"/>
            </a:xfrm>
            <a:custGeom>
              <a:rect b="b" l="l" r="r" t="t"/>
              <a:pathLst>
                <a:path extrusionOk="0" h="1781" w="3010">
                  <a:moveTo>
                    <a:pt x="1008" y="0"/>
                  </a:moveTo>
                  <a:lnTo>
                    <a:pt x="1008" y="0"/>
                  </a:lnTo>
                  <a:cubicBezTo>
                    <a:pt x="1191" y="357"/>
                    <a:pt x="1044" y="911"/>
                    <a:pt x="1044" y="911"/>
                  </a:cubicBezTo>
                  <a:cubicBezTo>
                    <a:pt x="982" y="714"/>
                    <a:pt x="761" y="481"/>
                    <a:pt x="761" y="481"/>
                  </a:cubicBezTo>
                  <a:lnTo>
                    <a:pt x="761" y="481"/>
                  </a:lnTo>
                  <a:cubicBezTo>
                    <a:pt x="846" y="690"/>
                    <a:pt x="737" y="1020"/>
                    <a:pt x="737" y="1020"/>
                  </a:cubicBezTo>
                  <a:cubicBezTo>
                    <a:pt x="516" y="602"/>
                    <a:pt x="172" y="369"/>
                    <a:pt x="171" y="369"/>
                  </a:cubicBezTo>
                  <a:lnTo>
                    <a:pt x="171" y="369"/>
                  </a:lnTo>
                  <a:cubicBezTo>
                    <a:pt x="431" y="628"/>
                    <a:pt x="431" y="1388"/>
                    <a:pt x="431" y="1388"/>
                  </a:cubicBezTo>
                  <a:lnTo>
                    <a:pt x="1" y="1132"/>
                  </a:lnTo>
                  <a:lnTo>
                    <a:pt x="1" y="1132"/>
                  </a:lnTo>
                  <a:cubicBezTo>
                    <a:pt x="1" y="1132"/>
                    <a:pt x="283" y="1486"/>
                    <a:pt x="331" y="1780"/>
                  </a:cubicBezTo>
                  <a:lnTo>
                    <a:pt x="2665" y="1780"/>
                  </a:lnTo>
                  <a:cubicBezTo>
                    <a:pt x="2715" y="1486"/>
                    <a:pt x="3010" y="1132"/>
                    <a:pt x="3010" y="1132"/>
                  </a:cubicBezTo>
                  <a:lnTo>
                    <a:pt x="3010" y="1132"/>
                  </a:lnTo>
                  <a:lnTo>
                    <a:pt x="2579" y="1388"/>
                  </a:lnTo>
                  <a:cubicBezTo>
                    <a:pt x="2579" y="1388"/>
                    <a:pt x="2579" y="628"/>
                    <a:pt x="2824" y="369"/>
                  </a:cubicBezTo>
                  <a:lnTo>
                    <a:pt x="2824" y="369"/>
                  </a:lnTo>
                  <a:cubicBezTo>
                    <a:pt x="2824" y="369"/>
                    <a:pt x="2494" y="602"/>
                    <a:pt x="2273" y="1020"/>
                  </a:cubicBezTo>
                  <a:cubicBezTo>
                    <a:pt x="2273" y="1020"/>
                    <a:pt x="2161" y="690"/>
                    <a:pt x="2246" y="481"/>
                  </a:cubicBezTo>
                  <a:lnTo>
                    <a:pt x="2246" y="481"/>
                  </a:lnTo>
                  <a:cubicBezTo>
                    <a:pt x="2246" y="481"/>
                    <a:pt x="2025" y="714"/>
                    <a:pt x="1966" y="911"/>
                  </a:cubicBezTo>
                  <a:cubicBezTo>
                    <a:pt x="1966" y="911"/>
                    <a:pt x="1804" y="357"/>
                    <a:pt x="2002" y="0"/>
                  </a:cubicBezTo>
                  <a:lnTo>
                    <a:pt x="2002" y="0"/>
                  </a:lnTo>
                  <a:cubicBezTo>
                    <a:pt x="2002" y="0"/>
                    <a:pt x="1683" y="272"/>
                    <a:pt x="1498" y="923"/>
                  </a:cubicBezTo>
                  <a:cubicBezTo>
                    <a:pt x="1315" y="272"/>
                    <a:pt x="1009" y="0"/>
                    <a:pt x="10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6" name="Google Shape;256;p28"/>
            <p:cNvSpPr/>
            <p:nvPr/>
          </p:nvSpPr>
          <p:spPr>
            <a:xfrm>
              <a:off x="1351970" y="4541984"/>
              <a:ext cx="449779" cy="265075"/>
            </a:xfrm>
            <a:custGeom>
              <a:rect b="b" l="l" r="r" t="t"/>
              <a:pathLst>
                <a:path extrusionOk="0" h="1781" w="3022">
                  <a:moveTo>
                    <a:pt x="1009" y="1"/>
                  </a:moveTo>
                  <a:lnTo>
                    <a:pt x="1009" y="1"/>
                  </a:lnTo>
                  <a:cubicBezTo>
                    <a:pt x="1206" y="345"/>
                    <a:pt x="1047" y="897"/>
                    <a:pt x="1047" y="897"/>
                  </a:cubicBezTo>
                  <a:cubicBezTo>
                    <a:pt x="985" y="702"/>
                    <a:pt x="776" y="466"/>
                    <a:pt x="776" y="466"/>
                  </a:cubicBezTo>
                  <a:lnTo>
                    <a:pt x="776" y="466"/>
                  </a:lnTo>
                  <a:cubicBezTo>
                    <a:pt x="850" y="676"/>
                    <a:pt x="752" y="1020"/>
                    <a:pt x="752" y="1020"/>
                  </a:cubicBezTo>
                  <a:cubicBezTo>
                    <a:pt x="531" y="590"/>
                    <a:pt x="187" y="357"/>
                    <a:pt x="187" y="357"/>
                  </a:cubicBezTo>
                  <a:lnTo>
                    <a:pt x="187" y="357"/>
                  </a:lnTo>
                  <a:cubicBezTo>
                    <a:pt x="443" y="628"/>
                    <a:pt x="443" y="1377"/>
                    <a:pt x="443" y="1377"/>
                  </a:cubicBezTo>
                  <a:lnTo>
                    <a:pt x="1" y="1118"/>
                  </a:lnTo>
                  <a:lnTo>
                    <a:pt x="1" y="1118"/>
                  </a:lnTo>
                  <a:cubicBezTo>
                    <a:pt x="1" y="1118"/>
                    <a:pt x="296" y="1474"/>
                    <a:pt x="346" y="1781"/>
                  </a:cubicBezTo>
                  <a:lnTo>
                    <a:pt x="2680" y="1781"/>
                  </a:lnTo>
                  <a:cubicBezTo>
                    <a:pt x="2727" y="1474"/>
                    <a:pt x="3022" y="1118"/>
                    <a:pt x="3022" y="1118"/>
                  </a:cubicBezTo>
                  <a:lnTo>
                    <a:pt x="3022" y="1118"/>
                  </a:lnTo>
                  <a:lnTo>
                    <a:pt x="2580" y="1377"/>
                  </a:lnTo>
                  <a:cubicBezTo>
                    <a:pt x="2580" y="1377"/>
                    <a:pt x="2580" y="628"/>
                    <a:pt x="2839" y="357"/>
                  </a:cubicBezTo>
                  <a:lnTo>
                    <a:pt x="2839" y="357"/>
                  </a:lnTo>
                  <a:cubicBezTo>
                    <a:pt x="2839" y="357"/>
                    <a:pt x="2494" y="590"/>
                    <a:pt x="2273" y="1020"/>
                  </a:cubicBezTo>
                  <a:cubicBezTo>
                    <a:pt x="2273" y="1020"/>
                    <a:pt x="2176" y="676"/>
                    <a:pt x="2250" y="466"/>
                  </a:cubicBezTo>
                  <a:lnTo>
                    <a:pt x="2250" y="466"/>
                  </a:lnTo>
                  <a:cubicBezTo>
                    <a:pt x="2250" y="466"/>
                    <a:pt x="2040" y="702"/>
                    <a:pt x="1979" y="897"/>
                  </a:cubicBezTo>
                  <a:cubicBezTo>
                    <a:pt x="1979" y="897"/>
                    <a:pt x="1819" y="345"/>
                    <a:pt x="2017" y="1"/>
                  </a:cubicBezTo>
                  <a:lnTo>
                    <a:pt x="2017" y="1"/>
                  </a:lnTo>
                  <a:cubicBezTo>
                    <a:pt x="2017" y="1"/>
                    <a:pt x="1696" y="260"/>
                    <a:pt x="1513" y="908"/>
                  </a:cubicBezTo>
                  <a:cubicBezTo>
                    <a:pt x="1327" y="260"/>
                    <a:pt x="1009" y="1"/>
                    <a:pt x="10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7" name="Google Shape;257;p28"/>
            <p:cNvSpPr/>
            <p:nvPr/>
          </p:nvSpPr>
          <p:spPr>
            <a:xfrm>
              <a:off x="3928512" y="4437984"/>
              <a:ext cx="449779" cy="265075"/>
            </a:xfrm>
            <a:custGeom>
              <a:rect b="b" l="l" r="r" t="t"/>
              <a:pathLst>
                <a:path extrusionOk="0" h="1781" w="3022">
                  <a:moveTo>
                    <a:pt x="1009" y="1"/>
                  </a:moveTo>
                  <a:lnTo>
                    <a:pt x="1009" y="1"/>
                  </a:lnTo>
                  <a:cubicBezTo>
                    <a:pt x="1203" y="342"/>
                    <a:pt x="1044" y="908"/>
                    <a:pt x="1044" y="908"/>
                  </a:cubicBezTo>
                  <a:cubicBezTo>
                    <a:pt x="982" y="711"/>
                    <a:pt x="773" y="466"/>
                    <a:pt x="773" y="466"/>
                  </a:cubicBezTo>
                  <a:lnTo>
                    <a:pt x="773" y="466"/>
                  </a:lnTo>
                  <a:cubicBezTo>
                    <a:pt x="846" y="676"/>
                    <a:pt x="749" y="1017"/>
                    <a:pt x="749" y="1017"/>
                  </a:cubicBezTo>
                  <a:cubicBezTo>
                    <a:pt x="528" y="590"/>
                    <a:pt x="183" y="354"/>
                    <a:pt x="183" y="354"/>
                  </a:cubicBezTo>
                  <a:lnTo>
                    <a:pt x="183" y="354"/>
                  </a:lnTo>
                  <a:cubicBezTo>
                    <a:pt x="443" y="625"/>
                    <a:pt x="443" y="1374"/>
                    <a:pt x="443" y="1374"/>
                  </a:cubicBezTo>
                  <a:lnTo>
                    <a:pt x="1" y="1118"/>
                  </a:lnTo>
                  <a:lnTo>
                    <a:pt x="1" y="1118"/>
                  </a:lnTo>
                  <a:cubicBezTo>
                    <a:pt x="1" y="1118"/>
                    <a:pt x="295" y="1486"/>
                    <a:pt x="345" y="1781"/>
                  </a:cubicBezTo>
                  <a:lnTo>
                    <a:pt x="2677" y="1781"/>
                  </a:lnTo>
                  <a:cubicBezTo>
                    <a:pt x="2727" y="1486"/>
                    <a:pt x="3021" y="1118"/>
                    <a:pt x="3021" y="1118"/>
                  </a:cubicBezTo>
                  <a:lnTo>
                    <a:pt x="3021" y="1118"/>
                  </a:lnTo>
                  <a:lnTo>
                    <a:pt x="2579" y="1374"/>
                  </a:lnTo>
                  <a:cubicBezTo>
                    <a:pt x="2579" y="1374"/>
                    <a:pt x="2579" y="625"/>
                    <a:pt x="2836" y="354"/>
                  </a:cubicBezTo>
                  <a:lnTo>
                    <a:pt x="2836" y="354"/>
                  </a:lnTo>
                  <a:cubicBezTo>
                    <a:pt x="2836" y="354"/>
                    <a:pt x="2494" y="590"/>
                    <a:pt x="2285" y="1017"/>
                  </a:cubicBezTo>
                  <a:cubicBezTo>
                    <a:pt x="2285" y="1017"/>
                    <a:pt x="2173" y="676"/>
                    <a:pt x="2261" y="466"/>
                  </a:cubicBezTo>
                  <a:lnTo>
                    <a:pt x="2261" y="466"/>
                  </a:lnTo>
                  <a:cubicBezTo>
                    <a:pt x="2261" y="466"/>
                    <a:pt x="2040" y="711"/>
                    <a:pt x="1978" y="908"/>
                  </a:cubicBezTo>
                  <a:cubicBezTo>
                    <a:pt x="1978" y="908"/>
                    <a:pt x="1819" y="342"/>
                    <a:pt x="2014" y="1"/>
                  </a:cubicBezTo>
                  <a:lnTo>
                    <a:pt x="2014" y="1"/>
                  </a:lnTo>
                  <a:cubicBezTo>
                    <a:pt x="2013" y="1"/>
                    <a:pt x="1695" y="257"/>
                    <a:pt x="1510" y="908"/>
                  </a:cubicBezTo>
                  <a:cubicBezTo>
                    <a:pt x="1327" y="257"/>
                    <a:pt x="1009" y="1"/>
                    <a:pt x="10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8" name="Google Shape;258;p28"/>
            <p:cNvSpPr/>
            <p:nvPr/>
          </p:nvSpPr>
          <p:spPr>
            <a:xfrm>
              <a:off x="8430894" y="4623059"/>
              <a:ext cx="404236" cy="272517"/>
            </a:xfrm>
            <a:custGeom>
              <a:rect b="b" l="l" r="r" t="t"/>
              <a:pathLst>
                <a:path extrusionOk="0" h="1831" w="2716">
                  <a:moveTo>
                    <a:pt x="912" y="1"/>
                  </a:moveTo>
                  <a:lnTo>
                    <a:pt x="912" y="1"/>
                  </a:lnTo>
                  <a:cubicBezTo>
                    <a:pt x="1083" y="357"/>
                    <a:pt x="947" y="935"/>
                    <a:pt x="947" y="935"/>
                  </a:cubicBezTo>
                  <a:cubicBezTo>
                    <a:pt x="885" y="726"/>
                    <a:pt x="691" y="481"/>
                    <a:pt x="691" y="481"/>
                  </a:cubicBezTo>
                  <a:lnTo>
                    <a:pt x="691" y="481"/>
                  </a:lnTo>
                  <a:cubicBezTo>
                    <a:pt x="776" y="702"/>
                    <a:pt x="679" y="1047"/>
                    <a:pt x="679" y="1047"/>
                  </a:cubicBezTo>
                  <a:cubicBezTo>
                    <a:pt x="481" y="617"/>
                    <a:pt x="175" y="369"/>
                    <a:pt x="175" y="369"/>
                  </a:cubicBezTo>
                  <a:lnTo>
                    <a:pt x="175" y="369"/>
                  </a:lnTo>
                  <a:cubicBezTo>
                    <a:pt x="396" y="640"/>
                    <a:pt x="396" y="1415"/>
                    <a:pt x="396" y="1415"/>
                  </a:cubicBezTo>
                  <a:lnTo>
                    <a:pt x="1" y="1156"/>
                  </a:lnTo>
                  <a:lnTo>
                    <a:pt x="1" y="1156"/>
                  </a:lnTo>
                  <a:cubicBezTo>
                    <a:pt x="1" y="1156"/>
                    <a:pt x="272" y="1524"/>
                    <a:pt x="310" y="1831"/>
                  </a:cubicBezTo>
                  <a:lnTo>
                    <a:pt x="2409" y="1831"/>
                  </a:lnTo>
                  <a:cubicBezTo>
                    <a:pt x="2459" y="1524"/>
                    <a:pt x="2715" y="1156"/>
                    <a:pt x="2715" y="1156"/>
                  </a:cubicBezTo>
                  <a:lnTo>
                    <a:pt x="2715" y="1156"/>
                  </a:lnTo>
                  <a:lnTo>
                    <a:pt x="2323" y="1415"/>
                  </a:lnTo>
                  <a:cubicBezTo>
                    <a:pt x="2323" y="1415"/>
                    <a:pt x="2323" y="640"/>
                    <a:pt x="2556" y="369"/>
                  </a:cubicBezTo>
                  <a:lnTo>
                    <a:pt x="2556" y="369"/>
                  </a:lnTo>
                  <a:cubicBezTo>
                    <a:pt x="2556" y="369"/>
                    <a:pt x="2250" y="617"/>
                    <a:pt x="2052" y="1047"/>
                  </a:cubicBezTo>
                  <a:cubicBezTo>
                    <a:pt x="2052" y="1047"/>
                    <a:pt x="1955" y="702"/>
                    <a:pt x="2029" y="481"/>
                  </a:cubicBezTo>
                  <a:lnTo>
                    <a:pt x="2029" y="481"/>
                  </a:lnTo>
                  <a:cubicBezTo>
                    <a:pt x="2029" y="481"/>
                    <a:pt x="1831" y="726"/>
                    <a:pt x="1769" y="935"/>
                  </a:cubicBezTo>
                  <a:cubicBezTo>
                    <a:pt x="1769" y="935"/>
                    <a:pt x="1637" y="357"/>
                    <a:pt x="1808" y="1"/>
                  </a:cubicBezTo>
                  <a:lnTo>
                    <a:pt x="1808" y="1"/>
                  </a:lnTo>
                  <a:cubicBezTo>
                    <a:pt x="1808" y="1"/>
                    <a:pt x="1525" y="272"/>
                    <a:pt x="1366" y="935"/>
                  </a:cubicBezTo>
                  <a:cubicBezTo>
                    <a:pt x="1195" y="272"/>
                    <a:pt x="912" y="1"/>
                    <a:pt x="9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s">
  <p:cSld name="CUSTOM_4"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29"/>
          <p:cNvSpPr txBox="1"/>
          <p:nvPr>
            <p:ph idx="1" type="subTitle"/>
          </p:nvPr>
        </p:nvSpPr>
        <p:spPr>
          <a:xfrm>
            <a:off x="2642825" y="1747413"/>
            <a:ext cx="3852000" cy="101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261" name="Google Shape;261;p29"/>
          <p:cNvSpPr txBox="1"/>
          <p:nvPr>
            <p:ph type="ctrTitle"/>
          </p:nvPr>
        </p:nvSpPr>
        <p:spPr>
          <a:xfrm flipH="1">
            <a:off x="2649175" y="1006675"/>
            <a:ext cx="3852000" cy="83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4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262" name="Google Shape;262;p29"/>
          <p:cNvSpPr txBox="1"/>
          <p:nvPr/>
        </p:nvSpPr>
        <p:spPr>
          <a:xfrm>
            <a:off x="2907975" y="3546225"/>
            <a:ext cx="3344100" cy="72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CREDITS: This presentation template was created by </a:t>
            </a:r>
            <a:r>
              <a:rPr b="1" lang="en" sz="1100">
                <a:solidFill>
                  <a:schemeClr val="lt1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Slidesgo</a:t>
            </a:r>
            <a:r>
              <a:rPr b="1" lang="en" sz="11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,</a:t>
            </a:r>
            <a:r>
              <a:rPr lang="en" sz="11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 and includes icons by </a:t>
            </a:r>
            <a:r>
              <a:rPr b="1" lang="en" sz="1100">
                <a:solidFill>
                  <a:schemeClr val="lt1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Flaticon</a:t>
            </a:r>
            <a:r>
              <a:rPr lang="en" sz="11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, and infographics &amp; images by </a:t>
            </a:r>
            <a:r>
              <a:rPr b="1" lang="en" sz="1100">
                <a:solidFill>
                  <a:schemeClr val="lt1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Freepik</a:t>
            </a:r>
            <a:r>
              <a:rPr lang="en" sz="11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sz="11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">
  <p:cSld name="CUSTOM_2">
    <p:bg>
      <p:bgPr>
        <a:gradFill>
          <a:gsLst>
            <a:gs pos="0">
              <a:schemeClr val="lt2"/>
            </a:gs>
            <a:gs pos="50000">
              <a:schemeClr val="accent4"/>
            </a:gs>
            <a:gs pos="100000">
              <a:schemeClr val="accent6"/>
            </a:gs>
          </a:gsLst>
          <a:lin ang="16198662" scaled="0"/>
        </a:gradFill>
      </p:bgPr>
    </p:bg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30"/>
          <p:cNvSpPr/>
          <p:nvPr/>
        </p:nvSpPr>
        <p:spPr>
          <a:xfrm>
            <a:off x="659925" y="3176124"/>
            <a:ext cx="651195" cy="1508461"/>
          </a:xfrm>
          <a:custGeom>
            <a:rect b="b" l="l" r="r" t="t"/>
            <a:pathLst>
              <a:path extrusionOk="0" h="10243" w="4422">
                <a:moveTo>
                  <a:pt x="2544" y="2335"/>
                </a:moveTo>
                <a:cubicBezTo>
                  <a:pt x="2727" y="2432"/>
                  <a:pt x="2874" y="2591"/>
                  <a:pt x="2948" y="2789"/>
                </a:cubicBezTo>
                <a:lnTo>
                  <a:pt x="2544" y="2827"/>
                </a:lnTo>
                <a:lnTo>
                  <a:pt x="2544" y="2335"/>
                </a:lnTo>
                <a:close/>
                <a:moveTo>
                  <a:pt x="1893" y="2458"/>
                </a:moveTo>
                <a:lnTo>
                  <a:pt x="1954" y="2874"/>
                </a:lnTo>
                <a:lnTo>
                  <a:pt x="1940" y="2874"/>
                </a:lnTo>
                <a:lnTo>
                  <a:pt x="1683" y="2850"/>
                </a:lnTo>
                <a:cubicBezTo>
                  <a:pt x="1707" y="2691"/>
                  <a:pt x="1781" y="2556"/>
                  <a:pt x="1893" y="2458"/>
                </a:cubicBezTo>
                <a:close/>
                <a:moveTo>
                  <a:pt x="1966" y="3207"/>
                </a:moveTo>
                <a:lnTo>
                  <a:pt x="1954" y="3637"/>
                </a:lnTo>
                <a:cubicBezTo>
                  <a:pt x="1831" y="3537"/>
                  <a:pt x="1745" y="3390"/>
                  <a:pt x="1695" y="3231"/>
                </a:cubicBezTo>
                <a:lnTo>
                  <a:pt x="1807" y="3219"/>
                </a:lnTo>
                <a:lnTo>
                  <a:pt x="1966" y="3207"/>
                </a:lnTo>
                <a:close/>
                <a:moveTo>
                  <a:pt x="2556" y="3281"/>
                </a:moveTo>
                <a:lnTo>
                  <a:pt x="2924" y="3328"/>
                </a:lnTo>
                <a:cubicBezTo>
                  <a:pt x="2862" y="3490"/>
                  <a:pt x="2738" y="3623"/>
                  <a:pt x="2591" y="3711"/>
                </a:cubicBezTo>
                <a:lnTo>
                  <a:pt x="2591" y="3661"/>
                </a:lnTo>
                <a:lnTo>
                  <a:pt x="2556" y="3281"/>
                </a:lnTo>
                <a:close/>
                <a:moveTo>
                  <a:pt x="2002" y="0"/>
                </a:moveTo>
                <a:lnTo>
                  <a:pt x="1733" y="12"/>
                </a:lnTo>
                <a:lnTo>
                  <a:pt x="1610" y="369"/>
                </a:lnTo>
                <a:lnTo>
                  <a:pt x="1807" y="1831"/>
                </a:lnTo>
                <a:cubicBezTo>
                  <a:pt x="1350" y="1943"/>
                  <a:pt x="1008" y="2311"/>
                  <a:pt x="923" y="2765"/>
                </a:cubicBezTo>
                <a:lnTo>
                  <a:pt x="345" y="2703"/>
                </a:lnTo>
                <a:lnTo>
                  <a:pt x="148" y="2691"/>
                </a:lnTo>
                <a:lnTo>
                  <a:pt x="0" y="2827"/>
                </a:lnTo>
                <a:lnTo>
                  <a:pt x="171" y="3242"/>
                </a:lnTo>
                <a:lnTo>
                  <a:pt x="590" y="3366"/>
                </a:lnTo>
                <a:lnTo>
                  <a:pt x="946" y="3328"/>
                </a:lnTo>
                <a:cubicBezTo>
                  <a:pt x="1070" y="3796"/>
                  <a:pt x="1474" y="4153"/>
                  <a:pt x="1940" y="4239"/>
                </a:cubicBezTo>
                <a:lnTo>
                  <a:pt x="1819" y="10242"/>
                </a:lnTo>
                <a:lnTo>
                  <a:pt x="3095" y="10242"/>
                </a:lnTo>
                <a:lnTo>
                  <a:pt x="2986" y="8780"/>
                </a:lnTo>
                <a:lnTo>
                  <a:pt x="3009" y="8780"/>
                </a:lnTo>
                <a:lnTo>
                  <a:pt x="2765" y="5786"/>
                </a:lnTo>
                <a:lnTo>
                  <a:pt x="2750" y="5786"/>
                </a:lnTo>
                <a:lnTo>
                  <a:pt x="2641" y="4448"/>
                </a:lnTo>
                <a:lnTo>
                  <a:pt x="2653" y="4433"/>
                </a:lnTo>
                <a:lnTo>
                  <a:pt x="2629" y="4227"/>
                </a:lnTo>
                <a:cubicBezTo>
                  <a:pt x="3021" y="4127"/>
                  <a:pt x="3340" y="3808"/>
                  <a:pt x="3452" y="3402"/>
                </a:cubicBezTo>
                <a:lnTo>
                  <a:pt x="3844" y="3452"/>
                </a:lnTo>
                <a:lnTo>
                  <a:pt x="4177" y="3416"/>
                </a:lnTo>
                <a:lnTo>
                  <a:pt x="4421" y="3354"/>
                </a:lnTo>
                <a:lnTo>
                  <a:pt x="4371" y="2800"/>
                </a:lnTo>
                <a:lnTo>
                  <a:pt x="4212" y="2715"/>
                </a:lnTo>
                <a:lnTo>
                  <a:pt x="3917" y="2715"/>
                </a:lnTo>
                <a:lnTo>
                  <a:pt x="3463" y="2753"/>
                </a:lnTo>
                <a:cubicBezTo>
                  <a:pt x="3354" y="2285"/>
                  <a:pt x="2998" y="1916"/>
                  <a:pt x="2544" y="1819"/>
                </a:cubicBezTo>
                <a:lnTo>
                  <a:pt x="2544" y="1769"/>
                </a:lnTo>
                <a:lnTo>
                  <a:pt x="2544" y="1179"/>
                </a:lnTo>
                <a:lnTo>
                  <a:pt x="2544" y="160"/>
                </a:lnTo>
                <a:lnTo>
                  <a:pt x="2544" y="148"/>
                </a:lnTo>
                <a:lnTo>
                  <a:pt x="20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5" name="Google Shape;265;p30"/>
          <p:cNvSpPr/>
          <p:nvPr/>
        </p:nvSpPr>
        <p:spPr>
          <a:xfrm>
            <a:off x="7381900" y="3313931"/>
            <a:ext cx="1317787" cy="1371550"/>
          </a:xfrm>
          <a:custGeom>
            <a:rect b="b" l="l" r="r" t="t"/>
            <a:pathLst>
              <a:path extrusionOk="0" h="6458" w="6205">
                <a:moveTo>
                  <a:pt x="3343" y="0"/>
                </a:moveTo>
                <a:cubicBezTo>
                  <a:pt x="3331" y="0"/>
                  <a:pt x="3317" y="12"/>
                  <a:pt x="3317" y="12"/>
                </a:cubicBezTo>
                <a:lnTo>
                  <a:pt x="3293" y="12"/>
                </a:lnTo>
                <a:cubicBezTo>
                  <a:pt x="3281" y="12"/>
                  <a:pt x="3269" y="24"/>
                  <a:pt x="3269" y="24"/>
                </a:cubicBezTo>
                <a:lnTo>
                  <a:pt x="3243" y="24"/>
                </a:lnTo>
                <a:cubicBezTo>
                  <a:pt x="3243" y="36"/>
                  <a:pt x="3231" y="36"/>
                  <a:pt x="3219" y="36"/>
                </a:cubicBezTo>
                <a:cubicBezTo>
                  <a:pt x="3219" y="36"/>
                  <a:pt x="3207" y="48"/>
                  <a:pt x="3196" y="48"/>
                </a:cubicBezTo>
                <a:cubicBezTo>
                  <a:pt x="3184" y="48"/>
                  <a:pt x="3169" y="62"/>
                  <a:pt x="3157" y="62"/>
                </a:cubicBezTo>
                <a:cubicBezTo>
                  <a:pt x="3146" y="74"/>
                  <a:pt x="3134" y="74"/>
                  <a:pt x="3134" y="86"/>
                </a:cubicBezTo>
                <a:cubicBezTo>
                  <a:pt x="3122" y="86"/>
                  <a:pt x="3110" y="98"/>
                  <a:pt x="3095" y="98"/>
                </a:cubicBezTo>
                <a:cubicBezTo>
                  <a:pt x="3084" y="109"/>
                  <a:pt x="3072" y="121"/>
                  <a:pt x="3060" y="121"/>
                </a:cubicBezTo>
                <a:cubicBezTo>
                  <a:pt x="3048" y="136"/>
                  <a:pt x="3037" y="136"/>
                  <a:pt x="3022" y="148"/>
                </a:cubicBezTo>
                <a:cubicBezTo>
                  <a:pt x="3022" y="160"/>
                  <a:pt x="3010" y="160"/>
                  <a:pt x="2998" y="171"/>
                </a:cubicBezTo>
                <a:cubicBezTo>
                  <a:pt x="2986" y="183"/>
                  <a:pt x="2975" y="183"/>
                  <a:pt x="2963" y="195"/>
                </a:cubicBezTo>
                <a:cubicBezTo>
                  <a:pt x="2948" y="210"/>
                  <a:pt x="2936" y="221"/>
                  <a:pt x="2936" y="233"/>
                </a:cubicBezTo>
                <a:cubicBezTo>
                  <a:pt x="2925" y="233"/>
                  <a:pt x="2913" y="245"/>
                  <a:pt x="2901" y="257"/>
                </a:cubicBezTo>
                <a:cubicBezTo>
                  <a:pt x="2889" y="269"/>
                  <a:pt x="2874" y="283"/>
                  <a:pt x="2863" y="295"/>
                </a:cubicBezTo>
                <a:cubicBezTo>
                  <a:pt x="2851" y="307"/>
                  <a:pt x="2851" y="307"/>
                  <a:pt x="2839" y="319"/>
                </a:cubicBezTo>
                <a:cubicBezTo>
                  <a:pt x="2827" y="330"/>
                  <a:pt x="2815" y="342"/>
                  <a:pt x="2801" y="357"/>
                </a:cubicBezTo>
                <a:cubicBezTo>
                  <a:pt x="2789" y="369"/>
                  <a:pt x="2777" y="381"/>
                  <a:pt x="2777" y="392"/>
                </a:cubicBezTo>
                <a:lnTo>
                  <a:pt x="2742" y="431"/>
                </a:lnTo>
                <a:lnTo>
                  <a:pt x="2703" y="466"/>
                </a:lnTo>
                <a:cubicBezTo>
                  <a:pt x="2703" y="490"/>
                  <a:pt x="2692" y="504"/>
                  <a:pt x="2680" y="516"/>
                </a:cubicBezTo>
                <a:cubicBezTo>
                  <a:pt x="2668" y="528"/>
                  <a:pt x="2653" y="540"/>
                  <a:pt x="2642" y="552"/>
                </a:cubicBezTo>
                <a:cubicBezTo>
                  <a:pt x="2630" y="563"/>
                  <a:pt x="2630" y="590"/>
                  <a:pt x="2618" y="602"/>
                </a:cubicBezTo>
                <a:cubicBezTo>
                  <a:pt x="2606" y="613"/>
                  <a:pt x="2594" y="625"/>
                  <a:pt x="2580" y="637"/>
                </a:cubicBezTo>
                <a:cubicBezTo>
                  <a:pt x="2568" y="664"/>
                  <a:pt x="2568" y="675"/>
                  <a:pt x="2556" y="687"/>
                </a:cubicBezTo>
                <a:cubicBezTo>
                  <a:pt x="2544" y="711"/>
                  <a:pt x="2533" y="725"/>
                  <a:pt x="2521" y="737"/>
                </a:cubicBezTo>
                <a:cubicBezTo>
                  <a:pt x="2506" y="761"/>
                  <a:pt x="2506" y="773"/>
                  <a:pt x="2494" y="784"/>
                </a:cubicBezTo>
                <a:cubicBezTo>
                  <a:pt x="2482" y="811"/>
                  <a:pt x="2471" y="823"/>
                  <a:pt x="2459" y="834"/>
                </a:cubicBezTo>
                <a:cubicBezTo>
                  <a:pt x="2459" y="858"/>
                  <a:pt x="2447" y="873"/>
                  <a:pt x="2432" y="896"/>
                </a:cubicBezTo>
                <a:cubicBezTo>
                  <a:pt x="2421" y="908"/>
                  <a:pt x="2409" y="920"/>
                  <a:pt x="2409" y="946"/>
                </a:cubicBezTo>
                <a:cubicBezTo>
                  <a:pt x="2397" y="958"/>
                  <a:pt x="2385" y="982"/>
                  <a:pt x="2373" y="994"/>
                </a:cubicBezTo>
                <a:cubicBezTo>
                  <a:pt x="2359" y="1020"/>
                  <a:pt x="2347" y="1032"/>
                  <a:pt x="2347" y="1044"/>
                </a:cubicBezTo>
                <a:cubicBezTo>
                  <a:pt x="2335" y="1067"/>
                  <a:pt x="2323" y="1094"/>
                  <a:pt x="2312" y="1106"/>
                </a:cubicBezTo>
                <a:cubicBezTo>
                  <a:pt x="2300" y="1129"/>
                  <a:pt x="2300" y="1141"/>
                  <a:pt x="2285" y="1153"/>
                </a:cubicBezTo>
                <a:cubicBezTo>
                  <a:pt x="2273" y="1179"/>
                  <a:pt x="2261" y="1203"/>
                  <a:pt x="2250" y="1226"/>
                </a:cubicBezTo>
                <a:cubicBezTo>
                  <a:pt x="2250" y="1241"/>
                  <a:pt x="2238" y="1253"/>
                  <a:pt x="2226" y="1277"/>
                </a:cubicBezTo>
                <a:cubicBezTo>
                  <a:pt x="2211" y="1300"/>
                  <a:pt x="2200" y="1315"/>
                  <a:pt x="2188" y="1338"/>
                </a:cubicBezTo>
                <a:cubicBezTo>
                  <a:pt x="2188" y="1362"/>
                  <a:pt x="2176" y="1374"/>
                  <a:pt x="2176" y="1389"/>
                </a:cubicBezTo>
                <a:cubicBezTo>
                  <a:pt x="2164" y="1412"/>
                  <a:pt x="2152" y="1436"/>
                  <a:pt x="2138" y="1462"/>
                </a:cubicBezTo>
                <a:cubicBezTo>
                  <a:pt x="2126" y="1486"/>
                  <a:pt x="2126" y="1498"/>
                  <a:pt x="2114" y="1509"/>
                </a:cubicBezTo>
                <a:cubicBezTo>
                  <a:pt x="2102" y="1536"/>
                  <a:pt x="2090" y="1559"/>
                  <a:pt x="2079" y="1595"/>
                </a:cubicBezTo>
                <a:cubicBezTo>
                  <a:pt x="2079" y="1610"/>
                  <a:pt x="2064" y="1621"/>
                  <a:pt x="2064" y="1633"/>
                </a:cubicBezTo>
                <a:cubicBezTo>
                  <a:pt x="2052" y="1657"/>
                  <a:pt x="2040" y="1695"/>
                  <a:pt x="2029" y="1719"/>
                </a:cubicBezTo>
                <a:cubicBezTo>
                  <a:pt x="2017" y="1730"/>
                  <a:pt x="2017" y="1742"/>
                  <a:pt x="2005" y="1757"/>
                </a:cubicBezTo>
                <a:cubicBezTo>
                  <a:pt x="1990" y="1792"/>
                  <a:pt x="1978" y="1816"/>
                  <a:pt x="1967" y="1854"/>
                </a:cubicBezTo>
                <a:cubicBezTo>
                  <a:pt x="1967" y="1866"/>
                  <a:pt x="1955" y="1878"/>
                  <a:pt x="1955" y="1890"/>
                </a:cubicBezTo>
                <a:cubicBezTo>
                  <a:pt x="1943" y="1916"/>
                  <a:pt x="1931" y="1951"/>
                  <a:pt x="1917" y="1978"/>
                </a:cubicBezTo>
                <a:cubicBezTo>
                  <a:pt x="1905" y="1990"/>
                  <a:pt x="1905" y="2002"/>
                  <a:pt x="1905" y="2013"/>
                </a:cubicBezTo>
                <a:cubicBezTo>
                  <a:pt x="1881" y="2052"/>
                  <a:pt x="1869" y="2087"/>
                  <a:pt x="1858" y="2111"/>
                </a:cubicBezTo>
                <a:cubicBezTo>
                  <a:pt x="1858" y="2125"/>
                  <a:pt x="1858" y="2137"/>
                  <a:pt x="1843" y="2149"/>
                </a:cubicBezTo>
                <a:cubicBezTo>
                  <a:pt x="1831" y="2184"/>
                  <a:pt x="1819" y="2223"/>
                  <a:pt x="1808" y="2258"/>
                </a:cubicBezTo>
                <a:cubicBezTo>
                  <a:pt x="1808" y="2258"/>
                  <a:pt x="1808" y="2273"/>
                  <a:pt x="1796" y="2284"/>
                </a:cubicBezTo>
                <a:cubicBezTo>
                  <a:pt x="1784" y="2320"/>
                  <a:pt x="1769" y="2358"/>
                  <a:pt x="1757" y="2394"/>
                </a:cubicBezTo>
                <a:cubicBezTo>
                  <a:pt x="1757" y="2394"/>
                  <a:pt x="1746" y="2405"/>
                  <a:pt x="1746" y="2420"/>
                </a:cubicBezTo>
                <a:cubicBezTo>
                  <a:pt x="1734" y="2455"/>
                  <a:pt x="1722" y="2494"/>
                  <a:pt x="1710" y="2529"/>
                </a:cubicBezTo>
                <a:cubicBezTo>
                  <a:pt x="1710" y="2541"/>
                  <a:pt x="1696" y="2541"/>
                  <a:pt x="1696" y="2553"/>
                </a:cubicBezTo>
                <a:cubicBezTo>
                  <a:pt x="1684" y="2591"/>
                  <a:pt x="1672" y="2626"/>
                  <a:pt x="1660" y="2665"/>
                </a:cubicBezTo>
                <a:lnTo>
                  <a:pt x="1648" y="2676"/>
                </a:lnTo>
                <a:cubicBezTo>
                  <a:pt x="1548" y="2983"/>
                  <a:pt x="1451" y="3289"/>
                  <a:pt x="1365" y="3584"/>
                </a:cubicBezTo>
                <a:cubicBezTo>
                  <a:pt x="1354" y="3623"/>
                  <a:pt x="1342" y="3658"/>
                  <a:pt x="1327" y="3696"/>
                </a:cubicBezTo>
                <a:lnTo>
                  <a:pt x="1327" y="3708"/>
                </a:lnTo>
                <a:cubicBezTo>
                  <a:pt x="1059" y="4604"/>
                  <a:pt x="861" y="5414"/>
                  <a:pt x="776" y="5783"/>
                </a:cubicBezTo>
                <a:cubicBezTo>
                  <a:pt x="431" y="5821"/>
                  <a:pt x="1" y="6128"/>
                  <a:pt x="1" y="6128"/>
                </a:cubicBezTo>
                <a:lnTo>
                  <a:pt x="6205" y="6458"/>
                </a:lnTo>
                <a:cubicBezTo>
                  <a:pt x="6205" y="6458"/>
                  <a:pt x="5492" y="6201"/>
                  <a:pt x="4790" y="6030"/>
                </a:cubicBezTo>
                <a:cubicBezTo>
                  <a:pt x="5173" y="4115"/>
                  <a:pt x="5100" y="2184"/>
                  <a:pt x="4607" y="1044"/>
                </a:cubicBezTo>
                <a:cubicBezTo>
                  <a:pt x="4596" y="1005"/>
                  <a:pt x="4584" y="982"/>
                  <a:pt x="4569" y="958"/>
                </a:cubicBezTo>
                <a:lnTo>
                  <a:pt x="4569" y="946"/>
                </a:lnTo>
                <a:cubicBezTo>
                  <a:pt x="4495" y="799"/>
                  <a:pt x="4422" y="664"/>
                  <a:pt x="4336" y="552"/>
                </a:cubicBezTo>
                <a:lnTo>
                  <a:pt x="4324" y="540"/>
                </a:lnTo>
                <a:cubicBezTo>
                  <a:pt x="4313" y="516"/>
                  <a:pt x="4301" y="504"/>
                  <a:pt x="4274" y="478"/>
                </a:cubicBezTo>
                <a:cubicBezTo>
                  <a:pt x="4274" y="478"/>
                  <a:pt x="4274" y="466"/>
                  <a:pt x="4263" y="466"/>
                </a:cubicBezTo>
                <a:cubicBezTo>
                  <a:pt x="4251" y="454"/>
                  <a:pt x="4239" y="431"/>
                  <a:pt x="4227" y="416"/>
                </a:cubicBezTo>
                <a:lnTo>
                  <a:pt x="4215" y="404"/>
                </a:lnTo>
                <a:cubicBezTo>
                  <a:pt x="4201" y="392"/>
                  <a:pt x="4189" y="369"/>
                  <a:pt x="4177" y="357"/>
                </a:cubicBezTo>
                <a:cubicBezTo>
                  <a:pt x="4165" y="357"/>
                  <a:pt x="4165" y="342"/>
                  <a:pt x="4154" y="342"/>
                </a:cubicBezTo>
                <a:cubicBezTo>
                  <a:pt x="4142" y="330"/>
                  <a:pt x="4127" y="319"/>
                  <a:pt x="4115" y="307"/>
                </a:cubicBezTo>
                <a:cubicBezTo>
                  <a:pt x="4115" y="295"/>
                  <a:pt x="4103" y="295"/>
                  <a:pt x="4103" y="295"/>
                </a:cubicBezTo>
                <a:cubicBezTo>
                  <a:pt x="4080" y="269"/>
                  <a:pt x="4068" y="257"/>
                  <a:pt x="4042" y="245"/>
                </a:cubicBezTo>
                <a:cubicBezTo>
                  <a:pt x="4030" y="221"/>
                  <a:pt x="4006" y="210"/>
                  <a:pt x="3980" y="195"/>
                </a:cubicBezTo>
                <a:lnTo>
                  <a:pt x="3968" y="183"/>
                </a:lnTo>
                <a:cubicBezTo>
                  <a:pt x="3956" y="171"/>
                  <a:pt x="3944" y="160"/>
                  <a:pt x="3921" y="160"/>
                </a:cubicBezTo>
                <a:cubicBezTo>
                  <a:pt x="3921" y="148"/>
                  <a:pt x="3906" y="148"/>
                  <a:pt x="3906" y="148"/>
                </a:cubicBezTo>
                <a:cubicBezTo>
                  <a:pt x="3882" y="136"/>
                  <a:pt x="3871" y="121"/>
                  <a:pt x="3859" y="121"/>
                </a:cubicBezTo>
                <a:cubicBezTo>
                  <a:pt x="3847" y="109"/>
                  <a:pt x="3847" y="109"/>
                  <a:pt x="3832" y="109"/>
                </a:cubicBezTo>
                <a:cubicBezTo>
                  <a:pt x="3820" y="98"/>
                  <a:pt x="3809" y="98"/>
                  <a:pt x="3797" y="86"/>
                </a:cubicBezTo>
                <a:cubicBezTo>
                  <a:pt x="3785" y="86"/>
                  <a:pt x="3773" y="74"/>
                  <a:pt x="3773" y="74"/>
                </a:cubicBezTo>
                <a:cubicBezTo>
                  <a:pt x="3759" y="74"/>
                  <a:pt x="3747" y="62"/>
                  <a:pt x="3723" y="62"/>
                </a:cubicBezTo>
                <a:cubicBezTo>
                  <a:pt x="3723" y="62"/>
                  <a:pt x="3711" y="48"/>
                  <a:pt x="3700" y="48"/>
                </a:cubicBezTo>
                <a:cubicBezTo>
                  <a:pt x="3685" y="48"/>
                  <a:pt x="3673" y="36"/>
                  <a:pt x="3661" y="36"/>
                </a:cubicBezTo>
                <a:cubicBezTo>
                  <a:pt x="3650" y="36"/>
                  <a:pt x="3638" y="36"/>
                  <a:pt x="3638" y="24"/>
                </a:cubicBezTo>
                <a:cubicBezTo>
                  <a:pt x="3611" y="24"/>
                  <a:pt x="3599" y="24"/>
                  <a:pt x="3588" y="12"/>
                </a:cubicBezTo>
                <a:lnTo>
                  <a:pt x="3564" y="12"/>
                </a:lnTo>
                <a:cubicBezTo>
                  <a:pt x="3538" y="12"/>
                  <a:pt x="3514" y="0"/>
                  <a:pt x="349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66" name="Google Shape;266;p30"/>
          <p:cNvGrpSpPr/>
          <p:nvPr/>
        </p:nvGrpSpPr>
        <p:grpSpPr>
          <a:xfrm>
            <a:off x="6663412" y="3257315"/>
            <a:ext cx="1240475" cy="1346059"/>
            <a:chOff x="4879270" y="3792222"/>
            <a:chExt cx="1001109" cy="1086320"/>
          </a:xfrm>
        </p:grpSpPr>
        <p:sp>
          <p:nvSpPr>
            <p:cNvPr id="267" name="Google Shape;267;p30"/>
            <p:cNvSpPr/>
            <p:nvPr/>
          </p:nvSpPr>
          <p:spPr>
            <a:xfrm>
              <a:off x="5181230" y="3801759"/>
              <a:ext cx="553625" cy="1063717"/>
            </a:xfrm>
            <a:custGeom>
              <a:rect b="b" l="l" r="r" t="t"/>
              <a:pathLst>
                <a:path extrusionOk="0" h="6915" w="3599">
                  <a:moveTo>
                    <a:pt x="2296" y="0"/>
                  </a:moveTo>
                  <a:cubicBezTo>
                    <a:pt x="2175" y="357"/>
                    <a:pt x="946" y="640"/>
                    <a:pt x="528" y="837"/>
                  </a:cubicBezTo>
                  <a:lnTo>
                    <a:pt x="528" y="1217"/>
                  </a:lnTo>
                  <a:cubicBezTo>
                    <a:pt x="369" y="1279"/>
                    <a:pt x="381" y="1768"/>
                    <a:pt x="381" y="1768"/>
                  </a:cubicBezTo>
                  <a:lnTo>
                    <a:pt x="160" y="1869"/>
                  </a:lnTo>
                  <a:lnTo>
                    <a:pt x="0" y="6914"/>
                  </a:lnTo>
                  <a:lnTo>
                    <a:pt x="3169" y="6914"/>
                  </a:lnTo>
                  <a:lnTo>
                    <a:pt x="3599" y="1880"/>
                  </a:lnTo>
                  <a:lnTo>
                    <a:pt x="3416" y="1757"/>
                  </a:lnTo>
                  <a:cubicBezTo>
                    <a:pt x="3475" y="1377"/>
                    <a:pt x="3281" y="1241"/>
                    <a:pt x="3281" y="1241"/>
                  </a:cubicBezTo>
                  <a:lnTo>
                    <a:pt x="3316" y="958"/>
                  </a:lnTo>
                  <a:cubicBezTo>
                    <a:pt x="2986" y="822"/>
                    <a:pt x="2839" y="469"/>
                    <a:pt x="2679" y="86"/>
                  </a:cubicBezTo>
                  <a:lnTo>
                    <a:pt x="2296" y="0"/>
                  </a:lnTo>
                  <a:close/>
                </a:path>
              </a:pathLst>
            </a:custGeom>
            <a:solidFill>
              <a:srgbClr val="2E313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8" name="Google Shape;268;p30"/>
            <p:cNvSpPr/>
            <p:nvPr/>
          </p:nvSpPr>
          <p:spPr>
            <a:xfrm>
              <a:off x="5181230" y="4359532"/>
              <a:ext cx="497017" cy="505939"/>
            </a:xfrm>
            <a:custGeom>
              <a:rect b="b" l="l" r="r" t="t"/>
              <a:pathLst>
                <a:path extrusionOk="0" h="3289" w="3231">
                  <a:moveTo>
                    <a:pt x="1402" y="1"/>
                  </a:moveTo>
                  <a:cubicBezTo>
                    <a:pt x="1045" y="1"/>
                    <a:pt x="428" y="1467"/>
                    <a:pt x="120" y="1467"/>
                  </a:cubicBezTo>
                  <a:cubicBezTo>
                    <a:pt x="99" y="1467"/>
                    <a:pt x="80" y="1460"/>
                    <a:pt x="62" y="1446"/>
                  </a:cubicBezTo>
                  <a:lnTo>
                    <a:pt x="0" y="3288"/>
                  </a:lnTo>
                  <a:lnTo>
                    <a:pt x="3169" y="3288"/>
                  </a:lnTo>
                  <a:lnTo>
                    <a:pt x="3231" y="2528"/>
                  </a:lnTo>
                  <a:lnTo>
                    <a:pt x="3231" y="2528"/>
                  </a:lnTo>
                  <a:cubicBezTo>
                    <a:pt x="3229" y="2528"/>
                    <a:pt x="3227" y="2528"/>
                    <a:pt x="3225" y="2528"/>
                  </a:cubicBezTo>
                  <a:cubicBezTo>
                    <a:pt x="2515" y="2528"/>
                    <a:pt x="2173" y="340"/>
                    <a:pt x="1450" y="11"/>
                  </a:cubicBezTo>
                  <a:cubicBezTo>
                    <a:pt x="1435" y="4"/>
                    <a:pt x="1418" y="1"/>
                    <a:pt x="1402" y="1"/>
                  </a:cubicBezTo>
                  <a:close/>
                </a:path>
              </a:pathLst>
            </a:custGeom>
            <a:solidFill>
              <a:srgbClr val="4B4E5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9" name="Google Shape;269;p30"/>
            <p:cNvSpPr/>
            <p:nvPr/>
          </p:nvSpPr>
          <p:spPr>
            <a:xfrm>
              <a:off x="5181230" y="4096336"/>
              <a:ext cx="553625" cy="769138"/>
            </a:xfrm>
            <a:custGeom>
              <a:rect b="b" l="l" r="r" t="t"/>
              <a:pathLst>
                <a:path extrusionOk="0" h="5000" w="3599">
                  <a:moveTo>
                    <a:pt x="3599" y="1"/>
                  </a:moveTo>
                  <a:lnTo>
                    <a:pt x="136" y="602"/>
                  </a:lnTo>
                  <a:lnTo>
                    <a:pt x="0" y="4999"/>
                  </a:lnTo>
                  <a:lnTo>
                    <a:pt x="1780" y="4999"/>
                  </a:lnTo>
                  <a:cubicBezTo>
                    <a:pt x="1695" y="4410"/>
                    <a:pt x="1795" y="3638"/>
                    <a:pt x="2090" y="2839"/>
                  </a:cubicBezTo>
                  <a:cubicBezTo>
                    <a:pt x="2444" y="1869"/>
                    <a:pt x="2998" y="1094"/>
                    <a:pt x="3537" y="776"/>
                  </a:cubicBezTo>
                  <a:lnTo>
                    <a:pt x="3599" y="1"/>
                  </a:lnTo>
                  <a:close/>
                </a:path>
              </a:pathLst>
            </a:custGeom>
            <a:solidFill>
              <a:srgbClr val="4B4E5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0" name="Google Shape;270;p30"/>
            <p:cNvSpPr/>
            <p:nvPr/>
          </p:nvSpPr>
          <p:spPr>
            <a:xfrm>
              <a:off x="5411969" y="3950816"/>
              <a:ext cx="322884" cy="172441"/>
            </a:xfrm>
            <a:custGeom>
              <a:rect b="b" l="l" r="r" t="t"/>
              <a:pathLst>
                <a:path extrusionOk="0" h="1121" w="2099">
                  <a:moveTo>
                    <a:pt x="48" y="1"/>
                  </a:moveTo>
                  <a:lnTo>
                    <a:pt x="0" y="1121"/>
                  </a:lnTo>
                  <a:lnTo>
                    <a:pt x="2087" y="1121"/>
                  </a:lnTo>
                  <a:lnTo>
                    <a:pt x="2099" y="911"/>
                  </a:lnTo>
                  <a:lnTo>
                    <a:pt x="1916" y="788"/>
                  </a:lnTo>
                  <a:cubicBezTo>
                    <a:pt x="1975" y="408"/>
                    <a:pt x="1781" y="272"/>
                    <a:pt x="1781" y="272"/>
                  </a:cubicBezTo>
                  <a:lnTo>
                    <a:pt x="1816" y="1"/>
                  </a:lnTo>
                  <a:close/>
                </a:path>
              </a:pathLst>
            </a:custGeom>
            <a:solidFill>
              <a:srgbClr val="61647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1" name="Google Shape;271;p30"/>
            <p:cNvSpPr/>
            <p:nvPr/>
          </p:nvSpPr>
          <p:spPr>
            <a:xfrm>
              <a:off x="5119085" y="3792222"/>
              <a:ext cx="555471" cy="1073254"/>
            </a:xfrm>
            <a:custGeom>
              <a:rect b="b" l="l" r="r" t="t"/>
              <a:pathLst>
                <a:path extrusionOk="0" h="6977" w="3611">
                  <a:moveTo>
                    <a:pt x="1350" y="0"/>
                  </a:moveTo>
                  <a:cubicBezTo>
                    <a:pt x="1227" y="357"/>
                    <a:pt x="947" y="702"/>
                    <a:pt x="540" y="899"/>
                  </a:cubicBezTo>
                  <a:lnTo>
                    <a:pt x="528" y="1279"/>
                  </a:lnTo>
                  <a:cubicBezTo>
                    <a:pt x="369" y="1341"/>
                    <a:pt x="381" y="1830"/>
                    <a:pt x="381" y="1830"/>
                  </a:cubicBezTo>
                  <a:lnTo>
                    <a:pt x="172" y="1931"/>
                  </a:lnTo>
                  <a:lnTo>
                    <a:pt x="1" y="6976"/>
                  </a:lnTo>
                  <a:lnTo>
                    <a:pt x="3169" y="6976"/>
                  </a:lnTo>
                  <a:lnTo>
                    <a:pt x="3611" y="1942"/>
                  </a:lnTo>
                  <a:lnTo>
                    <a:pt x="3413" y="1819"/>
                  </a:lnTo>
                  <a:cubicBezTo>
                    <a:pt x="3487" y="1439"/>
                    <a:pt x="3290" y="1303"/>
                    <a:pt x="3290" y="1303"/>
                  </a:cubicBezTo>
                  <a:lnTo>
                    <a:pt x="3316" y="1020"/>
                  </a:lnTo>
                  <a:cubicBezTo>
                    <a:pt x="2983" y="884"/>
                    <a:pt x="2862" y="431"/>
                    <a:pt x="2700" y="62"/>
                  </a:cubicBezTo>
                  <a:lnTo>
                    <a:pt x="1350" y="0"/>
                  </a:lnTo>
                  <a:close/>
                </a:path>
              </a:pathLst>
            </a:custGeom>
            <a:solidFill>
              <a:srgbClr val="777A8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2" name="Google Shape;272;p30"/>
            <p:cNvSpPr/>
            <p:nvPr/>
          </p:nvSpPr>
          <p:spPr>
            <a:xfrm>
              <a:off x="5120930" y="4474286"/>
              <a:ext cx="511938" cy="391183"/>
            </a:xfrm>
            <a:custGeom>
              <a:rect b="b" l="l" r="r" t="t"/>
              <a:pathLst>
                <a:path extrusionOk="0" h="2543" w="3328">
                  <a:moveTo>
                    <a:pt x="980" y="0"/>
                  </a:moveTo>
                  <a:cubicBezTo>
                    <a:pt x="620" y="0"/>
                    <a:pt x="307" y="54"/>
                    <a:pt x="62" y="161"/>
                  </a:cubicBezTo>
                  <a:lnTo>
                    <a:pt x="0" y="1976"/>
                  </a:lnTo>
                  <a:cubicBezTo>
                    <a:pt x="160" y="2174"/>
                    <a:pt x="345" y="2360"/>
                    <a:pt x="566" y="2542"/>
                  </a:cubicBezTo>
                  <a:lnTo>
                    <a:pt x="3157" y="2542"/>
                  </a:lnTo>
                  <a:lnTo>
                    <a:pt x="3328" y="553"/>
                  </a:lnTo>
                  <a:cubicBezTo>
                    <a:pt x="2481" y="185"/>
                    <a:pt x="1650" y="0"/>
                    <a:pt x="980" y="0"/>
                  </a:cubicBezTo>
                  <a:close/>
                </a:path>
              </a:pathLst>
            </a:custGeom>
            <a:solidFill>
              <a:srgbClr val="B4B8B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3" name="Google Shape;273;p30"/>
            <p:cNvSpPr/>
            <p:nvPr/>
          </p:nvSpPr>
          <p:spPr>
            <a:xfrm>
              <a:off x="5141697" y="3792222"/>
              <a:ext cx="504400" cy="397183"/>
            </a:xfrm>
            <a:custGeom>
              <a:rect b="b" l="l" r="r" t="t"/>
              <a:pathLst>
                <a:path extrusionOk="0" h="2582" w="3279">
                  <a:moveTo>
                    <a:pt x="1203" y="0"/>
                  </a:moveTo>
                  <a:cubicBezTo>
                    <a:pt x="1080" y="357"/>
                    <a:pt x="800" y="702"/>
                    <a:pt x="393" y="899"/>
                  </a:cubicBezTo>
                  <a:lnTo>
                    <a:pt x="381" y="1279"/>
                  </a:lnTo>
                  <a:cubicBezTo>
                    <a:pt x="222" y="1341"/>
                    <a:pt x="234" y="1830"/>
                    <a:pt x="234" y="1830"/>
                  </a:cubicBezTo>
                  <a:lnTo>
                    <a:pt x="25" y="1931"/>
                  </a:lnTo>
                  <a:lnTo>
                    <a:pt x="1" y="2555"/>
                  </a:lnTo>
                  <a:cubicBezTo>
                    <a:pt x="128" y="2573"/>
                    <a:pt x="263" y="2582"/>
                    <a:pt x="404" y="2582"/>
                  </a:cubicBezTo>
                  <a:cubicBezTo>
                    <a:pt x="961" y="2582"/>
                    <a:pt x="1620" y="2445"/>
                    <a:pt x="2297" y="2152"/>
                  </a:cubicBezTo>
                  <a:cubicBezTo>
                    <a:pt x="2653" y="2004"/>
                    <a:pt x="2984" y="1819"/>
                    <a:pt x="3278" y="1621"/>
                  </a:cubicBezTo>
                  <a:cubicBezTo>
                    <a:pt x="3266" y="1388"/>
                    <a:pt x="3143" y="1303"/>
                    <a:pt x="3143" y="1303"/>
                  </a:cubicBezTo>
                  <a:lnTo>
                    <a:pt x="3169" y="1020"/>
                  </a:lnTo>
                  <a:cubicBezTo>
                    <a:pt x="2836" y="884"/>
                    <a:pt x="2715" y="431"/>
                    <a:pt x="2553" y="62"/>
                  </a:cubicBezTo>
                  <a:lnTo>
                    <a:pt x="1203" y="0"/>
                  </a:lnTo>
                  <a:close/>
                </a:path>
              </a:pathLst>
            </a:custGeom>
            <a:solidFill>
              <a:srgbClr val="B4B8B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4" name="Google Shape;274;p30"/>
            <p:cNvSpPr/>
            <p:nvPr/>
          </p:nvSpPr>
          <p:spPr>
            <a:xfrm>
              <a:off x="5130468" y="4315846"/>
              <a:ext cx="347342" cy="211359"/>
            </a:xfrm>
            <a:custGeom>
              <a:rect b="b" l="l" r="r" t="t"/>
              <a:pathLst>
                <a:path extrusionOk="0" h="1374" w="2258">
                  <a:moveTo>
                    <a:pt x="2258" y="0"/>
                  </a:moveTo>
                  <a:lnTo>
                    <a:pt x="1374" y="501"/>
                  </a:lnTo>
                  <a:lnTo>
                    <a:pt x="725" y="575"/>
                  </a:lnTo>
                  <a:lnTo>
                    <a:pt x="454" y="563"/>
                  </a:lnTo>
                  <a:lnTo>
                    <a:pt x="86" y="958"/>
                  </a:lnTo>
                  <a:lnTo>
                    <a:pt x="12" y="994"/>
                  </a:lnTo>
                  <a:lnTo>
                    <a:pt x="0" y="1374"/>
                  </a:lnTo>
                  <a:lnTo>
                    <a:pt x="62" y="1164"/>
                  </a:lnTo>
                  <a:lnTo>
                    <a:pt x="490" y="637"/>
                  </a:lnTo>
                  <a:lnTo>
                    <a:pt x="772" y="649"/>
                  </a:lnTo>
                  <a:lnTo>
                    <a:pt x="1447" y="540"/>
                  </a:lnTo>
                  <a:lnTo>
                    <a:pt x="2258" y="0"/>
                  </a:lnTo>
                  <a:close/>
                </a:path>
              </a:pathLst>
            </a:custGeom>
            <a:solidFill>
              <a:srgbClr val="61647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5" name="Google Shape;275;p30"/>
            <p:cNvSpPr/>
            <p:nvPr/>
          </p:nvSpPr>
          <p:spPr>
            <a:xfrm>
              <a:off x="5151234" y="3841600"/>
              <a:ext cx="478096" cy="991726"/>
            </a:xfrm>
            <a:custGeom>
              <a:rect b="b" l="l" r="r" t="t"/>
              <a:pathLst>
                <a:path extrusionOk="0" h="6447" w="3108">
                  <a:moveTo>
                    <a:pt x="1227" y="86"/>
                  </a:moveTo>
                  <a:lnTo>
                    <a:pt x="2285" y="136"/>
                  </a:lnTo>
                  <a:cubicBezTo>
                    <a:pt x="2309" y="171"/>
                    <a:pt x="2320" y="222"/>
                    <a:pt x="2332" y="269"/>
                  </a:cubicBezTo>
                  <a:cubicBezTo>
                    <a:pt x="2444" y="563"/>
                    <a:pt x="2553" y="873"/>
                    <a:pt x="2786" y="994"/>
                  </a:cubicBezTo>
                  <a:lnTo>
                    <a:pt x="2762" y="1253"/>
                  </a:lnTo>
                  <a:lnTo>
                    <a:pt x="2786" y="1265"/>
                  </a:lnTo>
                  <a:cubicBezTo>
                    <a:pt x="2786" y="1265"/>
                    <a:pt x="2922" y="1374"/>
                    <a:pt x="2860" y="1695"/>
                  </a:cubicBezTo>
                  <a:lnTo>
                    <a:pt x="2860" y="1719"/>
                  </a:lnTo>
                  <a:lnTo>
                    <a:pt x="3022" y="1843"/>
                  </a:lnTo>
                  <a:lnTo>
                    <a:pt x="2653" y="6372"/>
                  </a:lnTo>
                  <a:lnTo>
                    <a:pt x="86" y="6372"/>
                  </a:lnTo>
                  <a:lnTo>
                    <a:pt x="245" y="1831"/>
                  </a:lnTo>
                  <a:lnTo>
                    <a:pt x="428" y="1731"/>
                  </a:lnTo>
                  <a:lnTo>
                    <a:pt x="428" y="1707"/>
                  </a:lnTo>
                  <a:cubicBezTo>
                    <a:pt x="416" y="1536"/>
                    <a:pt x="443" y="1277"/>
                    <a:pt x="517" y="1241"/>
                  </a:cubicBezTo>
                  <a:lnTo>
                    <a:pt x="552" y="1241"/>
                  </a:lnTo>
                  <a:lnTo>
                    <a:pt x="552" y="885"/>
                  </a:lnTo>
                  <a:cubicBezTo>
                    <a:pt x="858" y="711"/>
                    <a:pt x="1106" y="416"/>
                    <a:pt x="1227" y="86"/>
                  </a:cubicBezTo>
                  <a:close/>
                  <a:moveTo>
                    <a:pt x="1165" y="1"/>
                  </a:moveTo>
                  <a:lnTo>
                    <a:pt x="1165" y="24"/>
                  </a:lnTo>
                  <a:cubicBezTo>
                    <a:pt x="1056" y="369"/>
                    <a:pt x="811" y="652"/>
                    <a:pt x="502" y="823"/>
                  </a:cubicBezTo>
                  <a:lnTo>
                    <a:pt x="478" y="835"/>
                  </a:lnTo>
                  <a:lnTo>
                    <a:pt x="467" y="1179"/>
                  </a:lnTo>
                  <a:cubicBezTo>
                    <a:pt x="355" y="1265"/>
                    <a:pt x="343" y="1571"/>
                    <a:pt x="343" y="1683"/>
                  </a:cubicBezTo>
                  <a:lnTo>
                    <a:pt x="160" y="1781"/>
                  </a:lnTo>
                  <a:lnTo>
                    <a:pt x="160" y="1804"/>
                  </a:lnTo>
                  <a:lnTo>
                    <a:pt x="1" y="6446"/>
                  </a:lnTo>
                  <a:lnTo>
                    <a:pt x="2727" y="6446"/>
                  </a:lnTo>
                  <a:lnTo>
                    <a:pt x="3107" y="1792"/>
                  </a:lnTo>
                  <a:lnTo>
                    <a:pt x="2948" y="1683"/>
                  </a:lnTo>
                  <a:cubicBezTo>
                    <a:pt x="2995" y="1389"/>
                    <a:pt x="2886" y="1253"/>
                    <a:pt x="2848" y="1215"/>
                  </a:cubicBezTo>
                  <a:lnTo>
                    <a:pt x="2874" y="947"/>
                  </a:lnTo>
                  <a:lnTo>
                    <a:pt x="2848" y="932"/>
                  </a:lnTo>
                  <a:cubicBezTo>
                    <a:pt x="2627" y="835"/>
                    <a:pt x="2518" y="528"/>
                    <a:pt x="2406" y="233"/>
                  </a:cubicBezTo>
                  <a:cubicBezTo>
                    <a:pt x="2394" y="171"/>
                    <a:pt x="2370" y="121"/>
                    <a:pt x="2359" y="74"/>
                  </a:cubicBezTo>
                  <a:lnTo>
                    <a:pt x="2344" y="48"/>
                  </a:lnTo>
                  <a:lnTo>
                    <a:pt x="1165" y="1"/>
                  </a:lnTo>
                  <a:close/>
                </a:path>
              </a:pathLst>
            </a:custGeom>
            <a:solidFill>
              <a:srgbClr val="2E313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6" name="Google Shape;276;p30"/>
            <p:cNvSpPr/>
            <p:nvPr/>
          </p:nvSpPr>
          <p:spPr>
            <a:xfrm>
              <a:off x="4879270" y="4795475"/>
              <a:ext cx="1001109" cy="83067"/>
            </a:xfrm>
            <a:custGeom>
              <a:rect b="b" l="l" r="r" t="t"/>
              <a:pathLst>
                <a:path extrusionOk="0" h="540" w="6508">
                  <a:moveTo>
                    <a:pt x="3601" y="0"/>
                  </a:moveTo>
                  <a:cubicBezTo>
                    <a:pt x="3583" y="0"/>
                    <a:pt x="3566" y="0"/>
                    <a:pt x="3549" y="0"/>
                  </a:cubicBezTo>
                  <a:cubicBezTo>
                    <a:pt x="2762" y="0"/>
                    <a:pt x="1327" y="24"/>
                    <a:pt x="1" y="540"/>
                  </a:cubicBezTo>
                  <a:lnTo>
                    <a:pt x="6508" y="540"/>
                  </a:lnTo>
                  <a:cubicBezTo>
                    <a:pt x="6508" y="540"/>
                    <a:pt x="5210" y="0"/>
                    <a:pt x="3601" y="0"/>
                  </a:cubicBezTo>
                  <a:close/>
                </a:path>
              </a:pathLst>
            </a:custGeom>
            <a:solidFill>
              <a:srgbClr val="2E313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7" name="Google Shape;277;p30"/>
            <p:cNvSpPr/>
            <p:nvPr/>
          </p:nvSpPr>
          <p:spPr>
            <a:xfrm>
              <a:off x="5525339" y="4799167"/>
              <a:ext cx="355034" cy="79375"/>
            </a:xfrm>
            <a:custGeom>
              <a:rect b="b" l="l" r="r" t="t"/>
              <a:pathLst>
                <a:path extrusionOk="0" h="516" w="2308">
                  <a:moveTo>
                    <a:pt x="0" y="0"/>
                  </a:moveTo>
                  <a:lnTo>
                    <a:pt x="0" y="0"/>
                  </a:lnTo>
                  <a:cubicBezTo>
                    <a:pt x="280" y="136"/>
                    <a:pt x="454" y="295"/>
                    <a:pt x="442" y="469"/>
                  </a:cubicBezTo>
                  <a:cubicBezTo>
                    <a:pt x="442" y="480"/>
                    <a:pt x="442" y="504"/>
                    <a:pt x="428" y="516"/>
                  </a:cubicBezTo>
                  <a:lnTo>
                    <a:pt x="2308" y="516"/>
                  </a:lnTo>
                  <a:cubicBezTo>
                    <a:pt x="2308" y="516"/>
                    <a:pt x="1312" y="112"/>
                    <a:pt x="0" y="0"/>
                  </a:cubicBezTo>
                  <a:close/>
                </a:path>
              </a:pathLst>
            </a:custGeom>
            <a:solidFill>
              <a:srgbClr val="B4B8B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8" name="Google Shape;278;p30"/>
            <p:cNvSpPr/>
            <p:nvPr/>
          </p:nvSpPr>
          <p:spPr>
            <a:xfrm>
              <a:off x="5317212" y="3979428"/>
              <a:ext cx="147521" cy="162749"/>
            </a:xfrm>
            <a:custGeom>
              <a:rect b="b" l="l" r="r" t="t"/>
              <a:pathLst>
                <a:path extrusionOk="0" h="1058" w="959">
                  <a:moveTo>
                    <a:pt x="419" y="307"/>
                  </a:moveTo>
                  <a:lnTo>
                    <a:pt x="407" y="419"/>
                  </a:lnTo>
                  <a:lnTo>
                    <a:pt x="283" y="404"/>
                  </a:lnTo>
                  <a:cubicBezTo>
                    <a:pt x="307" y="369"/>
                    <a:pt x="345" y="331"/>
                    <a:pt x="395" y="319"/>
                  </a:cubicBezTo>
                  <a:cubicBezTo>
                    <a:pt x="395" y="307"/>
                    <a:pt x="407" y="307"/>
                    <a:pt x="419" y="307"/>
                  </a:cubicBezTo>
                  <a:close/>
                  <a:moveTo>
                    <a:pt x="578" y="307"/>
                  </a:moveTo>
                  <a:cubicBezTo>
                    <a:pt x="590" y="319"/>
                    <a:pt x="602" y="319"/>
                    <a:pt x="602" y="319"/>
                  </a:cubicBezTo>
                  <a:cubicBezTo>
                    <a:pt x="640" y="345"/>
                    <a:pt x="675" y="381"/>
                    <a:pt x="690" y="431"/>
                  </a:cubicBezTo>
                  <a:lnTo>
                    <a:pt x="578" y="419"/>
                  </a:lnTo>
                  <a:lnTo>
                    <a:pt x="578" y="307"/>
                  </a:lnTo>
                  <a:close/>
                  <a:moveTo>
                    <a:pt x="272" y="590"/>
                  </a:moveTo>
                  <a:lnTo>
                    <a:pt x="395" y="602"/>
                  </a:lnTo>
                  <a:lnTo>
                    <a:pt x="381" y="725"/>
                  </a:lnTo>
                  <a:cubicBezTo>
                    <a:pt x="322" y="699"/>
                    <a:pt x="283" y="664"/>
                    <a:pt x="260" y="602"/>
                  </a:cubicBezTo>
                  <a:lnTo>
                    <a:pt x="272" y="602"/>
                  </a:lnTo>
                  <a:lnTo>
                    <a:pt x="260" y="590"/>
                  </a:lnTo>
                  <a:close/>
                  <a:moveTo>
                    <a:pt x="555" y="602"/>
                  </a:moveTo>
                  <a:lnTo>
                    <a:pt x="640" y="613"/>
                  </a:lnTo>
                  <a:lnTo>
                    <a:pt x="690" y="613"/>
                  </a:lnTo>
                  <a:cubicBezTo>
                    <a:pt x="652" y="675"/>
                    <a:pt x="602" y="714"/>
                    <a:pt x="543" y="737"/>
                  </a:cubicBezTo>
                  <a:lnTo>
                    <a:pt x="555" y="602"/>
                  </a:lnTo>
                  <a:close/>
                  <a:moveTo>
                    <a:pt x="516" y="0"/>
                  </a:moveTo>
                  <a:cubicBezTo>
                    <a:pt x="505" y="0"/>
                    <a:pt x="481" y="12"/>
                    <a:pt x="469" y="24"/>
                  </a:cubicBezTo>
                  <a:cubicBezTo>
                    <a:pt x="454" y="36"/>
                    <a:pt x="443" y="51"/>
                    <a:pt x="443" y="74"/>
                  </a:cubicBezTo>
                  <a:lnTo>
                    <a:pt x="443" y="86"/>
                  </a:lnTo>
                  <a:lnTo>
                    <a:pt x="431" y="148"/>
                  </a:lnTo>
                  <a:cubicBezTo>
                    <a:pt x="295" y="171"/>
                    <a:pt x="186" y="272"/>
                    <a:pt x="136" y="392"/>
                  </a:cubicBezTo>
                  <a:lnTo>
                    <a:pt x="86" y="392"/>
                  </a:lnTo>
                  <a:cubicBezTo>
                    <a:pt x="51" y="392"/>
                    <a:pt x="12" y="431"/>
                    <a:pt x="1" y="466"/>
                  </a:cubicBezTo>
                  <a:lnTo>
                    <a:pt x="1" y="504"/>
                  </a:lnTo>
                  <a:cubicBezTo>
                    <a:pt x="1" y="540"/>
                    <a:pt x="27" y="578"/>
                    <a:pt x="74" y="578"/>
                  </a:cubicBezTo>
                  <a:lnTo>
                    <a:pt x="113" y="590"/>
                  </a:lnTo>
                  <a:cubicBezTo>
                    <a:pt x="124" y="725"/>
                    <a:pt x="222" y="846"/>
                    <a:pt x="357" y="885"/>
                  </a:cubicBezTo>
                  <a:lnTo>
                    <a:pt x="357" y="982"/>
                  </a:lnTo>
                  <a:cubicBezTo>
                    <a:pt x="345" y="1020"/>
                    <a:pt x="381" y="1056"/>
                    <a:pt x="419" y="1056"/>
                  </a:cubicBezTo>
                  <a:lnTo>
                    <a:pt x="431" y="1056"/>
                  </a:lnTo>
                  <a:cubicBezTo>
                    <a:pt x="437" y="1057"/>
                    <a:pt x="444" y="1058"/>
                    <a:pt x="450" y="1058"/>
                  </a:cubicBezTo>
                  <a:cubicBezTo>
                    <a:pt x="490" y="1058"/>
                    <a:pt x="516" y="1025"/>
                    <a:pt x="516" y="982"/>
                  </a:cubicBezTo>
                  <a:lnTo>
                    <a:pt x="528" y="896"/>
                  </a:lnTo>
                  <a:cubicBezTo>
                    <a:pt x="675" y="873"/>
                    <a:pt x="799" y="761"/>
                    <a:pt x="838" y="625"/>
                  </a:cubicBezTo>
                  <a:lnTo>
                    <a:pt x="873" y="625"/>
                  </a:lnTo>
                  <a:cubicBezTo>
                    <a:pt x="911" y="625"/>
                    <a:pt x="947" y="590"/>
                    <a:pt x="958" y="552"/>
                  </a:cubicBezTo>
                  <a:lnTo>
                    <a:pt x="958" y="516"/>
                  </a:lnTo>
                  <a:cubicBezTo>
                    <a:pt x="958" y="478"/>
                    <a:pt x="935" y="443"/>
                    <a:pt x="885" y="443"/>
                  </a:cubicBezTo>
                  <a:lnTo>
                    <a:pt x="849" y="431"/>
                  </a:lnTo>
                  <a:cubicBezTo>
                    <a:pt x="849" y="404"/>
                    <a:pt x="838" y="381"/>
                    <a:pt x="823" y="345"/>
                  </a:cubicBezTo>
                  <a:cubicBezTo>
                    <a:pt x="823" y="331"/>
                    <a:pt x="811" y="331"/>
                    <a:pt x="811" y="319"/>
                  </a:cubicBezTo>
                  <a:cubicBezTo>
                    <a:pt x="799" y="307"/>
                    <a:pt x="799" y="295"/>
                    <a:pt x="787" y="283"/>
                  </a:cubicBezTo>
                  <a:cubicBezTo>
                    <a:pt x="776" y="283"/>
                    <a:pt x="776" y="272"/>
                    <a:pt x="764" y="257"/>
                  </a:cubicBezTo>
                  <a:cubicBezTo>
                    <a:pt x="749" y="245"/>
                    <a:pt x="749" y="245"/>
                    <a:pt x="737" y="233"/>
                  </a:cubicBezTo>
                  <a:cubicBezTo>
                    <a:pt x="726" y="222"/>
                    <a:pt x="726" y="222"/>
                    <a:pt x="714" y="210"/>
                  </a:cubicBezTo>
                  <a:cubicBezTo>
                    <a:pt x="702" y="210"/>
                    <a:pt x="690" y="198"/>
                    <a:pt x="690" y="198"/>
                  </a:cubicBezTo>
                  <a:lnTo>
                    <a:pt x="675" y="183"/>
                  </a:lnTo>
                  <a:cubicBezTo>
                    <a:pt x="664" y="183"/>
                    <a:pt x="664" y="183"/>
                    <a:pt x="652" y="171"/>
                  </a:cubicBezTo>
                  <a:lnTo>
                    <a:pt x="640" y="171"/>
                  </a:lnTo>
                  <a:cubicBezTo>
                    <a:pt x="640" y="171"/>
                    <a:pt x="628" y="171"/>
                    <a:pt x="628" y="160"/>
                  </a:cubicBezTo>
                  <a:lnTo>
                    <a:pt x="602" y="160"/>
                  </a:lnTo>
                  <a:lnTo>
                    <a:pt x="602" y="86"/>
                  </a:lnTo>
                  <a:cubicBezTo>
                    <a:pt x="602" y="62"/>
                    <a:pt x="602" y="51"/>
                    <a:pt x="590" y="24"/>
                  </a:cubicBezTo>
                  <a:cubicBezTo>
                    <a:pt x="578" y="12"/>
                    <a:pt x="555" y="0"/>
                    <a:pt x="543" y="0"/>
                  </a:cubicBezTo>
                  <a:close/>
                </a:path>
              </a:pathLst>
            </a:custGeom>
            <a:solidFill>
              <a:srgbClr val="61647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9" name="Google Shape;279;p30"/>
            <p:cNvSpPr/>
            <p:nvPr/>
          </p:nvSpPr>
          <p:spPr>
            <a:xfrm>
              <a:off x="5381666" y="3820679"/>
              <a:ext cx="194592" cy="232587"/>
            </a:xfrm>
            <a:custGeom>
              <a:rect b="b" l="l" r="r" t="t"/>
              <a:pathLst>
                <a:path extrusionOk="0" h="1512" w="1265">
                  <a:moveTo>
                    <a:pt x="1055" y="1"/>
                  </a:moveTo>
                  <a:lnTo>
                    <a:pt x="846" y="184"/>
                  </a:lnTo>
                  <a:lnTo>
                    <a:pt x="477" y="602"/>
                  </a:lnTo>
                  <a:cubicBezTo>
                    <a:pt x="477" y="602"/>
                    <a:pt x="255" y="1042"/>
                    <a:pt x="114" y="1310"/>
                  </a:cubicBezTo>
                  <a:lnTo>
                    <a:pt x="114" y="1310"/>
                  </a:lnTo>
                  <a:cubicBezTo>
                    <a:pt x="272" y="1046"/>
                    <a:pt x="539" y="614"/>
                    <a:pt x="539" y="614"/>
                  </a:cubicBezTo>
                  <a:lnTo>
                    <a:pt x="872" y="296"/>
                  </a:lnTo>
                  <a:lnTo>
                    <a:pt x="1093" y="125"/>
                  </a:lnTo>
                  <a:lnTo>
                    <a:pt x="1264" y="246"/>
                  </a:lnTo>
                  <a:lnTo>
                    <a:pt x="1191" y="51"/>
                  </a:lnTo>
                  <a:lnTo>
                    <a:pt x="1055" y="1"/>
                  </a:lnTo>
                  <a:close/>
                  <a:moveTo>
                    <a:pt x="114" y="1310"/>
                  </a:moveTo>
                  <a:cubicBezTo>
                    <a:pt x="47" y="1421"/>
                    <a:pt x="0" y="1503"/>
                    <a:pt x="0" y="1510"/>
                  </a:cubicBezTo>
                  <a:cubicBezTo>
                    <a:pt x="0" y="1511"/>
                    <a:pt x="0" y="1511"/>
                    <a:pt x="1" y="1511"/>
                  </a:cubicBezTo>
                  <a:cubicBezTo>
                    <a:pt x="6" y="1511"/>
                    <a:pt x="52" y="1427"/>
                    <a:pt x="114" y="1310"/>
                  </a:cubicBezTo>
                  <a:close/>
                </a:path>
              </a:pathLst>
            </a:custGeom>
            <a:solidFill>
              <a:srgbClr val="2E313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0" name="Google Shape;280;p30"/>
            <p:cNvSpPr/>
            <p:nvPr/>
          </p:nvSpPr>
          <p:spPr>
            <a:xfrm>
              <a:off x="5407816" y="4533048"/>
              <a:ext cx="242278" cy="158750"/>
            </a:xfrm>
            <a:custGeom>
              <a:rect b="b" l="l" r="r" t="t"/>
              <a:pathLst>
                <a:path extrusionOk="0" h="1032" w="1575">
                  <a:moveTo>
                    <a:pt x="1180" y="0"/>
                  </a:moveTo>
                  <a:lnTo>
                    <a:pt x="493" y="35"/>
                  </a:lnTo>
                  <a:lnTo>
                    <a:pt x="1" y="380"/>
                  </a:lnTo>
                  <a:lnTo>
                    <a:pt x="505" y="109"/>
                  </a:lnTo>
                  <a:lnTo>
                    <a:pt x="1168" y="183"/>
                  </a:lnTo>
                  <a:lnTo>
                    <a:pt x="1339" y="578"/>
                  </a:lnTo>
                  <a:lnTo>
                    <a:pt x="1413" y="1032"/>
                  </a:lnTo>
                  <a:lnTo>
                    <a:pt x="1575" y="233"/>
                  </a:lnTo>
                  <a:lnTo>
                    <a:pt x="1413" y="159"/>
                  </a:lnTo>
                  <a:lnTo>
                    <a:pt x="1180" y="0"/>
                  </a:lnTo>
                  <a:close/>
                </a:path>
              </a:pathLst>
            </a:custGeom>
            <a:solidFill>
              <a:srgbClr val="2E313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1" name="Google Shape;281;p30"/>
            <p:cNvSpPr/>
            <p:nvPr/>
          </p:nvSpPr>
          <p:spPr>
            <a:xfrm>
              <a:off x="5228301" y="4249700"/>
              <a:ext cx="96757" cy="196438"/>
            </a:xfrm>
            <a:custGeom>
              <a:rect b="b" l="l" r="r" t="t"/>
              <a:pathLst>
                <a:path extrusionOk="0" h="1277" w="629">
                  <a:moveTo>
                    <a:pt x="260" y="147"/>
                  </a:moveTo>
                  <a:lnTo>
                    <a:pt x="357" y="159"/>
                  </a:lnTo>
                  <a:cubicBezTo>
                    <a:pt x="443" y="159"/>
                    <a:pt x="481" y="209"/>
                    <a:pt x="469" y="295"/>
                  </a:cubicBezTo>
                  <a:lnTo>
                    <a:pt x="443" y="454"/>
                  </a:lnTo>
                  <a:cubicBezTo>
                    <a:pt x="443" y="489"/>
                    <a:pt x="431" y="528"/>
                    <a:pt x="408" y="539"/>
                  </a:cubicBezTo>
                  <a:cubicBezTo>
                    <a:pt x="396" y="551"/>
                    <a:pt x="357" y="563"/>
                    <a:pt x="322" y="563"/>
                  </a:cubicBezTo>
                  <a:lnTo>
                    <a:pt x="210" y="563"/>
                  </a:lnTo>
                  <a:lnTo>
                    <a:pt x="260" y="147"/>
                  </a:lnTo>
                  <a:close/>
                  <a:moveTo>
                    <a:pt x="125" y="0"/>
                  </a:moveTo>
                  <a:lnTo>
                    <a:pt x="1" y="1253"/>
                  </a:lnTo>
                  <a:lnTo>
                    <a:pt x="136" y="1264"/>
                  </a:lnTo>
                  <a:lnTo>
                    <a:pt x="198" y="687"/>
                  </a:lnTo>
                  <a:lnTo>
                    <a:pt x="310" y="687"/>
                  </a:lnTo>
                  <a:cubicBezTo>
                    <a:pt x="357" y="687"/>
                    <a:pt x="396" y="698"/>
                    <a:pt x="408" y="725"/>
                  </a:cubicBezTo>
                  <a:cubicBezTo>
                    <a:pt x="419" y="737"/>
                    <a:pt x="419" y="760"/>
                    <a:pt x="419" y="799"/>
                  </a:cubicBezTo>
                  <a:lnTo>
                    <a:pt x="369" y="1264"/>
                  </a:lnTo>
                  <a:lnTo>
                    <a:pt x="517" y="1276"/>
                  </a:lnTo>
                  <a:lnTo>
                    <a:pt x="567" y="810"/>
                  </a:lnTo>
                  <a:cubicBezTo>
                    <a:pt x="567" y="760"/>
                    <a:pt x="567" y="725"/>
                    <a:pt x="555" y="687"/>
                  </a:cubicBezTo>
                  <a:cubicBezTo>
                    <a:pt x="543" y="663"/>
                    <a:pt x="517" y="637"/>
                    <a:pt x="481" y="625"/>
                  </a:cubicBezTo>
                  <a:cubicBezTo>
                    <a:pt x="517" y="613"/>
                    <a:pt x="543" y="601"/>
                    <a:pt x="555" y="563"/>
                  </a:cubicBezTo>
                  <a:cubicBezTo>
                    <a:pt x="579" y="539"/>
                    <a:pt x="590" y="504"/>
                    <a:pt x="590" y="454"/>
                  </a:cubicBezTo>
                  <a:lnTo>
                    <a:pt x="617" y="283"/>
                  </a:lnTo>
                  <a:cubicBezTo>
                    <a:pt x="629" y="195"/>
                    <a:pt x="617" y="136"/>
                    <a:pt x="567" y="85"/>
                  </a:cubicBezTo>
                  <a:cubicBezTo>
                    <a:pt x="531" y="35"/>
                    <a:pt x="469" y="12"/>
                    <a:pt x="384" y="12"/>
                  </a:cubicBezTo>
                  <a:lnTo>
                    <a:pt x="125" y="0"/>
                  </a:lnTo>
                  <a:close/>
                </a:path>
              </a:pathLst>
            </a:custGeom>
            <a:solidFill>
              <a:srgbClr val="2E313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2" name="Google Shape;282;p30"/>
            <p:cNvSpPr/>
            <p:nvPr/>
          </p:nvSpPr>
          <p:spPr>
            <a:xfrm>
              <a:off x="5324904" y="4420755"/>
              <a:ext cx="26458" cy="25382"/>
            </a:xfrm>
            <a:custGeom>
              <a:rect b="b" l="l" r="r" t="t"/>
              <a:pathLst>
                <a:path extrusionOk="0" h="165" w="172">
                  <a:moveTo>
                    <a:pt x="65" y="0"/>
                  </a:moveTo>
                  <a:cubicBezTo>
                    <a:pt x="48" y="0"/>
                    <a:pt x="33" y="8"/>
                    <a:pt x="24" y="17"/>
                  </a:cubicBezTo>
                  <a:cubicBezTo>
                    <a:pt x="12" y="40"/>
                    <a:pt x="1" y="55"/>
                    <a:pt x="1" y="79"/>
                  </a:cubicBezTo>
                  <a:cubicBezTo>
                    <a:pt x="1" y="102"/>
                    <a:pt x="1" y="129"/>
                    <a:pt x="12" y="141"/>
                  </a:cubicBezTo>
                  <a:cubicBezTo>
                    <a:pt x="24" y="164"/>
                    <a:pt x="51" y="164"/>
                    <a:pt x="74" y="164"/>
                  </a:cubicBezTo>
                  <a:cubicBezTo>
                    <a:pt x="98" y="164"/>
                    <a:pt x="124" y="164"/>
                    <a:pt x="136" y="152"/>
                  </a:cubicBezTo>
                  <a:cubicBezTo>
                    <a:pt x="160" y="129"/>
                    <a:pt x="160" y="114"/>
                    <a:pt x="172" y="90"/>
                  </a:cubicBezTo>
                  <a:cubicBezTo>
                    <a:pt x="172" y="67"/>
                    <a:pt x="160" y="40"/>
                    <a:pt x="148" y="29"/>
                  </a:cubicBezTo>
                  <a:cubicBezTo>
                    <a:pt x="136" y="5"/>
                    <a:pt x="124" y="5"/>
                    <a:pt x="86" y="5"/>
                  </a:cubicBezTo>
                  <a:cubicBezTo>
                    <a:pt x="79" y="2"/>
                    <a:pt x="72" y="0"/>
                    <a:pt x="65" y="0"/>
                  </a:cubicBezTo>
                  <a:close/>
                </a:path>
              </a:pathLst>
            </a:custGeom>
            <a:solidFill>
              <a:srgbClr val="2E313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3" name="Google Shape;283;p30"/>
            <p:cNvSpPr/>
            <p:nvPr/>
          </p:nvSpPr>
          <p:spPr>
            <a:xfrm>
              <a:off x="5366591" y="4255084"/>
              <a:ext cx="47379" cy="192746"/>
            </a:xfrm>
            <a:custGeom>
              <a:rect b="b" l="l" r="r" t="t"/>
              <a:pathLst>
                <a:path extrusionOk="0" h="1253" w="308">
                  <a:moveTo>
                    <a:pt x="160" y="0"/>
                  </a:moveTo>
                  <a:lnTo>
                    <a:pt x="1" y="1241"/>
                  </a:lnTo>
                  <a:lnTo>
                    <a:pt x="148" y="1253"/>
                  </a:lnTo>
                  <a:lnTo>
                    <a:pt x="307" y="12"/>
                  </a:lnTo>
                  <a:lnTo>
                    <a:pt x="160" y="0"/>
                  </a:lnTo>
                  <a:close/>
                </a:path>
              </a:pathLst>
            </a:custGeom>
            <a:solidFill>
              <a:srgbClr val="2E313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4" name="Google Shape;284;p30"/>
            <p:cNvSpPr/>
            <p:nvPr/>
          </p:nvSpPr>
          <p:spPr>
            <a:xfrm>
              <a:off x="5407816" y="4423216"/>
              <a:ext cx="26920" cy="26458"/>
            </a:xfrm>
            <a:custGeom>
              <a:rect b="b" l="l" r="r" t="t"/>
              <a:pathLst>
                <a:path extrusionOk="0" h="172" w="175">
                  <a:moveTo>
                    <a:pt x="101" y="1"/>
                  </a:moveTo>
                  <a:cubicBezTo>
                    <a:pt x="75" y="1"/>
                    <a:pt x="51" y="1"/>
                    <a:pt x="39" y="24"/>
                  </a:cubicBezTo>
                  <a:cubicBezTo>
                    <a:pt x="27" y="39"/>
                    <a:pt x="13" y="63"/>
                    <a:pt x="13" y="86"/>
                  </a:cubicBezTo>
                  <a:cubicBezTo>
                    <a:pt x="1" y="113"/>
                    <a:pt x="13" y="125"/>
                    <a:pt x="27" y="148"/>
                  </a:cubicBezTo>
                  <a:cubicBezTo>
                    <a:pt x="39" y="160"/>
                    <a:pt x="51" y="172"/>
                    <a:pt x="75" y="172"/>
                  </a:cubicBezTo>
                  <a:cubicBezTo>
                    <a:pt x="113" y="172"/>
                    <a:pt x="125" y="160"/>
                    <a:pt x="148" y="148"/>
                  </a:cubicBezTo>
                  <a:cubicBezTo>
                    <a:pt x="160" y="136"/>
                    <a:pt x="175" y="113"/>
                    <a:pt x="175" y="86"/>
                  </a:cubicBezTo>
                  <a:cubicBezTo>
                    <a:pt x="175" y="63"/>
                    <a:pt x="175" y="39"/>
                    <a:pt x="160" y="24"/>
                  </a:cubicBezTo>
                  <a:cubicBezTo>
                    <a:pt x="148" y="13"/>
                    <a:pt x="137" y="1"/>
                    <a:pt x="101" y="1"/>
                  </a:cubicBezTo>
                  <a:close/>
                </a:path>
              </a:pathLst>
            </a:custGeom>
            <a:solidFill>
              <a:srgbClr val="2E313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5" name="Google Shape;285;p30"/>
            <p:cNvSpPr/>
            <p:nvPr/>
          </p:nvSpPr>
          <p:spPr>
            <a:xfrm>
              <a:off x="5451349" y="4259084"/>
              <a:ext cx="100449" cy="190592"/>
            </a:xfrm>
            <a:custGeom>
              <a:rect b="b" l="l" r="r" t="t"/>
              <a:pathLst>
                <a:path extrusionOk="0" h="1239" w="653">
                  <a:moveTo>
                    <a:pt x="296" y="148"/>
                  </a:moveTo>
                  <a:lnTo>
                    <a:pt x="408" y="160"/>
                  </a:lnTo>
                  <a:cubicBezTo>
                    <a:pt x="481" y="160"/>
                    <a:pt x="505" y="207"/>
                    <a:pt x="493" y="296"/>
                  </a:cubicBezTo>
                  <a:lnTo>
                    <a:pt x="467" y="502"/>
                  </a:lnTo>
                  <a:cubicBezTo>
                    <a:pt x="455" y="590"/>
                    <a:pt x="408" y="626"/>
                    <a:pt x="334" y="626"/>
                  </a:cubicBezTo>
                  <a:lnTo>
                    <a:pt x="234" y="626"/>
                  </a:lnTo>
                  <a:lnTo>
                    <a:pt x="296" y="148"/>
                  </a:lnTo>
                  <a:close/>
                  <a:moveTo>
                    <a:pt x="172" y="1"/>
                  </a:moveTo>
                  <a:lnTo>
                    <a:pt x="1" y="1239"/>
                  </a:lnTo>
                  <a:lnTo>
                    <a:pt x="136" y="1239"/>
                  </a:lnTo>
                  <a:lnTo>
                    <a:pt x="210" y="761"/>
                  </a:lnTo>
                  <a:lnTo>
                    <a:pt x="319" y="773"/>
                  </a:lnTo>
                  <a:cubicBezTo>
                    <a:pt x="393" y="773"/>
                    <a:pt x="467" y="749"/>
                    <a:pt x="517" y="711"/>
                  </a:cubicBezTo>
                  <a:cubicBezTo>
                    <a:pt x="567" y="664"/>
                    <a:pt x="602" y="590"/>
                    <a:pt x="614" y="490"/>
                  </a:cubicBezTo>
                  <a:lnTo>
                    <a:pt x="640" y="319"/>
                  </a:lnTo>
                  <a:cubicBezTo>
                    <a:pt x="652" y="222"/>
                    <a:pt x="640" y="148"/>
                    <a:pt x="602" y="98"/>
                  </a:cubicBezTo>
                  <a:cubicBezTo>
                    <a:pt x="567" y="48"/>
                    <a:pt x="517" y="13"/>
                    <a:pt x="431" y="13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rgbClr val="2E313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6" name="Google Shape;286;p30"/>
            <p:cNvSpPr/>
            <p:nvPr/>
          </p:nvSpPr>
          <p:spPr>
            <a:xfrm>
              <a:off x="5517648" y="4426908"/>
              <a:ext cx="26458" cy="25074"/>
            </a:xfrm>
            <a:custGeom>
              <a:rect b="b" l="l" r="r" t="t"/>
              <a:pathLst>
                <a:path extrusionOk="0" h="163" w="172">
                  <a:moveTo>
                    <a:pt x="97" y="0"/>
                  </a:moveTo>
                  <a:cubicBezTo>
                    <a:pt x="74" y="0"/>
                    <a:pt x="50" y="0"/>
                    <a:pt x="36" y="27"/>
                  </a:cubicBezTo>
                  <a:cubicBezTo>
                    <a:pt x="24" y="39"/>
                    <a:pt x="12" y="50"/>
                    <a:pt x="12" y="74"/>
                  </a:cubicBezTo>
                  <a:cubicBezTo>
                    <a:pt x="0" y="101"/>
                    <a:pt x="12" y="124"/>
                    <a:pt x="24" y="136"/>
                  </a:cubicBezTo>
                  <a:cubicBezTo>
                    <a:pt x="24" y="162"/>
                    <a:pt x="50" y="162"/>
                    <a:pt x="74" y="162"/>
                  </a:cubicBezTo>
                  <a:cubicBezTo>
                    <a:pt x="97" y="162"/>
                    <a:pt x="124" y="162"/>
                    <a:pt x="148" y="148"/>
                  </a:cubicBezTo>
                  <a:cubicBezTo>
                    <a:pt x="159" y="124"/>
                    <a:pt x="171" y="112"/>
                    <a:pt x="171" y="89"/>
                  </a:cubicBezTo>
                  <a:cubicBezTo>
                    <a:pt x="171" y="62"/>
                    <a:pt x="171" y="39"/>
                    <a:pt x="159" y="27"/>
                  </a:cubicBezTo>
                  <a:cubicBezTo>
                    <a:pt x="148" y="15"/>
                    <a:pt x="136" y="0"/>
                    <a:pt x="97" y="0"/>
                  </a:cubicBezTo>
                  <a:close/>
                </a:path>
              </a:pathLst>
            </a:custGeom>
            <a:solidFill>
              <a:srgbClr val="2E313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87" name="Google Shape;287;p30"/>
          <p:cNvSpPr/>
          <p:nvPr/>
        </p:nvSpPr>
        <p:spPr>
          <a:xfrm flipH="1">
            <a:off x="4762734" y="3632191"/>
            <a:ext cx="1734225" cy="1091196"/>
          </a:xfrm>
          <a:custGeom>
            <a:rect b="b" l="l" r="r" t="t"/>
            <a:pathLst>
              <a:path extrusionOk="0" h="6606" w="10499">
                <a:moveTo>
                  <a:pt x="4837" y="2052"/>
                </a:moveTo>
                <a:lnTo>
                  <a:pt x="4996" y="2064"/>
                </a:lnTo>
                <a:cubicBezTo>
                  <a:pt x="4984" y="2075"/>
                  <a:pt x="4984" y="2075"/>
                  <a:pt x="4972" y="2075"/>
                </a:cubicBezTo>
                <a:cubicBezTo>
                  <a:pt x="4937" y="2099"/>
                  <a:pt x="4922" y="2137"/>
                  <a:pt x="4910" y="2173"/>
                </a:cubicBezTo>
                <a:cubicBezTo>
                  <a:pt x="4899" y="2125"/>
                  <a:pt x="4875" y="2087"/>
                  <a:pt x="4837" y="2052"/>
                </a:cubicBezTo>
                <a:close/>
                <a:moveTo>
                  <a:pt x="6139" y="2161"/>
                </a:moveTo>
                <a:lnTo>
                  <a:pt x="6411" y="2184"/>
                </a:lnTo>
                <a:cubicBezTo>
                  <a:pt x="6384" y="2184"/>
                  <a:pt x="6360" y="2199"/>
                  <a:pt x="6337" y="2211"/>
                </a:cubicBezTo>
                <a:cubicBezTo>
                  <a:pt x="6299" y="2234"/>
                  <a:pt x="6275" y="2273"/>
                  <a:pt x="6263" y="2308"/>
                </a:cubicBezTo>
                <a:cubicBezTo>
                  <a:pt x="6248" y="2258"/>
                  <a:pt x="6225" y="2223"/>
                  <a:pt x="6175" y="2184"/>
                </a:cubicBezTo>
                <a:cubicBezTo>
                  <a:pt x="6163" y="2173"/>
                  <a:pt x="6151" y="2173"/>
                  <a:pt x="6139" y="2161"/>
                </a:cubicBezTo>
                <a:close/>
                <a:moveTo>
                  <a:pt x="3909" y="1978"/>
                </a:moveTo>
                <a:lnTo>
                  <a:pt x="4174" y="2002"/>
                </a:lnTo>
                <a:lnTo>
                  <a:pt x="4174" y="2370"/>
                </a:lnTo>
                <a:cubicBezTo>
                  <a:pt x="4112" y="2137"/>
                  <a:pt x="4003" y="2025"/>
                  <a:pt x="3929" y="1990"/>
                </a:cubicBezTo>
                <a:cubicBezTo>
                  <a:pt x="3929" y="1990"/>
                  <a:pt x="3919" y="1980"/>
                  <a:pt x="3909" y="1978"/>
                </a:cubicBezTo>
                <a:close/>
                <a:moveTo>
                  <a:pt x="7579" y="2285"/>
                </a:moveTo>
                <a:lnTo>
                  <a:pt x="7784" y="2296"/>
                </a:lnTo>
                <a:lnTo>
                  <a:pt x="7760" y="2320"/>
                </a:lnTo>
                <a:cubicBezTo>
                  <a:pt x="7710" y="2346"/>
                  <a:pt x="7687" y="2382"/>
                  <a:pt x="7675" y="2420"/>
                </a:cubicBezTo>
                <a:cubicBezTo>
                  <a:pt x="7675" y="2370"/>
                  <a:pt x="7637" y="2320"/>
                  <a:pt x="7601" y="2296"/>
                </a:cubicBezTo>
                <a:cubicBezTo>
                  <a:pt x="7594" y="2289"/>
                  <a:pt x="7586" y="2287"/>
                  <a:pt x="7579" y="2285"/>
                </a:cubicBezTo>
                <a:close/>
                <a:moveTo>
                  <a:pt x="4321" y="2013"/>
                </a:moveTo>
                <a:lnTo>
                  <a:pt x="4580" y="2037"/>
                </a:lnTo>
                <a:cubicBezTo>
                  <a:pt x="4495" y="2075"/>
                  <a:pt x="4406" y="2199"/>
                  <a:pt x="4333" y="2467"/>
                </a:cubicBezTo>
                <a:cubicBezTo>
                  <a:pt x="4333" y="2308"/>
                  <a:pt x="4333" y="2149"/>
                  <a:pt x="4321" y="2013"/>
                </a:cubicBezTo>
                <a:close/>
                <a:moveTo>
                  <a:pt x="5243" y="2087"/>
                </a:moveTo>
                <a:lnTo>
                  <a:pt x="5526" y="2111"/>
                </a:lnTo>
                <a:lnTo>
                  <a:pt x="5526" y="2665"/>
                </a:lnTo>
                <a:cubicBezTo>
                  <a:pt x="5453" y="2308"/>
                  <a:pt x="5341" y="2149"/>
                  <a:pt x="5243" y="2087"/>
                </a:cubicBezTo>
                <a:close/>
                <a:moveTo>
                  <a:pt x="5647" y="2125"/>
                </a:moveTo>
                <a:lnTo>
                  <a:pt x="5954" y="2149"/>
                </a:lnTo>
                <a:cubicBezTo>
                  <a:pt x="5954" y="2149"/>
                  <a:pt x="5942" y="2149"/>
                  <a:pt x="5930" y="2161"/>
                </a:cubicBezTo>
                <a:cubicBezTo>
                  <a:pt x="5845" y="2199"/>
                  <a:pt x="5721" y="2320"/>
                  <a:pt x="5647" y="2665"/>
                </a:cubicBezTo>
                <a:lnTo>
                  <a:pt x="5647" y="2125"/>
                </a:lnTo>
                <a:close/>
                <a:moveTo>
                  <a:pt x="6585" y="2201"/>
                </a:moveTo>
                <a:lnTo>
                  <a:pt x="6838" y="2223"/>
                </a:lnTo>
                <a:lnTo>
                  <a:pt x="6853" y="2665"/>
                </a:lnTo>
                <a:cubicBezTo>
                  <a:pt x="6780" y="2363"/>
                  <a:pt x="6659" y="2250"/>
                  <a:pt x="6585" y="2201"/>
                </a:cubicBezTo>
                <a:close/>
                <a:moveTo>
                  <a:pt x="8129" y="2320"/>
                </a:moveTo>
                <a:lnTo>
                  <a:pt x="8326" y="2332"/>
                </a:lnTo>
                <a:lnTo>
                  <a:pt x="8326" y="2862"/>
                </a:lnTo>
                <a:cubicBezTo>
                  <a:pt x="8253" y="2517"/>
                  <a:pt x="8141" y="2382"/>
                  <a:pt x="8055" y="2320"/>
                </a:cubicBezTo>
                <a:close/>
                <a:moveTo>
                  <a:pt x="8718" y="2332"/>
                </a:moveTo>
                <a:cubicBezTo>
                  <a:pt x="8633" y="2394"/>
                  <a:pt x="8509" y="2541"/>
                  <a:pt x="8447" y="2898"/>
                </a:cubicBezTo>
                <a:lnTo>
                  <a:pt x="8435" y="2332"/>
                </a:lnTo>
                <a:close/>
                <a:moveTo>
                  <a:pt x="6950" y="2223"/>
                </a:moveTo>
                <a:lnTo>
                  <a:pt x="7368" y="2258"/>
                </a:lnTo>
                <a:cubicBezTo>
                  <a:pt x="7354" y="2273"/>
                  <a:pt x="7342" y="2273"/>
                  <a:pt x="7342" y="2273"/>
                </a:cubicBezTo>
                <a:cubicBezTo>
                  <a:pt x="7233" y="2320"/>
                  <a:pt x="7074" y="2494"/>
                  <a:pt x="7000" y="3045"/>
                </a:cubicBezTo>
                <a:lnTo>
                  <a:pt x="6950" y="2223"/>
                </a:lnTo>
                <a:close/>
                <a:moveTo>
                  <a:pt x="3510" y="1940"/>
                </a:moveTo>
                <a:lnTo>
                  <a:pt x="3743" y="1963"/>
                </a:lnTo>
                <a:cubicBezTo>
                  <a:pt x="3720" y="1978"/>
                  <a:pt x="3696" y="1978"/>
                  <a:pt x="3670" y="2002"/>
                </a:cubicBezTo>
                <a:cubicBezTo>
                  <a:pt x="3596" y="2037"/>
                  <a:pt x="3572" y="2111"/>
                  <a:pt x="3584" y="2184"/>
                </a:cubicBezTo>
                <a:cubicBezTo>
                  <a:pt x="3611" y="2273"/>
                  <a:pt x="3670" y="2346"/>
                  <a:pt x="3732" y="2346"/>
                </a:cubicBezTo>
                <a:cubicBezTo>
                  <a:pt x="3770" y="2346"/>
                  <a:pt x="3793" y="2346"/>
                  <a:pt x="3805" y="2320"/>
                </a:cubicBezTo>
                <a:cubicBezTo>
                  <a:pt x="3817" y="2308"/>
                  <a:pt x="3832" y="2285"/>
                  <a:pt x="3832" y="2258"/>
                </a:cubicBezTo>
                <a:cubicBezTo>
                  <a:pt x="3844" y="2211"/>
                  <a:pt x="3805" y="2173"/>
                  <a:pt x="3758" y="2173"/>
                </a:cubicBezTo>
                <a:cubicBezTo>
                  <a:pt x="3720" y="2173"/>
                  <a:pt x="3684" y="2211"/>
                  <a:pt x="3684" y="2246"/>
                </a:cubicBezTo>
                <a:cubicBezTo>
                  <a:pt x="3670" y="2234"/>
                  <a:pt x="3646" y="2199"/>
                  <a:pt x="3646" y="2173"/>
                </a:cubicBezTo>
                <a:cubicBezTo>
                  <a:pt x="3634" y="2137"/>
                  <a:pt x="3634" y="2087"/>
                  <a:pt x="3708" y="2052"/>
                </a:cubicBezTo>
                <a:cubicBezTo>
                  <a:pt x="3742" y="2025"/>
                  <a:pt x="3779" y="2012"/>
                  <a:pt x="3816" y="2012"/>
                </a:cubicBezTo>
                <a:cubicBezTo>
                  <a:pt x="3846" y="2012"/>
                  <a:pt x="3877" y="2021"/>
                  <a:pt x="3905" y="2037"/>
                </a:cubicBezTo>
                <a:cubicBezTo>
                  <a:pt x="3979" y="2087"/>
                  <a:pt x="4126" y="2223"/>
                  <a:pt x="4185" y="2677"/>
                </a:cubicBezTo>
                <a:lnTo>
                  <a:pt x="4212" y="5341"/>
                </a:lnTo>
                <a:lnTo>
                  <a:pt x="3758" y="5329"/>
                </a:lnTo>
                <a:lnTo>
                  <a:pt x="3743" y="5158"/>
                </a:lnTo>
                <a:lnTo>
                  <a:pt x="3561" y="5158"/>
                </a:lnTo>
                <a:lnTo>
                  <a:pt x="3510" y="4580"/>
                </a:lnTo>
                <a:lnTo>
                  <a:pt x="3510" y="4557"/>
                </a:lnTo>
                <a:lnTo>
                  <a:pt x="3487" y="4421"/>
                </a:lnTo>
                <a:lnTo>
                  <a:pt x="3463" y="4150"/>
                </a:lnTo>
                <a:lnTo>
                  <a:pt x="3363" y="2064"/>
                </a:lnTo>
                <a:lnTo>
                  <a:pt x="3510" y="2064"/>
                </a:lnTo>
                <a:lnTo>
                  <a:pt x="3510" y="1940"/>
                </a:lnTo>
                <a:close/>
                <a:moveTo>
                  <a:pt x="4697" y="2057"/>
                </a:moveTo>
                <a:cubicBezTo>
                  <a:pt x="4736" y="2057"/>
                  <a:pt x="4769" y="2076"/>
                  <a:pt x="4801" y="2099"/>
                </a:cubicBezTo>
                <a:cubicBezTo>
                  <a:pt x="4863" y="2149"/>
                  <a:pt x="4863" y="2223"/>
                  <a:pt x="4849" y="2258"/>
                </a:cubicBezTo>
                <a:cubicBezTo>
                  <a:pt x="4837" y="2273"/>
                  <a:pt x="4825" y="2296"/>
                  <a:pt x="4813" y="2308"/>
                </a:cubicBezTo>
                <a:cubicBezTo>
                  <a:pt x="4813" y="2273"/>
                  <a:pt x="4775" y="2234"/>
                  <a:pt x="4739" y="2234"/>
                </a:cubicBezTo>
                <a:cubicBezTo>
                  <a:pt x="4701" y="2234"/>
                  <a:pt x="4666" y="2273"/>
                  <a:pt x="4666" y="2308"/>
                </a:cubicBezTo>
                <a:cubicBezTo>
                  <a:pt x="4666" y="2320"/>
                  <a:pt x="4678" y="2332"/>
                  <a:pt x="4678" y="2346"/>
                </a:cubicBezTo>
                <a:lnTo>
                  <a:pt x="4678" y="2358"/>
                </a:lnTo>
                <a:cubicBezTo>
                  <a:pt x="4689" y="2394"/>
                  <a:pt x="4728" y="2405"/>
                  <a:pt x="4751" y="2405"/>
                </a:cubicBezTo>
                <a:cubicBezTo>
                  <a:pt x="4813" y="2405"/>
                  <a:pt x="4875" y="2346"/>
                  <a:pt x="4899" y="2273"/>
                </a:cubicBezTo>
                <a:cubicBezTo>
                  <a:pt x="4922" y="2358"/>
                  <a:pt x="4996" y="2432"/>
                  <a:pt x="5058" y="2432"/>
                </a:cubicBezTo>
                <a:cubicBezTo>
                  <a:pt x="5084" y="2432"/>
                  <a:pt x="5108" y="2420"/>
                  <a:pt x="5120" y="2405"/>
                </a:cubicBezTo>
                <a:cubicBezTo>
                  <a:pt x="5131" y="2382"/>
                  <a:pt x="5143" y="2370"/>
                  <a:pt x="5143" y="2346"/>
                </a:cubicBezTo>
                <a:cubicBezTo>
                  <a:pt x="5143" y="2296"/>
                  <a:pt x="5108" y="2258"/>
                  <a:pt x="5070" y="2258"/>
                </a:cubicBezTo>
                <a:cubicBezTo>
                  <a:pt x="5034" y="2258"/>
                  <a:pt x="4996" y="2285"/>
                  <a:pt x="4996" y="2332"/>
                </a:cubicBezTo>
                <a:cubicBezTo>
                  <a:pt x="4984" y="2308"/>
                  <a:pt x="4972" y="2285"/>
                  <a:pt x="4961" y="2258"/>
                </a:cubicBezTo>
                <a:cubicBezTo>
                  <a:pt x="4949" y="2223"/>
                  <a:pt x="4949" y="2173"/>
                  <a:pt x="5011" y="2125"/>
                </a:cubicBezTo>
                <a:cubicBezTo>
                  <a:pt x="5037" y="2104"/>
                  <a:pt x="5068" y="2095"/>
                  <a:pt x="5101" y="2095"/>
                </a:cubicBezTo>
                <a:cubicBezTo>
                  <a:pt x="5127" y="2095"/>
                  <a:pt x="5154" y="2100"/>
                  <a:pt x="5182" y="2111"/>
                </a:cubicBezTo>
                <a:cubicBezTo>
                  <a:pt x="5267" y="2161"/>
                  <a:pt x="5465" y="2346"/>
                  <a:pt x="5526" y="3083"/>
                </a:cubicBezTo>
                <a:lnTo>
                  <a:pt x="5500" y="5353"/>
                </a:lnTo>
                <a:lnTo>
                  <a:pt x="4359" y="5341"/>
                </a:lnTo>
                <a:cubicBezTo>
                  <a:pt x="4371" y="4778"/>
                  <a:pt x="4359" y="3673"/>
                  <a:pt x="4348" y="2762"/>
                </a:cubicBezTo>
                <a:cubicBezTo>
                  <a:pt x="4406" y="2234"/>
                  <a:pt x="4554" y="2099"/>
                  <a:pt x="4627" y="2075"/>
                </a:cubicBezTo>
                <a:cubicBezTo>
                  <a:pt x="4653" y="2062"/>
                  <a:pt x="4676" y="2057"/>
                  <a:pt x="4697" y="2057"/>
                </a:cubicBezTo>
                <a:close/>
                <a:moveTo>
                  <a:pt x="6036" y="2193"/>
                </a:moveTo>
                <a:cubicBezTo>
                  <a:pt x="6074" y="2193"/>
                  <a:pt x="6110" y="2205"/>
                  <a:pt x="6139" y="2234"/>
                </a:cubicBezTo>
                <a:cubicBezTo>
                  <a:pt x="6213" y="2285"/>
                  <a:pt x="6213" y="2346"/>
                  <a:pt x="6201" y="2382"/>
                </a:cubicBezTo>
                <a:cubicBezTo>
                  <a:pt x="6190" y="2405"/>
                  <a:pt x="6175" y="2432"/>
                  <a:pt x="6163" y="2444"/>
                </a:cubicBezTo>
                <a:cubicBezTo>
                  <a:pt x="6163" y="2405"/>
                  <a:pt x="6128" y="2370"/>
                  <a:pt x="6089" y="2370"/>
                </a:cubicBezTo>
                <a:cubicBezTo>
                  <a:pt x="6042" y="2370"/>
                  <a:pt x="6016" y="2405"/>
                  <a:pt x="6016" y="2444"/>
                </a:cubicBezTo>
                <a:cubicBezTo>
                  <a:pt x="6016" y="2467"/>
                  <a:pt x="6016" y="2479"/>
                  <a:pt x="6027" y="2494"/>
                </a:cubicBezTo>
                <a:cubicBezTo>
                  <a:pt x="6042" y="2529"/>
                  <a:pt x="6066" y="2541"/>
                  <a:pt x="6101" y="2541"/>
                </a:cubicBezTo>
                <a:cubicBezTo>
                  <a:pt x="6163" y="2541"/>
                  <a:pt x="6225" y="2479"/>
                  <a:pt x="6248" y="2405"/>
                </a:cubicBezTo>
                <a:cubicBezTo>
                  <a:pt x="6275" y="2494"/>
                  <a:pt x="6349" y="2568"/>
                  <a:pt x="6411" y="2568"/>
                </a:cubicBezTo>
                <a:cubicBezTo>
                  <a:pt x="6434" y="2568"/>
                  <a:pt x="6458" y="2553"/>
                  <a:pt x="6484" y="2541"/>
                </a:cubicBezTo>
                <a:cubicBezTo>
                  <a:pt x="6496" y="2529"/>
                  <a:pt x="6508" y="2506"/>
                  <a:pt x="6508" y="2479"/>
                </a:cubicBezTo>
                <a:cubicBezTo>
                  <a:pt x="6508" y="2432"/>
                  <a:pt x="6470" y="2394"/>
                  <a:pt x="6434" y="2394"/>
                </a:cubicBezTo>
                <a:cubicBezTo>
                  <a:pt x="6384" y="2394"/>
                  <a:pt x="6360" y="2432"/>
                  <a:pt x="6349" y="2467"/>
                </a:cubicBezTo>
                <a:cubicBezTo>
                  <a:pt x="6337" y="2444"/>
                  <a:pt x="6322" y="2420"/>
                  <a:pt x="6310" y="2394"/>
                </a:cubicBezTo>
                <a:cubicBezTo>
                  <a:pt x="6299" y="2346"/>
                  <a:pt x="6310" y="2296"/>
                  <a:pt x="6360" y="2258"/>
                </a:cubicBezTo>
                <a:cubicBezTo>
                  <a:pt x="6391" y="2240"/>
                  <a:pt x="6422" y="2232"/>
                  <a:pt x="6453" y="2232"/>
                </a:cubicBezTo>
                <a:cubicBezTo>
                  <a:pt x="6484" y="2232"/>
                  <a:pt x="6514" y="2240"/>
                  <a:pt x="6543" y="2258"/>
                </a:cubicBezTo>
                <a:cubicBezTo>
                  <a:pt x="6643" y="2308"/>
                  <a:pt x="6864" y="2506"/>
                  <a:pt x="6888" y="3402"/>
                </a:cubicBezTo>
                <a:lnTo>
                  <a:pt x="6962" y="5367"/>
                </a:lnTo>
                <a:lnTo>
                  <a:pt x="6962" y="5367"/>
                </a:lnTo>
                <a:lnTo>
                  <a:pt x="5674" y="5353"/>
                </a:lnTo>
                <a:lnTo>
                  <a:pt x="5647" y="3010"/>
                </a:lnTo>
                <a:cubicBezTo>
                  <a:pt x="5709" y="2394"/>
                  <a:pt x="5880" y="2246"/>
                  <a:pt x="5954" y="2211"/>
                </a:cubicBezTo>
                <a:cubicBezTo>
                  <a:pt x="5980" y="2200"/>
                  <a:pt x="6008" y="2193"/>
                  <a:pt x="6036" y="2193"/>
                </a:cubicBezTo>
                <a:close/>
                <a:moveTo>
                  <a:pt x="7446" y="2305"/>
                </a:moveTo>
                <a:cubicBezTo>
                  <a:pt x="7485" y="2305"/>
                  <a:pt x="7526" y="2317"/>
                  <a:pt x="7563" y="2346"/>
                </a:cubicBezTo>
                <a:cubicBezTo>
                  <a:pt x="7625" y="2394"/>
                  <a:pt x="7625" y="2444"/>
                  <a:pt x="7625" y="2479"/>
                </a:cubicBezTo>
                <a:cubicBezTo>
                  <a:pt x="7613" y="2506"/>
                  <a:pt x="7601" y="2529"/>
                  <a:pt x="7575" y="2553"/>
                </a:cubicBezTo>
                <a:cubicBezTo>
                  <a:pt x="7575" y="2517"/>
                  <a:pt x="7539" y="2479"/>
                  <a:pt x="7501" y="2479"/>
                </a:cubicBezTo>
                <a:cubicBezTo>
                  <a:pt x="7454" y="2479"/>
                  <a:pt x="7416" y="2517"/>
                  <a:pt x="7416" y="2568"/>
                </a:cubicBezTo>
                <a:cubicBezTo>
                  <a:pt x="7416" y="2579"/>
                  <a:pt x="7427" y="2591"/>
                  <a:pt x="7442" y="2615"/>
                </a:cubicBezTo>
                <a:cubicBezTo>
                  <a:pt x="7454" y="2641"/>
                  <a:pt x="7477" y="2653"/>
                  <a:pt x="7516" y="2653"/>
                </a:cubicBezTo>
                <a:cubicBezTo>
                  <a:pt x="7575" y="2653"/>
                  <a:pt x="7648" y="2579"/>
                  <a:pt x="7675" y="2506"/>
                </a:cubicBezTo>
                <a:cubicBezTo>
                  <a:pt x="7698" y="2591"/>
                  <a:pt x="7772" y="2653"/>
                  <a:pt x="7834" y="2665"/>
                </a:cubicBezTo>
                <a:cubicBezTo>
                  <a:pt x="7858" y="2665"/>
                  <a:pt x="7884" y="2653"/>
                  <a:pt x="7908" y="2641"/>
                </a:cubicBezTo>
                <a:cubicBezTo>
                  <a:pt x="7920" y="2615"/>
                  <a:pt x="7931" y="2603"/>
                  <a:pt x="7931" y="2579"/>
                </a:cubicBezTo>
                <a:cubicBezTo>
                  <a:pt x="7931" y="2529"/>
                  <a:pt x="7896" y="2494"/>
                  <a:pt x="7858" y="2494"/>
                </a:cubicBezTo>
                <a:cubicBezTo>
                  <a:pt x="7810" y="2494"/>
                  <a:pt x="7772" y="2529"/>
                  <a:pt x="7772" y="2568"/>
                </a:cubicBezTo>
                <a:cubicBezTo>
                  <a:pt x="7760" y="2553"/>
                  <a:pt x="7737" y="2517"/>
                  <a:pt x="7737" y="2494"/>
                </a:cubicBezTo>
                <a:cubicBezTo>
                  <a:pt x="7722" y="2444"/>
                  <a:pt x="7737" y="2394"/>
                  <a:pt x="7784" y="2370"/>
                </a:cubicBezTo>
                <a:cubicBezTo>
                  <a:pt x="7827" y="2341"/>
                  <a:pt x="7865" y="2329"/>
                  <a:pt x="7905" y="2329"/>
                </a:cubicBezTo>
                <a:cubicBezTo>
                  <a:pt x="7933" y="2329"/>
                  <a:pt x="7962" y="2335"/>
                  <a:pt x="7993" y="2346"/>
                </a:cubicBezTo>
                <a:cubicBezTo>
                  <a:pt x="8079" y="2394"/>
                  <a:pt x="8264" y="2568"/>
                  <a:pt x="8312" y="3242"/>
                </a:cubicBezTo>
                <a:lnTo>
                  <a:pt x="8288" y="5379"/>
                </a:lnTo>
                <a:lnTo>
                  <a:pt x="7133" y="5367"/>
                </a:lnTo>
                <a:lnTo>
                  <a:pt x="7024" y="3475"/>
                </a:lnTo>
                <a:cubicBezTo>
                  <a:pt x="7047" y="2579"/>
                  <a:pt x="7268" y="2370"/>
                  <a:pt x="7368" y="2320"/>
                </a:cubicBezTo>
                <a:cubicBezTo>
                  <a:pt x="7392" y="2310"/>
                  <a:pt x="7419" y="2305"/>
                  <a:pt x="7446" y="2305"/>
                </a:cubicBezTo>
                <a:close/>
                <a:moveTo>
                  <a:pt x="9258" y="2346"/>
                </a:moveTo>
                <a:lnTo>
                  <a:pt x="9258" y="2494"/>
                </a:lnTo>
                <a:lnTo>
                  <a:pt x="9529" y="2494"/>
                </a:lnTo>
                <a:lnTo>
                  <a:pt x="9517" y="2800"/>
                </a:lnTo>
                <a:lnTo>
                  <a:pt x="9517" y="2862"/>
                </a:lnTo>
                <a:lnTo>
                  <a:pt x="9490" y="3805"/>
                </a:lnTo>
                <a:lnTo>
                  <a:pt x="9479" y="4410"/>
                </a:lnTo>
                <a:lnTo>
                  <a:pt x="9479" y="4421"/>
                </a:lnTo>
                <a:lnTo>
                  <a:pt x="9479" y="4433"/>
                </a:lnTo>
                <a:lnTo>
                  <a:pt x="9467" y="4468"/>
                </a:lnTo>
                <a:lnTo>
                  <a:pt x="9343" y="4852"/>
                </a:lnTo>
                <a:lnTo>
                  <a:pt x="9343" y="5158"/>
                </a:lnTo>
                <a:lnTo>
                  <a:pt x="9149" y="5158"/>
                </a:lnTo>
                <a:lnTo>
                  <a:pt x="9160" y="5379"/>
                </a:lnTo>
                <a:lnTo>
                  <a:pt x="8459" y="5379"/>
                </a:lnTo>
                <a:lnTo>
                  <a:pt x="8447" y="3351"/>
                </a:lnTo>
                <a:cubicBezTo>
                  <a:pt x="8485" y="2603"/>
                  <a:pt x="8695" y="2420"/>
                  <a:pt x="8780" y="2370"/>
                </a:cubicBezTo>
                <a:cubicBezTo>
                  <a:pt x="8806" y="2354"/>
                  <a:pt x="8833" y="2347"/>
                  <a:pt x="8861" y="2347"/>
                </a:cubicBezTo>
                <a:cubicBezTo>
                  <a:pt x="8900" y="2347"/>
                  <a:pt x="8940" y="2361"/>
                  <a:pt x="8975" y="2382"/>
                </a:cubicBezTo>
                <a:cubicBezTo>
                  <a:pt x="9025" y="2420"/>
                  <a:pt x="9048" y="2467"/>
                  <a:pt x="9037" y="2517"/>
                </a:cubicBezTo>
                <a:cubicBezTo>
                  <a:pt x="9025" y="2541"/>
                  <a:pt x="9013" y="2568"/>
                  <a:pt x="9001" y="2591"/>
                </a:cubicBezTo>
                <a:cubicBezTo>
                  <a:pt x="8989" y="2553"/>
                  <a:pt x="8963" y="2517"/>
                  <a:pt x="8916" y="2517"/>
                </a:cubicBezTo>
                <a:cubicBezTo>
                  <a:pt x="8877" y="2517"/>
                  <a:pt x="8842" y="2553"/>
                  <a:pt x="8842" y="2591"/>
                </a:cubicBezTo>
                <a:cubicBezTo>
                  <a:pt x="8842" y="2615"/>
                  <a:pt x="8842" y="2626"/>
                  <a:pt x="8854" y="2641"/>
                </a:cubicBezTo>
                <a:cubicBezTo>
                  <a:pt x="8866" y="2677"/>
                  <a:pt x="8901" y="2688"/>
                  <a:pt x="8939" y="2688"/>
                </a:cubicBezTo>
                <a:cubicBezTo>
                  <a:pt x="9001" y="2677"/>
                  <a:pt x="9075" y="2615"/>
                  <a:pt x="9098" y="2529"/>
                </a:cubicBezTo>
                <a:cubicBezTo>
                  <a:pt x="9098" y="2494"/>
                  <a:pt x="9110" y="2405"/>
                  <a:pt x="9013" y="2346"/>
                </a:cubicBezTo>
                <a:close/>
                <a:moveTo>
                  <a:pt x="4348" y="5515"/>
                </a:moveTo>
                <a:lnTo>
                  <a:pt x="5500" y="5527"/>
                </a:lnTo>
                <a:lnTo>
                  <a:pt x="5500" y="5624"/>
                </a:lnTo>
                <a:cubicBezTo>
                  <a:pt x="5500" y="5674"/>
                  <a:pt x="5538" y="5709"/>
                  <a:pt x="5585" y="5709"/>
                </a:cubicBezTo>
                <a:cubicBezTo>
                  <a:pt x="5635" y="5709"/>
                  <a:pt x="5674" y="5674"/>
                  <a:pt x="5674" y="5624"/>
                </a:cubicBezTo>
                <a:lnTo>
                  <a:pt x="5674" y="5527"/>
                </a:lnTo>
                <a:lnTo>
                  <a:pt x="6973" y="5538"/>
                </a:lnTo>
                <a:lnTo>
                  <a:pt x="6973" y="5624"/>
                </a:lnTo>
                <a:cubicBezTo>
                  <a:pt x="6985" y="5674"/>
                  <a:pt x="7024" y="5709"/>
                  <a:pt x="7059" y="5709"/>
                </a:cubicBezTo>
                <a:lnTo>
                  <a:pt x="7074" y="5709"/>
                </a:lnTo>
                <a:cubicBezTo>
                  <a:pt x="7121" y="5709"/>
                  <a:pt x="7159" y="5674"/>
                  <a:pt x="7159" y="5624"/>
                </a:cubicBezTo>
                <a:lnTo>
                  <a:pt x="7147" y="5538"/>
                </a:lnTo>
                <a:lnTo>
                  <a:pt x="8288" y="5550"/>
                </a:lnTo>
                <a:lnTo>
                  <a:pt x="8288" y="5624"/>
                </a:lnTo>
                <a:cubicBezTo>
                  <a:pt x="8288" y="5674"/>
                  <a:pt x="8326" y="5709"/>
                  <a:pt x="8373" y="5709"/>
                </a:cubicBezTo>
                <a:cubicBezTo>
                  <a:pt x="8424" y="5709"/>
                  <a:pt x="8459" y="5674"/>
                  <a:pt x="8459" y="5624"/>
                </a:cubicBezTo>
                <a:lnTo>
                  <a:pt x="8459" y="5550"/>
                </a:lnTo>
                <a:lnTo>
                  <a:pt x="9160" y="5562"/>
                </a:lnTo>
                <a:lnTo>
                  <a:pt x="9172" y="5647"/>
                </a:lnTo>
                <a:lnTo>
                  <a:pt x="9343" y="5647"/>
                </a:lnTo>
                <a:lnTo>
                  <a:pt x="9343" y="5980"/>
                </a:lnTo>
                <a:lnTo>
                  <a:pt x="3646" y="5969"/>
                </a:lnTo>
                <a:lnTo>
                  <a:pt x="3611" y="5647"/>
                </a:lnTo>
                <a:lnTo>
                  <a:pt x="3770" y="5647"/>
                </a:lnTo>
                <a:lnTo>
                  <a:pt x="3770" y="5515"/>
                </a:lnTo>
                <a:lnTo>
                  <a:pt x="4224" y="5515"/>
                </a:lnTo>
                <a:lnTo>
                  <a:pt x="4224" y="5624"/>
                </a:lnTo>
                <a:cubicBezTo>
                  <a:pt x="4224" y="5674"/>
                  <a:pt x="4259" y="5709"/>
                  <a:pt x="4309" y="5709"/>
                </a:cubicBezTo>
                <a:cubicBezTo>
                  <a:pt x="4321" y="5709"/>
                  <a:pt x="4333" y="5636"/>
                  <a:pt x="4348" y="5515"/>
                </a:cubicBezTo>
                <a:close/>
                <a:moveTo>
                  <a:pt x="8362" y="1"/>
                </a:moveTo>
                <a:lnTo>
                  <a:pt x="8105" y="1241"/>
                </a:lnTo>
                <a:lnTo>
                  <a:pt x="8288" y="1374"/>
                </a:lnTo>
                <a:lnTo>
                  <a:pt x="8338" y="1436"/>
                </a:lnTo>
                <a:lnTo>
                  <a:pt x="8326" y="2149"/>
                </a:lnTo>
                <a:lnTo>
                  <a:pt x="8141" y="2149"/>
                </a:lnTo>
                <a:lnTo>
                  <a:pt x="6938" y="2052"/>
                </a:lnTo>
                <a:lnTo>
                  <a:pt x="6912" y="1560"/>
                </a:lnTo>
                <a:lnTo>
                  <a:pt x="6962" y="1486"/>
                </a:lnTo>
                <a:lnTo>
                  <a:pt x="7109" y="1362"/>
                </a:lnTo>
                <a:lnTo>
                  <a:pt x="6779" y="416"/>
                </a:lnTo>
                <a:lnTo>
                  <a:pt x="6617" y="1400"/>
                </a:lnTo>
                <a:lnTo>
                  <a:pt x="6791" y="1498"/>
                </a:lnTo>
                <a:lnTo>
                  <a:pt x="6803" y="1521"/>
                </a:lnTo>
                <a:lnTo>
                  <a:pt x="6826" y="2037"/>
                </a:lnTo>
                <a:lnTo>
                  <a:pt x="6826" y="2037"/>
                </a:lnTo>
                <a:lnTo>
                  <a:pt x="5635" y="1940"/>
                </a:lnTo>
                <a:lnTo>
                  <a:pt x="5635" y="1474"/>
                </a:lnTo>
                <a:lnTo>
                  <a:pt x="5697" y="1400"/>
                </a:lnTo>
                <a:lnTo>
                  <a:pt x="5880" y="1253"/>
                </a:lnTo>
                <a:lnTo>
                  <a:pt x="5562" y="121"/>
                </a:lnTo>
                <a:lnTo>
                  <a:pt x="5329" y="1288"/>
                </a:lnTo>
                <a:lnTo>
                  <a:pt x="5500" y="1400"/>
                </a:lnTo>
                <a:lnTo>
                  <a:pt x="5538" y="1436"/>
                </a:lnTo>
                <a:lnTo>
                  <a:pt x="5538" y="1940"/>
                </a:lnTo>
                <a:lnTo>
                  <a:pt x="4321" y="1843"/>
                </a:lnTo>
                <a:cubicBezTo>
                  <a:pt x="4321" y="1645"/>
                  <a:pt x="4309" y="1498"/>
                  <a:pt x="4309" y="1412"/>
                </a:cubicBezTo>
                <a:lnTo>
                  <a:pt x="4348" y="1362"/>
                </a:lnTo>
                <a:lnTo>
                  <a:pt x="4530" y="1265"/>
                </a:lnTo>
                <a:lnTo>
                  <a:pt x="4200" y="431"/>
                </a:lnTo>
                <a:lnTo>
                  <a:pt x="3964" y="1288"/>
                </a:lnTo>
                <a:lnTo>
                  <a:pt x="4162" y="1374"/>
                </a:lnTo>
                <a:lnTo>
                  <a:pt x="4162" y="1389"/>
                </a:lnTo>
                <a:lnTo>
                  <a:pt x="4174" y="1831"/>
                </a:lnTo>
                <a:lnTo>
                  <a:pt x="3510" y="1769"/>
                </a:lnTo>
                <a:lnTo>
                  <a:pt x="3510" y="1571"/>
                </a:lnTo>
                <a:lnTo>
                  <a:pt x="3340" y="1571"/>
                </a:lnTo>
                <a:lnTo>
                  <a:pt x="3340" y="1509"/>
                </a:lnTo>
                <a:lnTo>
                  <a:pt x="3204" y="1424"/>
                </a:lnTo>
                <a:lnTo>
                  <a:pt x="3119" y="1374"/>
                </a:lnTo>
                <a:lnTo>
                  <a:pt x="3045" y="1374"/>
                </a:lnTo>
                <a:lnTo>
                  <a:pt x="2002" y="1521"/>
                </a:lnTo>
                <a:lnTo>
                  <a:pt x="1940" y="1571"/>
                </a:lnTo>
                <a:lnTo>
                  <a:pt x="1866" y="1645"/>
                </a:lnTo>
                <a:lnTo>
                  <a:pt x="1866" y="1952"/>
                </a:lnTo>
                <a:lnTo>
                  <a:pt x="1866" y="1978"/>
                </a:lnTo>
                <a:lnTo>
                  <a:pt x="1878" y="2641"/>
                </a:lnTo>
                <a:lnTo>
                  <a:pt x="1878" y="2700"/>
                </a:lnTo>
                <a:lnTo>
                  <a:pt x="1890" y="3584"/>
                </a:lnTo>
                <a:lnTo>
                  <a:pt x="1890" y="3623"/>
                </a:lnTo>
                <a:lnTo>
                  <a:pt x="1890" y="3953"/>
                </a:lnTo>
                <a:lnTo>
                  <a:pt x="1890" y="3979"/>
                </a:lnTo>
                <a:lnTo>
                  <a:pt x="1854" y="4433"/>
                </a:lnTo>
                <a:lnTo>
                  <a:pt x="1854" y="4483"/>
                </a:lnTo>
                <a:lnTo>
                  <a:pt x="1804" y="4984"/>
                </a:lnTo>
                <a:lnTo>
                  <a:pt x="1792" y="4961"/>
                </a:lnTo>
                <a:lnTo>
                  <a:pt x="1657" y="5636"/>
                </a:lnTo>
                <a:cubicBezTo>
                  <a:pt x="1657" y="5636"/>
                  <a:pt x="1533" y="5023"/>
                  <a:pt x="1226" y="4542"/>
                </a:cubicBezTo>
                <a:lnTo>
                  <a:pt x="1226" y="4542"/>
                </a:lnTo>
                <a:cubicBezTo>
                  <a:pt x="1226" y="4542"/>
                  <a:pt x="1400" y="5267"/>
                  <a:pt x="1374" y="5500"/>
                </a:cubicBezTo>
                <a:lnTo>
                  <a:pt x="1226" y="5194"/>
                </a:lnTo>
                <a:lnTo>
                  <a:pt x="1226" y="5465"/>
                </a:lnTo>
                <a:cubicBezTo>
                  <a:pt x="1226" y="5465"/>
                  <a:pt x="896" y="4999"/>
                  <a:pt x="908" y="4790"/>
                </a:cubicBezTo>
                <a:lnTo>
                  <a:pt x="908" y="4790"/>
                </a:lnTo>
                <a:cubicBezTo>
                  <a:pt x="908" y="4790"/>
                  <a:pt x="870" y="5294"/>
                  <a:pt x="994" y="5574"/>
                </a:cubicBezTo>
                <a:cubicBezTo>
                  <a:pt x="994" y="5574"/>
                  <a:pt x="737" y="5158"/>
                  <a:pt x="540" y="5034"/>
                </a:cubicBezTo>
                <a:lnTo>
                  <a:pt x="540" y="5034"/>
                </a:lnTo>
                <a:cubicBezTo>
                  <a:pt x="540" y="5034"/>
                  <a:pt x="823" y="5612"/>
                  <a:pt x="796" y="5857"/>
                </a:cubicBezTo>
                <a:cubicBezTo>
                  <a:pt x="796" y="5857"/>
                  <a:pt x="687" y="5833"/>
                  <a:pt x="613" y="5624"/>
                </a:cubicBezTo>
                <a:lnTo>
                  <a:pt x="613" y="5624"/>
                </a:lnTo>
                <a:cubicBezTo>
                  <a:pt x="613" y="5624"/>
                  <a:pt x="575" y="5783"/>
                  <a:pt x="649" y="5969"/>
                </a:cubicBezTo>
                <a:lnTo>
                  <a:pt x="0" y="5969"/>
                </a:lnTo>
                <a:cubicBezTo>
                  <a:pt x="0" y="5969"/>
                  <a:pt x="5795" y="6361"/>
                  <a:pt x="10498" y="6605"/>
                </a:cubicBezTo>
                <a:lnTo>
                  <a:pt x="10498" y="1350"/>
                </a:lnTo>
                <a:lnTo>
                  <a:pt x="9552" y="1424"/>
                </a:lnTo>
                <a:lnTo>
                  <a:pt x="9540" y="2002"/>
                </a:lnTo>
                <a:lnTo>
                  <a:pt x="9258" y="2002"/>
                </a:lnTo>
                <a:lnTo>
                  <a:pt x="9258" y="2173"/>
                </a:lnTo>
                <a:lnTo>
                  <a:pt x="8435" y="2161"/>
                </a:lnTo>
                <a:lnTo>
                  <a:pt x="8435" y="1436"/>
                </a:lnTo>
                <a:lnTo>
                  <a:pt x="8474" y="1374"/>
                </a:lnTo>
                <a:lnTo>
                  <a:pt x="8656" y="1203"/>
                </a:lnTo>
                <a:lnTo>
                  <a:pt x="8362" y="1"/>
                </a:lnTo>
                <a:close/>
              </a:path>
            </a:pathLst>
          </a:custGeom>
          <a:solidFill>
            <a:srgbClr val="22232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8" name="Google Shape;288;p30"/>
          <p:cNvSpPr/>
          <p:nvPr/>
        </p:nvSpPr>
        <p:spPr>
          <a:xfrm>
            <a:off x="2646941" y="3652418"/>
            <a:ext cx="1730426" cy="1050726"/>
          </a:xfrm>
          <a:custGeom>
            <a:rect b="b" l="l" r="r" t="t"/>
            <a:pathLst>
              <a:path extrusionOk="0" h="6361" w="10476">
                <a:moveTo>
                  <a:pt x="4643" y="2188"/>
                </a:moveTo>
                <a:cubicBezTo>
                  <a:pt x="4631" y="2199"/>
                  <a:pt x="4631" y="2199"/>
                  <a:pt x="4616" y="2199"/>
                </a:cubicBezTo>
                <a:cubicBezTo>
                  <a:pt x="4593" y="2223"/>
                  <a:pt x="4569" y="2261"/>
                  <a:pt x="4557" y="2285"/>
                </a:cubicBezTo>
                <a:cubicBezTo>
                  <a:pt x="4542" y="2249"/>
                  <a:pt x="4519" y="2211"/>
                  <a:pt x="4483" y="2188"/>
                </a:cubicBezTo>
                <a:close/>
                <a:moveTo>
                  <a:pt x="6031" y="2199"/>
                </a:moveTo>
                <a:cubicBezTo>
                  <a:pt x="6004" y="2199"/>
                  <a:pt x="5981" y="2211"/>
                  <a:pt x="5957" y="2235"/>
                </a:cubicBezTo>
                <a:cubicBezTo>
                  <a:pt x="5919" y="2261"/>
                  <a:pt x="5895" y="2285"/>
                  <a:pt x="5883" y="2323"/>
                </a:cubicBezTo>
                <a:cubicBezTo>
                  <a:pt x="5869" y="2285"/>
                  <a:pt x="5845" y="2249"/>
                  <a:pt x="5795" y="2211"/>
                </a:cubicBezTo>
                <a:cubicBezTo>
                  <a:pt x="5783" y="2211"/>
                  <a:pt x="5771" y="2199"/>
                  <a:pt x="5760" y="2199"/>
                </a:cubicBezTo>
                <a:close/>
                <a:moveTo>
                  <a:pt x="7454" y="2199"/>
                </a:moveTo>
                <a:cubicBezTo>
                  <a:pt x="7442" y="2211"/>
                  <a:pt x="7431" y="2211"/>
                  <a:pt x="7416" y="2223"/>
                </a:cubicBezTo>
                <a:cubicBezTo>
                  <a:pt x="7381" y="2261"/>
                  <a:pt x="7357" y="2285"/>
                  <a:pt x="7342" y="2323"/>
                </a:cubicBezTo>
                <a:cubicBezTo>
                  <a:pt x="7330" y="2273"/>
                  <a:pt x="7295" y="2235"/>
                  <a:pt x="7257" y="2211"/>
                </a:cubicBezTo>
                <a:cubicBezTo>
                  <a:pt x="7245" y="2211"/>
                  <a:pt x="7233" y="2211"/>
                  <a:pt x="7221" y="2199"/>
                </a:cubicBezTo>
                <a:close/>
                <a:moveTo>
                  <a:pt x="3868" y="2188"/>
                </a:moveTo>
                <a:lnTo>
                  <a:pt x="3856" y="2518"/>
                </a:lnTo>
                <a:cubicBezTo>
                  <a:pt x="3794" y="2308"/>
                  <a:pt x="3708" y="2223"/>
                  <a:pt x="3635" y="2199"/>
                </a:cubicBezTo>
                <a:cubicBezTo>
                  <a:pt x="3623" y="2188"/>
                  <a:pt x="3623" y="2188"/>
                  <a:pt x="3611" y="2188"/>
                </a:cubicBezTo>
                <a:close/>
                <a:moveTo>
                  <a:pt x="4236" y="2188"/>
                </a:moveTo>
                <a:cubicBezTo>
                  <a:pt x="4162" y="2235"/>
                  <a:pt x="4077" y="2347"/>
                  <a:pt x="4003" y="2591"/>
                </a:cubicBezTo>
                <a:lnTo>
                  <a:pt x="4003" y="2188"/>
                </a:lnTo>
                <a:close/>
                <a:moveTo>
                  <a:pt x="6458" y="2199"/>
                </a:moveTo>
                <a:lnTo>
                  <a:pt x="6473" y="2618"/>
                </a:lnTo>
                <a:cubicBezTo>
                  <a:pt x="6399" y="2335"/>
                  <a:pt x="6275" y="2235"/>
                  <a:pt x="6202" y="2199"/>
                </a:cubicBezTo>
                <a:close/>
                <a:moveTo>
                  <a:pt x="5574" y="2199"/>
                </a:moveTo>
                <a:cubicBezTo>
                  <a:pt x="5574" y="2199"/>
                  <a:pt x="5562" y="2199"/>
                  <a:pt x="5550" y="2211"/>
                </a:cubicBezTo>
                <a:cubicBezTo>
                  <a:pt x="5465" y="2249"/>
                  <a:pt x="5341" y="2358"/>
                  <a:pt x="5256" y="2677"/>
                </a:cubicBezTo>
                <a:lnTo>
                  <a:pt x="5267" y="2199"/>
                </a:lnTo>
                <a:close/>
                <a:moveTo>
                  <a:pt x="5158" y="2188"/>
                </a:moveTo>
                <a:lnTo>
                  <a:pt x="5147" y="2691"/>
                </a:lnTo>
                <a:cubicBezTo>
                  <a:pt x="5073" y="2370"/>
                  <a:pt x="4973" y="2249"/>
                  <a:pt x="4875" y="2188"/>
                </a:cubicBezTo>
                <a:close/>
                <a:moveTo>
                  <a:pt x="8032" y="2199"/>
                </a:moveTo>
                <a:lnTo>
                  <a:pt x="8020" y="2703"/>
                </a:lnTo>
                <a:cubicBezTo>
                  <a:pt x="7946" y="2382"/>
                  <a:pt x="7834" y="2261"/>
                  <a:pt x="7737" y="2199"/>
                </a:cubicBezTo>
                <a:close/>
                <a:moveTo>
                  <a:pt x="8462" y="2176"/>
                </a:moveTo>
                <a:cubicBezTo>
                  <a:pt x="8362" y="2235"/>
                  <a:pt x="8226" y="2382"/>
                  <a:pt x="8153" y="2727"/>
                </a:cubicBezTo>
                <a:lnTo>
                  <a:pt x="8153" y="2188"/>
                </a:lnTo>
                <a:lnTo>
                  <a:pt x="8462" y="2176"/>
                </a:lnTo>
                <a:close/>
                <a:moveTo>
                  <a:pt x="7012" y="2199"/>
                </a:moveTo>
                <a:cubicBezTo>
                  <a:pt x="7000" y="2199"/>
                  <a:pt x="6989" y="2211"/>
                  <a:pt x="6989" y="2211"/>
                </a:cubicBezTo>
                <a:cubicBezTo>
                  <a:pt x="6877" y="2273"/>
                  <a:pt x="6706" y="2444"/>
                  <a:pt x="6620" y="2960"/>
                </a:cubicBezTo>
                <a:lnTo>
                  <a:pt x="6582" y="2199"/>
                </a:lnTo>
                <a:close/>
                <a:moveTo>
                  <a:pt x="9063" y="2137"/>
                </a:moveTo>
                <a:lnTo>
                  <a:pt x="9063" y="2285"/>
                </a:lnTo>
                <a:lnTo>
                  <a:pt x="9358" y="2261"/>
                </a:lnTo>
                <a:lnTo>
                  <a:pt x="9346" y="2556"/>
                </a:lnTo>
                <a:lnTo>
                  <a:pt x="9346" y="2618"/>
                </a:lnTo>
                <a:lnTo>
                  <a:pt x="9308" y="3549"/>
                </a:lnTo>
                <a:lnTo>
                  <a:pt x="9296" y="4139"/>
                </a:lnTo>
                <a:lnTo>
                  <a:pt x="9284" y="4150"/>
                </a:lnTo>
                <a:lnTo>
                  <a:pt x="9284" y="4177"/>
                </a:lnTo>
                <a:lnTo>
                  <a:pt x="9273" y="4212"/>
                </a:lnTo>
                <a:lnTo>
                  <a:pt x="9137" y="4592"/>
                </a:lnTo>
                <a:lnTo>
                  <a:pt x="9137" y="4902"/>
                </a:lnTo>
                <a:lnTo>
                  <a:pt x="8904" y="4914"/>
                </a:lnTo>
                <a:lnTo>
                  <a:pt x="8916" y="5135"/>
                </a:lnTo>
                <a:lnTo>
                  <a:pt x="8141" y="5135"/>
                </a:lnTo>
                <a:lnTo>
                  <a:pt x="8153" y="3169"/>
                </a:lnTo>
                <a:cubicBezTo>
                  <a:pt x="8203" y="2444"/>
                  <a:pt x="8424" y="2249"/>
                  <a:pt x="8521" y="2199"/>
                </a:cubicBezTo>
                <a:cubicBezTo>
                  <a:pt x="8558" y="2180"/>
                  <a:pt x="8595" y="2171"/>
                  <a:pt x="8632" y="2171"/>
                </a:cubicBezTo>
                <a:cubicBezTo>
                  <a:pt x="8669" y="2171"/>
                  <a:pt x="8705" y="2180"/>
                  <a:pt x="8742" y="2199"/>
                </a:cubicBezTo>
                <a:cubicBezTo>
                  <a:pt x="8804" y="2235"/>
                  <a:pt x="8816" y="2273"/>
                  <a:pt x="8804" y="2323"/>
                </a:cubicBezTo>
                <a:cubicBezTo>
                  <a:pt x="8804" y="2347"/>
                  <a:pt x="8781" y="2370"/>
                  <a:pt x="8769" y="2397"/>
                </a:cubicBezTo>
                <a:cubicBezTo>
                  <a:pt x="8757" y="2358"/>
                  <a:pt x="8719" y="2335"/>
                  <a:pt x="8669" y="2335"/>
                </a:cubicBezTo>
                <a:cubicBezTo>
                  <a:pt x="8633" y="2335"/>
                  <a:pt x="8583" y="2370"/>
                  <a:pt x="8583" y="2409"/>
                </a:cubicBezTo>
                <a:cubicBezTo>
                  <a:pt x="8583" y="2432"/>
                  <a:pt x="8595" y="2444"/>
                  <a:pt x="8610" y="2456"/>
                </a:cubicBezTo>
                <a:cubicBezTo>
                  <a:pt x="8621" y="2482"/>
                  <a:pt x="8657" y="2494"/>
                  <a:pt x="8695" y="2494"/>
                </a:cubicBezTo>
                <a:cubicBezTo>
                  <a:pt x="8769" y="2482"/>
                  <a:pt x="8842" y="2409"/>
                  <a:pt x="8866" y="2335"/>
                </a:cubicBezTo>
                <a:cubicBezTo>
                  <a:pt x="8878" y="2285"/>
                  <a:pt x="8890" y="2211"/>
                  <a:pt x="8781" y="2149"/>
                </a:cubicBezTo>
                <a:lnTo>
                  <a:pt x="9063" y="2137"/>
                </a:lnTo>
                <a:close/>
                <a:moveTo>
                  <a:pt x="7598" y="2223"/>
                </a:moveTo>
                <a:cubicBezTo>
                  <a:pt x="7624" y="2223"/>
                  <a:pt x="7650" y="2226"/>
                  <a:pt x="7675" y="2235"/>
                </a:cubicBezTo>
                <a:cubicBezTo>
                  <a:pt x="7761" y="2273"/>
                  <a:pt x="7958" y="2420"/>
                  <a:pt x="8005" y="3072"/>
                </a:cubicBezTo>
                <a:lnTo>
                  <a:pt x="7958" y="5147"/>
                </a:lnTo>
                <a:lnTo>
                  <a:pt x="6717" y="5158"/>
                </a:lnTo>
                <a:lnTo>
                  <a:pt x="6632" y="3366"/>
                </a:lnTo>
                <a:cubicBezTo>
                  <a:pt x="6679" y="2518"/>
                  <a:pt x="6915" y="2308"/>
                  <a:pt x="7012" y="2261"/>
                </a:cubicBezTo>
                <a:cubicBezTo>
                  <a:pt x="7043" y="2242"/>
                  <a:pt x="7077" y="2232"/>
                  <a:pt x="7112" y="2232"/>
                </a:cubicBezTo>
                <a:cubicBezTo>
                  <a:pt x="7148" y="2232"/>
                  <a:pt x="7185" y="2242"/>
                  <a:pt x="7221" y="2261"/>
                </a:cubicBezTo>
                <a:cubicBezTo>
                  <a:pt x="7283" y="2297"/>
                  <a:pt x="7283" y="2358"/>
                  <a:pt x="7269" y="2397"/>
                </a:cubicBezTo>
                <a:cubicBezTo>
                  <a:pt x="7269" y="2420"/>
                  <a:pt x="7245" y="2444"/>
                  <a:pt x="7233" y="2456"/>
                </a:cubicBezTo>
                <a:cubicBezTo>
                  <a:pt x="7233" y="2420"/>
                  <a:pt x="7195" y="2397"/>
                  <a:pt x="7148" y="2397"/>
                </a:cubicBezTo>
                <a:cubicBezTo>
                  <a:pt x="7109" y="2397"/>
                  <a:pt x="7062" y="2432"/>
                  <a:pt x="7062" y="2482"/>
                </a:cubicBezTo>
                <a:cubicBezTo>
                  <a:pt x="7062" y="2494"/>
                  <a:pt x="7074" y="2506"/>
                  <a:pt x="7086" y="2518"/>
                </a:cubicBezTo>
                <a:cubicBezTo>
                  <a:pt x="7095" y="2546"/>
                  <a:pt x="7110" y="2560"/>
                  <a:pt x="7134" y="2560"/>
                </a:cubicBezTo>
                <a:cubicBezTo>
                  <a:pt x="7142" y="2560"/>
                  <a:pt x="7150" y="2559"/>
                  <a:pt x="7160" y="2556"/>
                </a:cubicBezTo>
                <a:cubicBezTo>
                  <a:pt x="7233" y="2556"/>
                  <a:pt x="7307" y="2482"/>
                  <a:pt x="7330" y="2409"/>
                </a:cubicBezTo>
                <a:cubicBezTo>
                  <a:pt x="7357" y="2482"/>
                  <a:pt x="7431" y="2544"/>
                  <a:pt x="7504" y="2544"/>
                </a:cubicBezTo>
                <a:cubicBezTo>
                  <a:pt x="7528" y="2544"/>
                  <a:pt x="7552" y="2529"/>
                  <a:pt x="7578" y="2518"/>
                </a:cubicBezTo>
                <a:cubicBezTo>
                  <a:pt x="7590" y="2506"/>
                  <a:pt x="7613" y="2482"/>
                  <a:pt x="7613" y="2456"/>
                </a:cubicBezTo>
                <a:cubicBezTo>
                  <a:pt x="7613" y="2409"/>
                  <a:pt x="7578" y="2382"/>
                  <a:pt x="7528" y="2382"/>
                </a:cubicBezTo>
                <a:cubicBezTo>
                  <a:pt x="7478" y="2382"/>
                  <a:pt x="7442" y="2420"/>
                  <a:pt x="7442" y="2456"/>
                </a:cubicBezTo>
                <a:cubicBezTo>
                  <a:pt x="7416" y="2444"/>
                  <a:pt x="7404" y="2420"/>
                  <a:pt x="7392" y="2397"/>
                </a:cubicBezTo>
                <a:cubicBezTo>
                  <a:pt x="7381" y="2347"/>
                  <a:pt x="7404" y="2297"/>
                  <a:pt x="7454" y="2261"/>
                </a:cubicBezTo>
                <a:cubicBezTo>
                  <a:pt x="7502" y="2236"/>
                  <a:pt x="7550" y="2223"/>
                  <a:pt x="7598" y="2223"/>
                </a:cubicBezTo>
                <a:close/>
                <a:moveTo>
                  <a:pt x="5662" y="2231"/>
                </a:moveTo>
                <a:cubicBezTo>
                  <a:pt x="5698" y="2231"/>
                  <a:pt x="5732" y="2240"/>
                  <a:pt x="5760" y="2261"/>
                </a:cubicBezTo>
                <a:cubicBezTo>
                  <a:pt x="5833" y="2308"/>
                  <a:pt x="5833" y="2358"/>
                  <a:pt x="5810" y="2397"/>
                </a:cubicBezTo>
                <a:cubicBezTo>
                  <a:pt x="5810" y="2420"/>
                  <a:pt x="5795" y="2432"/>
                  <a:pt x="5771" y="2456"/>
                </a:cubicBezTo>
                <a:cubicBezTo>
                  <a:pt x="5771" y="2420"/>
                  <a:pt x="5748" y="2397"/>
                  <a:pt x="5698" y="2397"/>
                </a:cubicBezTo>
                <a:cubicBezTo>
                  <a:pt x="5662" y="2397"/>
                  <a:pt x="5624" y="2432"/>
                  <a:pt x="5624" y="2470"/>
                </a:cubicBezTo>
                <a:cubicBezTo>
                  <a:pt x="5624" y="2482"/>
                  <a:pt x="5624" y="2494"/>
                  <a:pt x="5636" y="2506"/>
                </a:cubicBezTo>
                <a:cubicBezTo>
                  <a:pt x="5648" y="2544"/>
                  <a:pt x="5674" y="2556"/>
                  <a:pt x="5710" y="2556"/>
                </a:cubicBezTo>
                <a:cubicBezTo>
                  <a:pt x="5771" y="2544"/>
                  <a:pt x="5845" y="2482"/>
                  <a:pt x="5869" y="2409"/>
                </a:cubicBezTo>
                <a:cubicBezTo>
                  <a:pt x="5883" y="2482"/>
                  <a:pt x="5957" y="2556"/>
                  <a:pt x="6031" y="2556"/>
                </a:cubicBezTo>
                <a:cubicBezTo>
                  <a:pt x="6054" y="2556"/>
                  <a:pt x="6078" y="2544"/>
                  <a:pt x="6090" y="2518"/>
                </a:cubicBezTo>
                <a:cubicBezTo>
                  <a:pt x="6116" y="2506"/>
                  <a:pt x="6128" y="2482"/>
                  <a:pt x="6128" y="2456"/>
                </a:cubicBezTo>
                <a:cubicBezTo>
                  <a:pt x="6128" y="2420"/>
                  <a:pt x="6090" y="2397"/>
                  <a:pt x="6043" y="2397"/>
                </a:cubicBezTo>
                <a:cubicBezTo>
                  <a:pt x="6004" y="2397"/>
                  <a:pt x="5969" y="2420"/>
                  <a:pt x="5969" y="2470"/>
                </a:cubicBezTo>
                <a:cubicBezTo>
                  <a:pt x="5957" y="2444"/>
                  <a:pt x="5931" y="2420"/>
                  <a:pt x="5931" y="2397"/>
                </a:cubicBezTo>
                <a:cubicBezTo>
                  <a:pt x="5919" y="2347"/>
                  <a:pt x="5931" y="2308"/>
                  <a:pt x="5981" y="2273"/>
                </a:cubicBezTo>
                <a:cubicBezTo>
                  <a:pt x="6020" y="2249"/>
                  <a:pt x="6064" y="2235"/>
                  <a:pt x="6106" y="2235"/>
                </a:cubicBezTo>
                <a:cubicBezTo>
                  <a:pt x="6131" y="2235"/>
                  <a:pt x="6155" y="2240"/>
                  <a:pt x="6178" y="2249"/>
                </a:cubicBezTo>
                <a:cubicBezTo>
                  <a:pt x="6264" y="2285"/>
                  <a:pt x="6485" y="2470"/>
                  <a:pt x="6485" y="3293"/>
                </a:cubicBezTo>
                <a:lnTo>
                  <a:pt x="6496" y="3305"/>
                </a:lnTo>
                <a:lnTo>
                  <a:pt x="6532" y="5158"/>
                </a:lnTo>
                <a:lnTo>
                  <a:pt x="5206" y="5170"/>
                </a:lnTo>
                <a:lnTo>
                  <a:pt x="5256" y="3010"/>
                </a:lnTo>
                <a:cubicBezTo>
                  <a:pt x="5329" y="2444"/>
                  <a:pt x="5500" y="2297"/>
                  <a:pt x="5574" y="2249"/>
                </a:cubicBezTo>
                <a:cubicBezTo>
                  <a:pt x="5602" y="2237"/>
                  <a:pt x="5633" y="2231"/>
                  <a:pt x="5662" y="2231"/>
                </a:cubicBezTo>
                <a:close/>
                <a:moveTo>
                  <a:pt x="3464" y="2188"/>
                </a:moveTo>
                <a:cubicBezTo>
                  <a:pt x="3437" y="2188"/>
                  <a:pt x="3414" y="2199"/>
                  <a:pt x="3402" y="2223"/>
                </a:cubicBezTo>
                <a:cubicBezTo>
                  <a:pt x="3328" y="2261"/>
                  <a:pt x="3290" y="2323"/>
                  <a:pt x="3316" y="2397"/>
                </a:cubicBezTo>
                <a:cubicBezTo>
                  <a:pt x="3328" y="2456"/>
                  <a:pt x="3390" y="2518"/>
                  <a:pt x="3437" y="2518"/>
                </a:cubicBezTo>
                <a:cubicBezTo>
                  <a:pt x="3464" y="2518"/>
                  <a:pt x="3487" y="2518"/>
                  <a:pt x="3511" y="2494"/>
                </a:cubicBezTo>
                <a:cubicBezTo>
                  <a:pt x="3526" y="2482"/>
                  <a:pt x="3537" y="2456"/>
                  <a:pt x="3537" y="2444"/>
                </a:cubicBezTo>
                <a:cubicBezTo>
                  <a:pt x="3537" y="2397"/>
                  <a:pt x="3511" y="2370"/>
                  <a:pt x="3476" y="2370"/>
                </a:cubicBezTo>
                <a:cubicBezTo>
                  <a:pt x="3437" y="2370"/>
                  <a:pt x="3402" y="2409"/>
                  <a:pt x="3402" y="2444"/>
                </a:cubicBezTo>
                <a:cubicBezTo>
                  <a:pt x="3378" y="2420"/>
                  <a:pt x="3364" y="2409"/>
                  <a:pt x="3364" y="2382"/>
                </a:cubicBezTo>
                <a:cubicBezTo>
                  <a:pt x="3352" y="2347"/>
                  <a:pt x="3364" y="2297"/>
                  <a:pt x="3425" y="2261"/>
                </a:cubicBezTo>
                <a:cubicBezTo>
                  <a:pt x="3461" y="2239"/>
                  <a:pt x="3497" y="2226"/>
                  <a:pt x="3532" y="2226"/>
                </a:cubicBezTo>
                <a:cubicBezTo>
                  <a:pt x="3559" y="2226"/>
                  <a:pt x="3585" y="2233"/>
                  <a:pt x="3611" y="2249"/>
                </a:cubicBezTo>
                <a:cubicBezTo>
                  <a:pt x="3673" y="2273"/>
                  <a:pt x="3806" y="2382"/>
                  <a:pt x="3844" y="2789"/>
                </a:cubicBezTo>
                <a:lnTo>
                  <a:pt x="3794" y="5197"/>
                </a:lnTo>
                <a:lnTo>
                  <a:pt x="3352" y="5197"/>
                </a:lnTo>
                <a:lnTo>
                  <a:pt x="3352" y="5035"/>
                </a:lnTo>
                <a:lnTo>
                  <a:pt x="3181" y="5035"/>
                </a:lnTo>
                <a:lnTo>
                  <a:pt x="3157" y="4519"/>
                </a:lnTo>
                <a:lnTo>
                  <a:pt x="3143" y="4495"/>
                </a:lnTo>
                <a:lnTo>
                  <a:pt x="3143" y="4386"/>
                </a:lnTo>
                <a:lnTo>
                  <a:pt x="3131" y="4127"/>
                </a:lnTo>
                <a:lnTo>
                  <a:pt x="3119" y="2297"/>
                </a:lnTo>
                <a:lnTo>
                  <a:pt x="3243" y="2285"/>
                </a:lnTo>
                <a:lnTo>
                  <a:pt x="3243" y="2188"/>
                </a:lnTo>
                <a:close/>
                <a:moveTo>
                  <a:pt x="4358" y="2205"/>
                </a:moveTo>
                <a:cubicBezTo>
                  <a:pt x="4395" y="2205"/>
                  <a:pt x="4423" y="2220"/>
                  <a:pt x="4445" y="2235"/>
                </a:cubicBezTo>
                <a:cubicBezTo>
                  <a:pt x="4507" y="2273"/>
                  <a:pt x="4507" y="2335"/>
                  <a:pt x="4495" y="2370"/>
                </a:cubicBezTo>
                <a:cubicBezTo>
                  <a:pt x="4483" y="2382"/>
                  <a:pt x="4469" y="2409"/>
                  <a:pt x="4457" y="2420"/>
                </a:cubicBezTo>
                <a:cubicBezTo>
                  <a:pt x="4457" y="2382"/>
                  <a:pt x="4433" y="2358"/>
                  <a:pt x="4395" y="2358"/>
                </a:cubicBezTo>
                <a:cubicBezTo>
                  <a:pt x="4360" y="2358"/>
                  <a:pt x="4321" y="2397"/>
                  <a:pt x="4321" y="2432"/>
                </a:cubicBezTo>
                <a:lnTo>
                  <a:pt x="4321" y="2470"/>
                </a:lnTo>
                <a:lnTo>
                  <a:pt x="4336" y="2470"/>
                </a:lnTo>
                <a:cubicBezTo>
                  <a:pt x="4348" y="2506"/>
                  <a:pt x="4371" y="2518"/>
                  <a:pt x="4395" y="2518"/>
                </a:cubicBezTo>
                <a:cubicBezTo>
                  <a:pt x="4457" y="2506"/>
                  <a:pt x="4519" y="2444"/>
                  <a:pt x="4542" y="2382"/>
                </a:cubicBezTo>
                <a:cubicBezTo>
                  <a:pt x="4569" y="2456"/>
                  <a:pt x="4631" y="2518"/>
                  <a:pt x="4690" y="2518"/>
                </a:cubicBezTo>
                <a:cubicBezTo>
                  <a:pt x="4716" y="2518"/>
                  <a:pt x="4740" y="2506"/>
                  <a:pt x="4752" y="2482"/>
                </a:cubicBezTo>
                <a:cubicBezTo>
                  <a:pt x="4763" y="2470"/>
                  <a:pt x="4778" y="2444"/>
                  <a:pt x="4778" y="2432"/>
                </a:cubicBezTo>
                <a:cubicBezTo>
                  <a:pt x="4778" y="2382"/>
                  <a:pt x="4740" y="2358"/>
                  <a:pt x="4705" y="2358"/>
                </a:cubicBezTo>
                <a:cubicBezTo>
                  <a:pt x="4666" y="2358"/>
                  <a:pt x="4643" y="2397"/>
                  <a:pt x="4631" y="2432"/>
                </a:cubicBezTo>
                <a:cubicBezTo>
                  <a:pt x="4616" y="2409"/>
                  <a:pt x="4604" y="2397"/>
                  <a:pt x="4604" y="2370"/>
                </a:cubicBezTo>
                <a:cubicBezTo>
                  <a:pt x="4593" y="2335"/>
                  <a:pt x="4593" y="2285"/>
                  <a:pt x="4654" y="2249"/>
                </a:cubicBezTo>
                <a:cubicBezTo>
                  <a:pt x="4687" y="2224"/>
                  <a:pt x="4723" y="2211"/>
                  <a:pt x="4759" y="2211"/>
                </a:cubicBezTo>
                <a:cubicBezTo>
                  <a:pt x="4778" y="2211"/>
                  <a:pt x="4796" y="2215"/>
                  <a:pt x="4814" y="2223"/>
                </a:cubicBezTo>
                <a:cubicBezTo>
                  <a:pt x="4899" y="2261"/>
                  <a:pt x="5097" y="2409"/>
                  <a:pt x="5120" y="3072"/>
                </a:cubicBezTo>
                <a:lnTo>
                  <a:pt x="5046" y="5182"/>
                </a:lnTo>
                <a:lnTo>
                  <a:pt x="3918" y="5197"/>
                </a:lnTo>
                <a:cubicBezTo>
                  <a:pt x="3953" y="4681"/>
                  <a:pt x="3980" y="3673"/>
                  <a:pt x="3991" y="2862"/>
                </a:cubicBezTo>
                <a:cubicBezTo>
                  <a:pt x="4077" y="2382"/>
                  <a:pt x="4224" y="2249"/>
                  <a:pt x="4286" y="2223"/>
                </a:cubicBezTo>
                <a:cubicBezTo>
                  <a:pt x="4313" y="2210"/>
                  <a:pt x="4337" y="2205"/>
                  <a:pt x="4358" y="2205"/>
                </a:cubicBezTo>
                <a:close/>
                <a:moveTo>
                  <a:pt x="8928" y="5306"/>
                </a:moveTo>
                <a:lnTo>
                  <a:pt x="8928" y="5403"/>
                </a:lnTo>
                <a:lnTo>
                  <a:pt x="9125" y="5403"/>
                </a:lnTo>
                <a:lnTo>
                  <a:pt x="9125" y="5736"/>
                </a:lnTo>
                <a:lnTo>
                  <a:pt x="3231" y="5786"/>
                </a:lnTo>
                <a:lnTo>
                  <a:pt x="3204" y="5477"/>
                </a:lnTo>
                <a:lnTo>
                  <a:pt x="3352" y="5477"/>
                </a:lnTo>
                <a:lnTo>
                  <a:pt x="3352" y="5356"/>
                </a:lnTo>
                <a:lnTo>
                  <a:pt x="3782" y="5356"/>
                </a:lnTo>
                <a:lnTo>
                  <a:pt x="3782" y="5453"/>
                </a:lnTo>
                <a:cubicBezTo>
                  <a:pt x="3782" y="5491"/>
                  <a:pt x="3820" y="5527"/>
                  <a:pt x="3868" y="5527"/>
                </a:cubicBezTo>
                <a:cubicBezTo>
                  <a:pt x="3879" y="5527"/>
                  <a:pt x="3894" y="5465"/>
                  <a:pt x="3906" y="5356"/>
                </a:cubicBezTo>
                <a:lnTo>
                  <a:pt x="5035" y="5344"/>
                </a:lnTo>
                <a:lnTo>
                  <a:pt x="5035" y="5429"/>
                </a:lnTo>
                <a:cubicBezTo>
                  <a:pt x="5035" y="5477"/>
                  <a:pt x="5073" y="5515"/>
                  <a:pt x="5120" y="5515"/>
                </a:cubicBezTo>
                <a:cubicBezTo>
                  <a:pt x="5170" y="5515"/>
                  <a:pt x="5206" y="5477"/>
                  <a:pt x="5206" y="5429"/>
                </a:cubicBezTo>
                <a:lnTo>
                  <a:pt x="5206" y="5344"/>
                </a:lnTo>
                <a:lnTo>
                  <a:pt x="6532" y="5329"/>
                </a:lnTo>
                <a:lnTo>
                  <a:pt x="6547" y="5418"/>
                </a:lnTo>
                <a:cubicBezTo>
                  <a:pt x="6547" y="5453"/>
                  <a:pt x="6582" y="5491"/>
                  <a:pt x="6632" y="5491"/>
                </a:cubicBezTo>
                <a:cubicBezTo>
                  <a:pt x="6679" y="5491"/>
                  <a:pt x="6729" y="5453"/>
                  <a:pt x="6729" y="5403"/>
                </a:cubicBezTo>
                <a:lnTo>
                  <a:pt x="6717" y="5329"/>
                </a:lnTo>
                <a:lnTo>
                  <a:pt x="7946" y="5317"/>
                </a:lnTo>
                <a:lnTo>
                  <a:pt x="7946" y="5391"/>
                </a:lnTo>
                <a:cubicBezTo>
                  <a:pt x="7946" y="5441"/>
                  <a:pt x="7994" y="5477"/>
                  <a:pt x="8044" y="5477"/>
                </a:cubicBezTo>
                <a:cubicBezTo>
                  <a:pt x="8094" y="5477"/>
                  <a:pt x="8141" y="5429"/>
                  <a:pt x="8141" y="5391"/>
                </a:cubicBezTo>
                <a:lnTo>
                  <a:pt x="8141" y="5306"/>
                </a:lnTo>
                <a:close/>
                <a:moveTo>
                  <a:pt x="8106" y="1"/>
                </a:moveTo>
                <a:lnTo>
                  <a:pt x="7811" y="1191"/>
                </a:lnTo>
                <a:lnTo>
                  <a:pt x="7994" y="1292"/>
                </a:lnTo>
                <a:lnTo>
                  <a:pt x="8056" y="1351"/>
                </a:lnTo>
                <a:lnTo>
                  <a:pt x="8044" y="2028"/>
                </a:lnTo>
                <a:lnTo>
                  <a:pt x="7834" y="2040"/>
                </a:lnTo>
                <a:lnTo>
                  <a:pt x="6570" y="2040"/>
                </a:lnTo>
                <a:lnTo>
                  <a:pt x="6558" y="1586"/>
                </a:lnTo>
                <a:lnTo>
                  <a:pt x="6605" y="1513"/>
                </a:lnTo>
                <a:lnTo>
                  <a:pt x="6768" y="1389"/>
                </a:lnTo>
                <a:lnTo>
                  <a:pt x="6446" y="555"/>
                </a:lnTo>
                <a:lnTo>
                  <a:pt x="6264" y="1463"/>
                </a:lnTo>
                <a:lnTo>
                  <a:pt x="6435" y="1548"/>
                </a:lnTo>
                <a:lnTo>
                  <a:pt x="6446" y="1560"/>
                </a:lnTo>
                <a:lnTo>
                  <a:pt x="6458" y="2040"/>
                </a:lnTo>
                <a:lnTo>
                  <a:pt x="5267" y="2040"/>
                </a:lnTo>
                <a:lnTo>
                  <a:pt x="5279" y="1610"/>
                </a:lnTo>
                <a:lnTo>
                  <a:pt x="5341" y="1536"/>
                </a:lnTo>
                <a:lnTo>
                  <a:pt x="5527" y="1389"/>
                </a:lnTo>
                <a:lnTo>
                  <a:pt x="5244" y="407"/>
                </a:lnTo>
                <a:lnTo>
                  <a:pt x="4985" y="1463"/>
                </a:lnTo>
                <a:lnTo>
                  <a:pt x="5147" y="1548"/>
                </a:lnTo>
                <a:lnTo>
                  <a:pt x="5182" y="1586"/>
                </a:lnTo>
                <a:lnTo>
                  <a:pt x="5170" y="2040"/>
                </a:lnTo>
                <a:lnTo>
                  <a:pt x="4003" y="2028"/>
                </a:lnTo>
                <a:lnTo>
                  <a:pt x="4003" y="1660"/>
                </a:lnTo>
                <a:lnTo>
                  <a:pt x="4041" y="1622"/>
                </a:lnTo>
                <a:lnTo>
                  <a:pt x="4212" y="1513"/>
                </a:lnTo>
                <a:lnTo>
                  <a:pt x="3941" y="799"/>
                </a:lnTo>
                <a:lnTo>
                  <a:pt x="3697" y="1572"/>
                </a:lnTo>
                <a:lnTo>
                  <a:pt x="3868" y="1633"/>
                </a:lnTo>
                <a:lnTo>
                  <a:pt x="3879" y="1645"/>
                </a:lnTo>
                <a:lnTo>
                  <a:pt x="3868" y="2028"/>
                </a:lnTo>
                <a:lnTo>
                  <a:pt x="3254" y="2028"/>
                </a:lnTo>
                <a:lnTo>
                  <a:pt x="3266" y="1854"/>
                </a:lnTo>
                <a:lnTo>
                  <a:pt x="3107" y="1866"/>
                </a:lnTo>
                <a:lnTo>
                  <a:pt x="3107" y="1819"/>
                </a:lnTo>
                <a:lnTo>
                  <a:pt x="2995" y="1757"/>
                </a:lnTo>
                <a:lnTo>
                  <a:pt x="2910" y="1707"/>
                </a:lnTo>
                <a:lnTo>
                  <a:pt x="2848" y="1719"/>
                </a:lnTo>
                <a:lnTo>
                  <a:pt x="1916" y="1928"/>
                </a:lnTo>
                <a:lnTo>
                  <a:pt x="1866" y="1966"/>
                </a:lnTo>
                <a:lnTo>
                  <a:pt x="1793" y="2040"/>
                </a:lnTo>
                <a:lnTo>
                  <a:pt x="1781" y="2297"/>
                </a:lnTo>
                <a:lnTo>
                  <a:pt x="1781" y="2323"/>
                </a:lnTo>
                <a:lnTo>
                  <a:pt x="1757" y="2886"/>
                </a:lnTo>
                <a:lnTo>
                  <a:pt x="1757" y="2948"/>
                </a:lnTo>
                <a:lnTo>
                  <a:pt x="1731" y="3708"/>
                </a:lnTo>
                <a:lnTo>
                  <a:pt x="1731" y="3735"/>
                </a:lnTo>
                <a:lnTo>
                  <a:pt x="1719" y="4018"/>
                </a:lnTo>
                <a:lnTo>
                  <a:pt x="1719" y="4041"/>
                </a:lnTo>
                <a:lnTo>
                  <a:pt x="1657" y="4445"/>
                </a:lnTo>
                <a:lnTo>
                  <a:pt x="1657" y="4483"/>
                </a:lnTo>
                <a:lnTo>
                  <a:pt x="1595" y="4937"/>
                </a:lnTo>
                <a:lnTo>
                  <a:pt x="1595" y="4902"/>
                </a:lnTo>
                <a:lnTo>
                  <a:pt x="1448" y="5503"/>
                </a:lnTo>
                <a:cubicBezTo>
                  <a:pt x="1448" y="5503"/>
                  <a:pt x="1362" y="4961"/>
                  <a:pt x="1118" y="4557"/>
                </a:cubicBezTo>
                <a:lnTo>
                  <a:pt x="1118" y="4557"/>
                </a:lnTo>
                <a:cubicBezTo>
                  <a:pt x="1118" y="4557"/>
                  <a:pt x="1227" y="5182"/>
                  <a:pt x="1203" y="5391"/>
                </a:cubicBezTo>
                <a:lnTo>
                  <a:pt x="1079" y="5123"/>
                </a:lnTo>
                <a:lnTo>
                  <a:pt x="1079" y="5368"/>
                </a:lnTo>
                <a:cubicBezTo>
                  <a:pt x="1079" y="5368"/>
                  <a:pt x="811" y="4949"/>
                  <a:pt x="823" y="4778"/>
                </a:cubicBezTo>
                <a:lnTo>
                  <a:pt x="823" y="4778"/>
                </a:lnTo>
                <a:cubicBezTo>
                  <a:pt x="823" y="4778"/>
                  <a:pt x="773" y="5209"/>
                  <a:pt x="873" y="5465"/>
                </a:cubicBezTo>
                <a:cubicBezTo>
                  <a:pt x="873" y="5465"/>
                  <a:pt x="664" y="5108"/>
                  <a:pt x="505" y="4999"/>
                </a:cubicBezTo>
                <a:lnTo>
                  <a:pt x="505" y="4999"/>
                </a:lnTo>
                <a:cubicBezTo>
                  <a:pt x="505" y="4999"/>
                  <a:pt x="711" y="5491"/>
                  <a:pt x="687" y="5712"/>
                </a:cubicBezTo>
                <a:cubicBezTo>
                  <a:pt x="687" y="5712"/>
                  <a:pt x="602" y="5686"/>
                  <a:pt x="540" y="5503"/>
                </a:cubicBezTo>
                <a:lnTo>
                  <a:pt x="540" y="5503"/>
                </a:lnTo>
                <a:cubicBezTo>
                  <a:pt x="540" y="5503"/>
                  <a:pt x="490" y="5651"/>
                  <a:pt x="552" y="5810"/>
                </a:cubicBezTo>
                <a:lnTo>
                  <a:pt x="1" y="5810"/>
                </a:lnTo>
                <a:cubicBezTo>
                  <a:pt x="1" y="5810"/>
                  <a:pt x="5306" y="6116"/>
                  <a:pt x="10475" y="6361"/>
                </a:cubicBezTo>
                <a:lnTo>
                  <a:pt x="10475" y="1071"/>
                </a:lnTo>
                <a:lnTo>
                  <a:pt x="9382" y="1230"/>
                </a:lnTo>
                <a:lnTo>
                  <a:pt x="9370" y="1781"/>
                </a:lnTo>
                <a:lnTo>
                  <a:pt x="9063" y="1807"/>
                </a:lnTo>
                <a:lnTo>
                  <a:pt x="9063" y="1966"/>
                </a:lnTo>
                <a:lnTo>
                  <a:pt x="8153" y="2014"/>
                </a:lnTo>
                <a:lnTo>
                  <a:pt x="8153" y="1339"/>
                </a:lnTo>
                <a:lnTo>
                  <a:pt x="8203" y="1277"/>
                </a:lnTo>
                <a:lnTo>
                  <a:pt x="8400" y="1106"/>
                </a:lnTo>
                <a:lnTo>
                  <a:pt x="8106" y="1"/>
                </a:lnTo>
                <a:close/>
              </a:path>
            </a:pathLst>
          </a:custGeom>
          <a:solidFill>
            <a:srgbClr val="22232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9" name="Google Shape;289;p30"/>
          <p:cNvSpPr/>
          <p:nvPr/>
        </p:nvSpPr>
        <p:spPr>
          <a:xfrm>
            <a:off x="-75" y="4684750"/>
            <a:ext cx="9144060" cy="458750"/>
          </a:xfrm>
          <a:custGeom>
            <a:rect b="b" l="l" r="r" t="t"/>
            <a:pathLst>
              <a:path extrusionOk="0" h="2456" w="49122">
                <a:moveTo>
                  <a:pt x="0" y="1"/>
                </a:moveTo>
                <a:lnTo>
                  <a:pt x="0" y="2456"/>
                </a:lnTo>
                <a:lnTo>
                  <a:pt x="49121" y="2456"/>
                </a:lnTo>
                <a:lnTo>
                  <a:pt x="49121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90" name="Google Shape;290;p30"/>
          <p:cNvGrpSpPr/>
          <p:nvPr/>
        </p:nvGrpSpPr>
        <p:grpSpPr>
          <a:xfrm flipH="1">
            <a:off x="25" y="4247126"/>
            <a:ext cx="9144040" cy="712499"/>
            <a:chOff x="25" y="4447001"/>
            <a:chExt cx="9144040" cy="712499"/>
          </a:xfrm>
        </p:grpSpPr>
        <p:sp>
          <p:nvSpPr>
            <p:cNvPr id="291" name="Google Shape;291;p30"/>
            <p:cNvSpPr/>
            <p:nvPr/>
          </p:nvSpPr>
          <p:spPr>
            <a:xfrm>
              <a:off x="25" y="4447001"/>
              <a:ext cx="9144040" cy="436003"/>
            </a:xfrm>
            <a:custGeom>
              <a:rect b="b" l="l" r="r" t="t"/>
              <a:pathLst>
                <a:path extrusionOk="0" h="4254" w="47554">
                  <a:moveTo>
                    <a:pt x="6381" y="2436"/>
                  </a:moveTo>
                  <a:cubicBezTo>
                    <a:pt x="6381" y="2436"/>
                    <a:pt x="6381" y="2437"/>
                    <a:pt x="6381" y="2437"/>
                  </a:cubicBezTo>
                  <a:lnTo>
                    <a:pt x="6381" y="2437"/>
                  </a:lnTo>
                  <a:cubicBezTo>
                    <a:pt x="6381" y="2437"/>
                    <a:pt x="6381" y="2436"/>
                    <a:pt x="6381" y="2436"/>
                  </a:cubicBezTo>
                  <a:close/>
                  <a:moveTo>
                    <a:pt x="14488" y="2436"/>
                  </a:moveTo>
                  <a:cubicBezTo>
                    <a:pt x="14482" y="2442"/>
                    <a:pt x="14477" y="2451"/>
                    <a:pt x="14472" y="2461"/>
                  </a:cubicBezTo>
                  <a:lnTo>
                    <a:pt x="14472" y="2461"/>
                  </a:lnTo>
                  <a:cubicBezTo>
                    <a:pt x="14482" y="2445"/>
                    <a:pt x="14488" y="2436"/>
                    <a:pt x="14488" y="2436"/>
                  </a:cubicBezTo>
                  <a:close/>
                  <a:moveTo>
                    <a:pt x="8629" y="2827"/>
                  </a:moveTo>
                  <a:cubicBezTo>
                    <a:pt x="8629" y="2830"/>
                    <a:pt x="8629" y="2834"/>
                    <a:pt x="8630" y="2839"/>
                  </a:cubicBezTo>
                  <a:lnTo>
                    <a:pt x="8630" y="2839"/>
                  </a:lnTo>
                  <a:cubicBezTo>
                    <a:pt x="8629" y="2831"/>
                    <a:pt x="8629" y="2827"/>
                    <a:pt x="8629" y="2827"/>
                  </a:cubicBezTo>
                  <a:close/>
                  <a:moveTo>
                    <a:pt x="1284" y="2755"/>
                  </a:moveTo>
                  <a:cubicBezTo>
                    <a:pt x="1295" y="2804"/>
                    <a:pt x="1307" y="2838"/>
                    <a:pt x="1307" y="2887"/>
                  </a:cubicBezTo>
                  <a:cubicBezTo>
                    <a:pt x="1307" y="2935"/>
                    <a:pt x="1295" y="2981"/>
                    <a:pt x="1284" y="3029"/>
                  </a:cubicBezTo>
                  <a:lnTo>
                    <a:pt x="1284" y="2755"/>
                  </a:lnTo>
                  <a:close/>
                  <a:moveTo>
                    <a:pt x="28003" y="3029"/>
                  </a:moveTo>
                  <a:cubicBezTo>
                    <a:pt x="28002" y="3031"/>
                    <a:pt x="28002" y="3032"/>
                    <a:pt x="28002" y="3033"/>
                  </a:cubicBezTo>
                  <a:lnTo>
                    <a:pt x="28002" y="3033"/>
                  </a:lnTo>
                  <a:cubicBezTo>
                    <a:pt x="28002" y="3031"/>
                    <a:pt x="28003" y="3029"/>
                    <a:pt x="28003" y="3029"/>
                  </a:cubicBezTo>
                  <a:close/>
                  <a:moveTo>
                    <a:pt x="16950" y="3052"/>
                  </a:moveTo>
                  <a:cubicBezTo>
                    <a:pt x="16950" y="3052"/>
                    <a:pt x="16950" y="3052"/>
                    <a:pt x="16950" y="3052"/>
                  </a:cubicBezTo>
                  <a:lnTo>
                    <a:pt x="16950" y="3052"/>
                  </a:lnTo>
                  <a:cubicBezTo>
                    <a:pt x="16950" y="3052"/>
                    <a:pt x="16950" y="3052"/>
                    <a:pt x="16950" y="3052"/>
                  </a:cubicBezTo>
                  <a:close/>
                  <a:moveTo>
                    <a:pt x="35810" y="3052"/>
                  </a:moveTo>
                  <a:lnTo>
                    <a:pt x="35810" y="3052"/>
                  </a:lnTo>
                  <a:cubicBezTo>
                    <a:pt x="35810" y="3052"/>
                    <a:pt x="35810" y="3052"/>
                    <a:pt x="35810" y="3052"/>
                  </a:cubicBezTo>
                  <a:lnTo>
                    <a:pt x="35810" y="3052"/>
                  </a:lnTo>
                  <a:cubicBezTo>
                    <a:pt x="35810" y="3052"/>
                    <a:pt x="35810" y="3052"/>
                    <a:pt x="35810" y="3052"/>
                  </a:cubicBezTo>
                  <a:close/>
                  <a:moveTo>
                    <a:pt x="6216" y="2767"/>
                  </a:moveTo>
                  <a:cubicBezTo>
                    <a:pt x="6144" y="2898"/>
                    <a:pt x="6085" y="3029"/>
                    <a:pt x="6073" y="3078"/>
                  </a:cubicBezTo>
                  <a:lnTo>
                    <a:pt x="6073" y="2969"/>
                  </a:lnTo>
                  <a:cubicBezTo>
                    <a:pt x="6122" y="2898"/>
                    <a:pt x="6167" y="2838"/>
                    <a:pt x="6216" y="2767"/>
                  </a:cubicBezTo>
                  <a:close/>
                  <a:moveTo>
                    <a:pt x="14311" y="2767"/>
                  </a:moveTo>
                  <a:lnTo>
                    <a:pt x="14311" y="2767"/>
                  </a:lnTo>
                  <a:cubicBezTo>
                    <a:pt x="14251" y="2898"/>
                    <a:pt x="14191" y="3029"/>
                    <a:pt x="14180" y="3078"/>
                  </a:cubicBezTo>
                  <a:lnTo>
                    <a:pt x="14180" y="2969"/>
                  </a:lnTo>
                  <a:cubicBezTo>
                    <a:pt x="14214" y="2898"/>
                    <a:pt x="14263" y="2838"/>
                    <a:pt x="14311" y="2767"/>
                  </a:cubicBezTo>
                  <a:close/>
                  <a:moveTo>
                    <a:pt x="9057" y="3183"/>
                  </a:moveTo>
                  <a:lnTo>
                    <a:pt x="9057" y="3195"/>
                  </a:lnTo>
                  <a:cubicBezTo>
                    <a:pt x="9057" y="3195"/>
                    <a:pt x="9045" y="3195"/>
                    <a:pt x="9045" y="3183"/>
                  </a:cubicBezTo>
                  <a:close/>
                  <a:moveTo>
                    <a:pt x="8866" y="2838"/>
                  </a:moveTo>
                  <a:cubicBezTo>
                    <a:pt x="8877" y="2935"/>
                    <a:pt x="8891" y="3066"/>
                    <a:pt x="8914" y="3183"/>
                  </a:cubicBezTo>
                  <a:cubicBezTo>
                    <a:pt x="8891" y="3195"/>
                    <a:pt x="8877" y="3209"/>
                    <a:pt x="8854" y="3232"/>
                  </a:cubicBezTo>
                  <a:cubicBezTo>
                    <a:pt x="8820" y="3172"/>
                    <a:pt x="8794" y="3112"/>
                    <a:pt x="8772" y="3066"/>
                  </a:cubicBezTo>
                  <a:cubicBezTo>
                    <a:pt x="8794" y="2981"/>
                    <a:pt x="8832" y="2898"/>
                    <a:pt x="8866" y="2838"/>
                  </a:cubicBezTo>
                  <a:close/>
                  <a:moveTo>
                    <a:pt x="8760" y="3078"/>
                  </a:moveTo>
                  <a:cubicBezTo>
                    <a:pt x="8772" y="3123"/>
                    <a:pt x="8783" y="3209"/>
                    <a:pt x="8794" y="3266"/>
                  </a:cubicBezTo>
                  <a:lnTo>
                    <a:pt x="8772" y="3292"/>
                  </a:lnTo>
                  <a:cubicBezTo>
                    <a:pt x="8760" y="3243"/>
                    <a:pt x="8749" y="3195"/>
                    <a:pt x="8735" y="3161"/>
                  </a:cubicBezTo>
                  <a:cubicBezTo>
                    <a:pt x="8749" y="3138"/>
                    <a:pt x="8749" y="3101"/>
                    <a:pt x="8760" y="3078"/>
                  </a:cubicBezTo>
                  <a:close/>
                  <a:moveTo>
                    <a:pt x="38186" y="3292"/>
                  </a:moveTo>
                  <a:cubicBezTo>
                    <a:pt x="38186" y="3292"/>
                    <a:pt x="38187" y="3292"/>
                    <a:pt x="38189" y="3294"/>
                  </a:cubicBezTo>
                  <a:lnTo>
                    <a:pt x="38189" y="3294"/>
                  </a:lnTo>
                  <a:cubicBezTo>
                    <a:pt x="38188" y="3293"/>
                    <a:pt x="38187" y="3292"/>
                    <a:pt x="38186" y="3292"/>
                  </a:cubicBezTo>
                  <a:close/>
                  <a:moveTo>
                    <a:pt x="28191" y="3292"/>
                  </a:moveTo>
                  <a:cubicBezTo>
                    <a:pt x="28183" y="3296"/>
                    <a:pt x="28176" y="3300"/>
                    <a:pt x="28168" y="3305"/>
                  </a:cubicBezTo>
                  <a:lnTo>
                    <a:pt x="28168" y="3305"/>
                  </a:lnTo>
                  <a:cubicBezTo>
                    <a:pt x="28183" y="3296"/>
                    <a:pt x="28191" y="3292"/>
                    <a:pt x="28191" y="3292"/>
                  </a:cubicBezTo>
                  <a:close/>
                  <a:moveTo>
                    <a:pt x="25421" y="3303"/>
                  </a:moveTo>
                  <a:cubicBezTo>
                    <a:pt x="25419" y="3304"/>
                    <a:pt x="25417" y="3305"/>
                    <a:pt x="25414" y="3306"/>
                  </a:cubicBezTo>
                  <a:lnTo>
                    <a:pt x="25414" y="3306"/>
                  </a:lnTo>
                  <a:cubicBezTo>
                    <a:pt x="25419" y="3304"/>
                    <a:pt x="25421" y="3303"/>
                    <a:pt x="25421" y="3303"/>
                  </a:cubicBezTo>
                  <a:close/>
                  <a:moveTo>
                    <a:pt x="38745" y="3292"/>
                  </a:moveTo>
                  <a:cubicBezTo>
                    <a:pt x="38734" y="3303"/>
                    <a:pt x="38734" y="3303"/>
                    <a:pt x="38734" y="3315"/>
                  </a:cubicBezTo>
                  <a:cubicBezTo>
                    <a:pt x="38734" y="3303"/>
                    <a:pt x="38745" y="3292"/>
                    <a:pt x="38745" y="3292"/>
                  </a:cubicBezTo>
                  <a:close/>
                  <a:moveTo>
                    <a:pt x="5799" y="2650"/>
                  </a:moveTo>
                  <a:cubicBezTo>
                    <a:pt x="5788" y="2684"/>
                    <a:pt x="5754" y="2852"/>
                    <a:pt x="5717" y="3066"/>
                  </a:cubicBezTo>
                  <a:cubicBezTo>
                    <a:pt x="5611" y="3161"/>
                    <a:pt x="5514" y="3255"/>
                    <a:pt x="5454" y="3337"/>
                  </a:cubicBezTo>
                  <a:cubicBezTo>
                    <a:pt x="5454" y="3337"/>
                    <a:pt x="5611" y="2995"/>
                    <a:pt x="5799" y="2650"/>
                  </a:cubicBezTo>
                  <a:close/>
                  <a:moveTo>
                    <a:pt x="5919" y="3209"/>
                  </a:moveTo>
                  <a:cubicBezTo>
                    <a:pt x="5908" y="3255"/>
                    <a:pt x="5908" y="3303"/>
                    <a:pt x="5908" y="3337"/>
                  </a:cubicBezTo>
                  <a:lnTo>
                    <a:pt x="5896" y="3337"/>
                  </a:lnTo>
                  <a:cubicBezTo>
                    <a:pt x="5896" y="3326"/>
                    <a:pt x="5882" y="3292"/>
                    <a:pt x="5882" y="3266"/>
                  </a:cubicBezTo>
                  <a:cubicBezTo>
                    <a:pt x="5896" y="3243"/>
                    <a:pt x="5908" y="3220"/>
                    <a:pt x="5919" y="3209"/>
                  </a:cubicBezTo>
                  <a:close/>
                  <a:moveTo>
                    <a:pt x="6276" y="3172"/>
                  </a:moveTo>
                  <a:lnTo>
                    <a:pt x="6276" y="3172"/>
                  </a:lnTo>
                  <a:cubicBezTo>
                    <a:pt x="6239" y="3232"/>
                    <a:pt x="6227" y="3292"/>
                    <a:pt x="6204" y="3337"/>
                  </a:cubicBezTo>
                  <a:cubicBezTo>
                    <a:pt x="6204" y="3337"/>
                    <a:pt x="6216" y="3303"/>
                    <a:pt x="6227" y="3232"/>
                  </a:cubicBezTo>
                  <a:cubicBezTo>
                    <a:pt x="6239" y="3209"/>
                    <a:pt x="6253" y="3195"/>
                    <a:pt x="6276" y="3172"/>
                  </a:cubicBezTo>
                  <a:close/>
                  <a:moveTo>
                    <a:pt x="14026" y="3209"/>
                  </a:moveTo>
                  <a:lnTo>
                    <a:pt x="14026" y="3209"/>
                  </a:lnTo>
                  <a:cubicBezTo>
                    <a:pt x="14012" y="3255"/>
                    <a:pt x="14000" y="3303"/>
                    <a:pt x="14000" y="3337"/>
                  </a:cubicBezTo>
                  <a:cubicBezTo>
                    <a:pt x="13989" y="3326"/>
                    <a:pt x="13989" y="3292"/>
                    <a:pt x="13989" y="3266"/>
                  </a:cubicBezTo>
                  <a:cubicBezTo>
                    <a:pt x="14000" y="3243"/>
                    <a:pt x="14012" y="3220"/>
                    <a:pt x="14026" y="3209"/>
                  </a:cubicBezTo>
                  <a:close/>
                  <a:moveTo>
                    <a:pt x="14368" y="3172"/>
                  </a:moveTo>
                  <a:cubicBezTo>
                    <a:pt x="14345" y="3232"/>
                    <a:pt x="14322" y="3292"/>
                    <a:pt x="14311" y="3337"/>
                  </a:cubicBezTo>
                  <a:cubicBezTo>
                    <a:pt x="14311" y="3337"/>
                    <a:pt x="14311" y="3303"/>
                    <a:pt x="14322" y="3232"/>
                  </a:cubicBezTo>
                  <a:cubicBezTo>
                    <a:pt x="14334" y="3209"/>
                    <a:pt x="14357" y="3195"/>
                    <a:pt x="14368" y="3172"/>
                  </a:cubicBezTo>
                  <a:close/>
                  <a:moveTo>
                    <a:pt x="8700" y="3255"/>
                  </a:moveTo>
                  <a:cubicBezTo>
                    <a:pt x="8700" y="3280"/>
                    <a:pt x="8700" y="3315"/>
                    <a:pt x="8712" y="3337"/>
                  </a:cubicBezTo>
                  <a:cubicBezTo>
                    <a:pt x="8677" y="3363"/>
                    <a:pt x="8663" y="3374"/>
                    <a:pt x="8652" y="3386"/>
                  </a:cubicBezTo>
                  <a:cubicBezTo>
                    <a:pt x="8652" y="3386"/>
                    <a:pt x="8663" y="3337"/>
                    <a:pt x="8700" y="3255"/>
                  </a:cubicBezTo>
                  <a:close/>
                  <a:moveTo>
                    <a:pt x="17221" y="3101"/>
                  </a:moveTo>
                  <a:lnTo>
                    <a:pt x="17221" y="3101"/>
                  </a:lnTo>
                  <a:cubicBezTo>
                    <a:pt x="17209" y="3161"/>
                    <a:pt x="17186" y="3255"/>
                    <a:pt x="17175" y="3352"/>
                  </a:cubicBezTo>
                  <a:cubicBezTo>
                    <a:pt x="17138" y="3374"/>
                    <a:pt x="17115" y="3397"/>
                    <a:pt x="17078" y="3409"/>
                  </a:cubicBezTo>
                  <a:cubicBezTo>
                    <a:pt x="17067" y="3386"/>
                    <a:pt x="17055" y="3352"/>
                    <a:pt x="17044" y="3326"/>
                  </a:cubicBezTo>
                  <a:cubicBezTo>
                    <a:pt x="17104" y="3255"/>
                    <a:pt x="17163" y="3172"/>
                    <a:pt x="17221" y="3101"/>
                  </a:cubicBezTo>
                  <a:close/>
                  <a:moveTo>
                    <a:pt x="8937" y="3326"/>
                  </a:moveTo>
                  <a:cubicBezTo>
                    <a:pt x="8948" y="3363"/>
                    <a:pt x="8963" y="3386"/>
                    <a:pt x="8974" y="3423"/>
                  </a:cubicBezTo>
                  <a:lnTo>
                    <a:pt x="8963" y="3423"/>
                  </a:lnTo>
                  <a:cubicBezTo>
                    <a:pt x="8948" y="3409"/>
                    <a:pt x="8937" y="3386"/>
                    <a:pt x="8926" y="3352"/>
                  </a:cubicBezTo>
                  <a:cubicBezTo>
                    <a:pt x="8926" y="3337"/>
                    <a:pt x="8937" y="3326"/>
                    <a:pt x="8937" y="3326"/>
                  </a:cubicBezTo>
                  <a:close/>
                  <a:moveTo>
                    <a:pt x="9282" y="3255"/>
                  </a:moveTo>
                  <a:cubicBezTo>
                    <a:pt x="9271" y="3315"/>
                    <a:pt x="9271" y="3374"/>
                    <a:pt x="9271" y="3423"/>
                  </a:cubicBezTo>
                  <a:cubicBezTo>
                    <a:pt x="9271" y="3423"/>
                    <a:pt x="9259" y="3374"/>
                    <a:pt x="9248" y="3292"/>
                  </a:cubicBezTo>
                  <a:cubicBezTo>
                    <a:pt x="9259" y="3280"/>
                    <a:pt x="9271" y="3266"/>
                    <a:pt x="9282" y="3255"/>
                  </a:cubicBezTo>
                  <a:close/>
                  <a:moveTo>
                    <a:pt x="25079" y="3161"/>
                  </a:moveTo>
                  <a:lnTo>
                    <a:pt x="25079" y="3161"/>
                  </a:lnTo>
                  <a:cubicBezTo>
                    <a:pt x="25008" y="3292"/>
                    <a:pt x="24948" y="3423"/>
                    <a:pt x="24936" y="3469"/>
                  </a:cubicBezTo>
                  <a:lnTo>
                    <a:pt x="24936" y="3363"/>
                  </a:lnTo>
                  <a:cubicBezTo>
                    <a:pt x="24982" y="3292"/>
                    <a:pt x="25031" y="3220"/>
                    <a:pt x="25079" y="3161"/>
                  </a:cubicBezTo>
                  <a:close/>
                  <a:moveTo>
                    <a:pt x="33171" y="3161"/>
                  </a:moveTo>
                  <a:cubicBezTo>
                    <a:pt x="33112" y="3292"/>
                    <a:pt x="33052" y="3423"/>
                    <a:pt x="33040" y="3469"/>
                  </a:cubicBezTo>
                  <a:lnTo>
                    <a:pt x="33040" y="3363"/>
                  </a:lnTo>
                  <a:cubicBezTo>
                    <a:pt x="33089" y="3292"/>
                    <a:pt x="33123" y="3220"/>
                    <a:pt x="33171" y="3161"/>
                  </a:cubicBezTo>
                  <a:close/>
                  <a:moveTo>
                    <a:pt x="16984" y="3397"/>
                  </a:moveTo>
                  <a:cubicBezTo>
                    <a:pt x="16995" y="3423"/>
                    <a:pt x="16995" y="3446"/>
                    <a:pt x="16995" y="3469"/>
                  </a:cubicBezTo>
                  <a:cubicBezTo>
                    <a:pt x="16961" y="3494"/>
                    <a:pt x="16935" y="3517"/>
                    <a:pt x="16912" y="3529"/>
                  </a:cubicBezTo>
                  <a:cubicBezTo>
                    <a:pt x="16901" y="3529"/>
                    <a:pt x="16901" y="3517"/>
                    <a:pt x="16901" y="3517"/>
                  </a:cubicBezTo>
                  <a:cubicBezTo>
                    <a:pt x="16924" y="3480"/>
                    <a:pt x="16950" y="3434"/>
                    <a:pt x="16984" y="3397"/>
                  </a:cubicBezTo>
                  <a:close/>
                  <a:moveTo>
                    <a:pt x="17163" y="3494"/>
                  </a:moveTo>
                  <a:lnTo>
                    <a:pt x="17163" y="3494"/>
                  </a:lnTo>
                  <a:cubicBezTo>
                    <a:pt x="17149" y="3517"/>
                    <a:pt x="17149" y="3540"/>
                    <a:pt x="17149" y="3566"/>
                  </a:cubicBezTo>
                  <a:lnTo>
                    <a:pt x="17138" y="3566"/>
                  </a:lnTo>
                  <a:cubicBezTo>
                    <a:pt x="17138" y="3551"/>
                    <a:pt x="17126" y="3540"/>
                    <a:pt x="17126" y="3517"/>
                  </a:cubicBezTo>
                  <a:cubicBezTo>
                    <a:pt x="17138" y="3506"/>
                    <a:pt x="17149" y="3506"/>
                    <a:pt x="17163" y="3494"/>
                  </a:cubicBezTo>
                  <a:close/>
                  <a:moveTo>
                    <a:pt x="16878" y="3540"/>
                  </a:moveTo>
                  <a:lnTo>
                    <a:pt x="16878" y="3566"/>
                  </a:lnTo>
                  <a:cubicBezTo>
                    <a:pt x="16864" y="3566"/>
                    <a:pt x="16853" y="3577"/>
                    <a:pt x="16841" y="3588"/>
                  </a:cubicBezTo>
                  <a:cubicBezTo>
                    <a:pt x="16853" y="3577"/>
                    <a:pt x="16864" y="3566"/>
                    <a:pt x="16878" y="3540"/>
                  </a:cubicBezTo>
                  <a:close/>
                  <a:moveTo>
                    <a:pt x="27917" y="3577"/>
                  </a:moveTo>
                  <a:lnTo>
                    <a:pt x="27917" y="3588"/>
                  </a:lnTo>
                  <a:lnTo>
                    <a:pt x="27906" y="3577"/>
                  </a:lnTo>
                  <a:close/>
                  <a:moveTo>
                    <a:pt x="27729" y="3232"/>
                  </a:moveTo>
                  <a:cubicBezTo>
                    <a:pt x="27740" y="3326"/>
                    <a:pt x="27752" y="3457"/>
                    <a:pt x="27775" y="3577"/>
                  </a:cubicBezTo>
                  <a:cubicBezTo>
                    <a:pt x="27752" y="3588"/>
                    <a:pt x="27740" y="3600"/>
                    <a:pt x="27718" y="3611"/>
                  </a:cubicBezTo>
                  <a:cubicBezTo>
                    <a:pt x="27680" y="3566"/>
                    <a:pt x="27658" y="3506"/>
                    <a:pt x="27632" y="3446"/>
                  </a:cubicBezTo>
                  <a:cubicBezTo>
                    <a:pt x="27669" y="3374"/>
                    <a:pt x="27692" y="3292"/>
                    <a:pt x="27729" y="3232"/>
                  </a:cubicBezTo>
                  <a:close/>
                  <a:moveTo>
                    <a:pt x="35833" y="3232"/>
                  </a:moveTo>
                  <a:cubicBezTo>
                    <a:pt x="35847" y="3326"/>
                    <a:pt x="35858" y="3457"/>
                    <a:pt x="35881" y="3577"/>
                  </a:cubicBezTo>
                  <a:cubicBezTo>
                    <a:pt x="35858" y="3588"/>
                    <a:pt x="35833" y="3600"/>
                    <a:pt x="35821" y="3611"/>
                  </a:cubicBezTo>
                  <a:cubicBezTo>
                    <a:pt x="35787" y="3566"/>
                    <a:pt x="35750" y="3506"/>
                    <a:pt x="35739" y="3446"/>
                  </a:cubicBezTo>
                  <a:cubicBezTo>
                    <a:pt x="35761" y="3374"/>
                    <a:pt x="35799" y="3292"/>
                    <a:pt x="35833" y="3232"/>
                  </a:cubicBezTo>
                  <a:close/>
                  <a:moveTo>
                    <a:pt x="41538" y="3315"/>
                  </a:moveTo>
                  <a:cubicBezTo>
                    <a:pt x="41575" y="3374"/>
                    <a:pt x="41609" y="3434"/>
                    <a:pt x="41646" y="3480"/>
                  </a:cubicBezTo>
                  <a:cubicBezTo>
                    <a:pt x="41646" y="3540"/>
                    <a:pt x="41635" y="3600"/>
                    <a:pt x="41623" y="3637"/>
                  </a:cubicBezTo>
                  <a:cubicBezTo>
                    <a:pt x="41609" y="3637"/>
                    <a:pt x="41609" y="3623"/>
                    <a:pt x="41598" y="3611"/>
                  </a:cubicBezTo>
                  <a:cubicBezTo>
                    <a:pt x="41575" y="3529"/>
                    <a:pt x="41563" y="3423"/>
                    <a:pt x="41538" y="3315"/>
                  </a:cubicBezTo>
                  <a:close/>
                  <a:moveTo>
                    <a:pt x="17032" y="3637"/>
                  </a:moveTo>
                  <a:lnTo>
                    <a:pt x="17032" y="3637"/>
                  </a:lnTo>
                  <a:cubicBezTo>
                    <a:pt x="17021" y="3648"/>
                    <a:pt x="17007" y="3660"/>
                    <a:pt x="16995" y="3660"/>
                  </a:cubicBezTo>
                  <a:cubicBezTo>
                    <a:pt x="16995" y="3660"/>
                    <a:pt x="17007" y="3648"/>
                    <a:pt x="17032" y="3637"/>
                  </a:cubicBezTo>
                  <a:close/>
                  <a:moveTo>
                    <a:pt x="27621" y="3469"/>
                  </a:moveTo>
                  <a:cubicBezTo>
                    <a:pt x="27632" y="3517"/>
                    <a:pt x="27646" y="3588"/>
                    <a:pt x="27658" y="3660"/>
                  </a:cubicBezTo>
                  <a:cubicBezTo>
                    <a:pt x="27646" y="3671"/>
                    <a:pt x="27646" y="3671"/>
                    <a:pt x="27632" y="3671"/>
                  </a:cubicBezTo>
                  <a:cubicBezTo>
                    <a:pt x="27621" y="3637"/>
                    <a:pt x="27609" y="3588"/>
                    <a:pt x="27598" y="3540"/>
                  </a:cubicBezTo>
                  <a:cubicBezTo>
                    <a:pt x="27609" y="3517"/>
                    <a:pt x="27621" y="3494"/>
                    <a:pt x="27621" y="3469"/>
                  </a:cubicBezTo>
                  <a:close/>
                  <a:moveTo>
                    <a:pt x="35727" y="3469"/>
                  </a:moveTo>
                  <a:cubicBezTo>
                    <a:pt x="35739" y="3517"/>
                    <a:pt x="35750" y="3588"/>
                    <a:pt x="35761" y="3660"/>
                  </a:cubicBezTo>
                  <a:cubicBezTo>
                    <a:pt x="35750" y="3671"/>
                    <a:pt x="35750" y="3671"/>
                    <a:pt x="35739" y="3671"/>
                  </a:cubicBezTo>
                  <a:cubicBezTo>
                    <a:pt x="35727" y="3637"/>
                    <a:pt x="35716" y="3588"/>
                    <a:pt x="35704" y="3540"/>
                  </a:cubicBezTo>
                  <a:cubicBezTo>
                    <a:pt x="35704" y="3517"/>
                    <a:pt x="35716" y="3494"/>
                    <a:pt x="35727" y="3469"/>
                  </a:cubicBezTo>
                  <a:close/>
                  <a:moveTo>
                    <a:pt x="24663" y="3041"/>
                  </a:moveTo>
                  <a:cubicBezTo>
                    <a:pt x="24651" y="3066"/>
                    <a:pt x="24614" y="3243"/>
                    <a:pt x="24580" y="3457"/>
                  </a:cubicBezTo>
                  <a:cubicBezTo>
                    <a:pt x="24471" y="3551"/>
                    <a:pt x="24377" y="3648"/>
                    <a:pt x="24317" y="3731"/>
                  </a:cubicBezTo>
                  <a:cubicBezTo>
                    <a:pt x="24317" y="3731"/>
                    <a:pt x="24471" y="3386"/>
                    <a:pt x="24663" y="3041"/>
                  </a:cubicBezTo>
                  <a:close/>
                  <a:moveTo>
                    <a:pt x="24780" y="3588"/>
                  </a:moveTo>
                  <a:cubicBezTo>
                    <a:pt x="24780" y="3648"/>
                    <a:pt x="24768" y="3683"/>
                    <a:pt x="24768" y="3720"/>
                  </a:cubicBezTo>
                  <a:lnTo>
                    <a:pt x="24757" y="3731"/>
                  </a:lnTo>
                  <a:cubicBezTo>
                    <a:pt x="24757" y="3708"/>
                    <a:pt x="24757" y="3683"/>
                    <a:pt x="24745" y="3648"/>
                  </a:cubicBezTo>
                  <a:cubicBezTo>
                    <a:pt x="24757" y="3637"/>
                    <a:pt x="24768" y="3611"/>
                    <a:pt x="24780" y="3588"/>
                  </a:cubicBezTo>
                  <a:close/>
                  <a:moveTo>
                    <a:pt x="25136" y="3566"/>
                  </a:moveTo>
                  <a:cubicBezTo>
                    <a:pt x="25113" y="3623"/>
                    <a:pt x="25090" y="3683"/>
                    <a:pt x="25065" y="3731"/>
                  </a:cubicBezTo>
                  <a:cubicBezTo>
                    <a:pt x="25065" y="3731"/>
                    <a:pt x="25079" y="3683"/>
                    <a:pt x="25090" y="3623"/>
                  </a:cubicBezTo>
                  <a:cubicBezTo>
                    <a:pt x="25102" y="3600"/>
                    <a:pt x="25113" y="3577"/>
                    <a:pt x="25136" y="3566"/>
                  </a:cubicBezTo>
                  <a:close/>
                  <a:moveTo>
                    <a:pt x="32766" y="3041"/>
                  </a:moveTo>
                  <a:cubicBezTo>
                    <a:pt x="32755" y="3066"/>
                    <a:pt x="32721" y="3243"/>
                    <a:pt x="32672" y="3457"/>
                  </a:cubicBezTo>
                  <a:cubicBezTo>
                    <a:pt x="32578" y="3551"/>
                    <a:pt x="32481" y="3648"/>
                    <a:pt x="32424" y="3731"/>
                  </a:cubicBezTo>
                  <a:cubicBezTo>
                    <a:pt x="32424" y="3731"/>
                    <a:pt x="32578" y="3386"/>
                    <a:pt x="32766" y="3041"/>
                  </a:cubicBezTo>
                  <a:close/>
                  <a:moveTo>
                    <a:pt x="32886" y="3588"/>
                  </a:moveTo>
                  <a:lnTo>
                    <a:pt x="32886" y="3588"/>
                  </a:lnTo>
                  <a:cubicBezTo>
                    <a:pt x="32875" y="3648"/>
                    <a:pt x="32875" y="3683"/>
                    <a:pt x="32863" y="3720"/>
                  </a:cubicBezTo>
                  <a:lnTo>
                    <a:pt x="32863" y="3731"/>
                  </a:lnTo>
                  <a:cubicBezTo>
                    <a:pt x="32863" y="3708"/>
                    <a:pt x="32852" y="3683"/>
                    <a:pt x="32852" y="3648"/>
                  </a:cubicBezTo>
                  <a:cubicBezTo>
                    <a:pt x="32863" y="3637"/>
                    <a:pt x="32875" y="3611"/>
                    <a:pt x="32886" y="3588"/>
                  </a:cubicBezTo>
                  <a:close/>
                  <a:moveTo>
                    <a:pt x="33231" y="3566"/>
                  </a:moveTo>
                  <a:cubicBezTo>
                    <a:pt x="33209" y="3623"/>
                    <a:pt x="33183" y="3683"/>
                    <a:pt x="33171" y="3731"/>
                  </a:cubicBezTo>
                  <a:cubicBezTo>
                    <a:pt x="33171" y="3731"/>
                    <a:pt x="33171" y="3683"/>
                    <a:pt x="33183" y="3623"/>
                  </a:cubicBezTo>
                  <a:cubicBezTo>
                    <a:pt x="33209" y="3600"/>
                    <a:pt x="33220" y="3577"/>
                    <a:pt x="33231" y="3566"/>
                  </a:cubicBezTo>
                  <a:close/>
                  <a:moveTo>
                    <a:pt x="41110" y="3326"/>
                  </a:moveTo>
                  <a:lnTo>
                    <a:pt x="41110" y="3326"/>
                  </a:lnTo>
                  <a:cubicBezTo>
                    <a:pt x="41170" y="3363"/>
                    <a:pt x="41218" y="3397"/>
                    <a:pt x="41267" y="3446"/>
                  </a:cubicBezTo>
                  <a:cubicBezTo>
                    <a:pt x="41289" y="3600"/>
                    <a:pt x="41301" y="3731"/>
                    <a:pt x="41301" y="3731"/>
                  </a:cubicBezTo>
                  <a:cubicBezTo>
                    <a:pt x="41267" y="3611"/>
                    <a:pt x="41195" y="3457"/>
                    <a:pt x="41110" y="3326"/>
                  </a:cubicBezTo>
                  <a:close/>
                  <a:moveTo>
                    <a:pt x="17423" y="3434"/>
                  </a:moveTo>
                  <a:cubicBezTo>
                    <a:pt x="17400" y="3529"/>
                    <a:pt x="17377" y="3648"/>
                    <a:pt x="17377" y="3742"/>
                  </a:cubicBezTo>
                  <a:lnTo>
                    <a:pt x="17363" y="3742"/>
                  </a:lnTo>
                  <a:cubicBezTo>
                    <a:pt x="17352" y="3694"/>
                    <a:pt x="17329" y="3611"/>
                    <a:pt x="17306" y="3529"/>
                  </a:cubicBezTo>
                  <a:cubicBezTo>
                    <a:pt x="17340" y="3494"/>
                    <a:pt x="17389" y="3457"/>
                    <a:pt x="17423" y="3434"/>
                  </a:cubicBezTo>
                  <a:close/>
                  <a:moveTo>
                    <a:pt x="19848" y="3397"/>
                  </a:moveTo>
                  <a:cubicBezTo>
                    <a:pt x="19908" y="3517"/>
                    <a:pt x="19945" y="3648"/>
                    <a:pt x="19967" y="3720"/>
                  </a:cubicBezTo>
                  <a:cubicBezTo>
                    <a:pt x="19967" y="3731"/>
                    <a:pt x="19956" y="3731"/>
                    <a:pt x="19956" y="3742"/>
                  </a:cubicBezTo>
                  <a:cubicBezTo>
                    <a:pt x="19919" y="3720"/>
                    <a:pt x="19885" y="3683"/>
                    <a:pt x="19836" y="3648"/>
                  </a:cubicBezTo>
                  <a:cubicBezTo>
                    <a:pt x="19836" y="3566"/>
                    <a:pt x="19848" y="3469"/>
                    <a:pt x="19848" y="3397"/>
                  </a:cubicBezTo>
                  <a:close/>
                  <a:moveTo>
                    <a:pt x="38722" y="3397"/>
                  </a:moveTo>
                  <a:cubicBezTo>
                    <a:pt x="38771" y="3517"/>
                    <a:pt x="38816" y="3648"/>
                    <a:pt x="38842" y="3720"/>
                  </a:cubicBezTo>
                  <a:cubicBezTo>
                    <a:pt x="38828" y="3731"/>
                    <a:pt x="38816" y="3731"/>
                    <a:pt x="38816" y="3742"/>
                  </a:cubicBezTo>
                  <a:cubicBezTo>
                    <a:pt x="38782" y="3720"/>
                    <a:pt x="38745" y="3683"/>
                    <a:pt x="38699" y="3648"/>
                  </a:cubicBezTo>
                  <a:cubicBezTo>
                    <a:pt x="38699" y="3566"/>
                    <a:pt x="38711" y="3469"/>
                    <a:pt x="38722" y="3397"/>
                  </a:cubicBezTo>
                  <a:close/>
                  <a:moveTo>
                    <a:pt x="41740" y="3623"/>
                  </a:moveTo>
                  <a:cubicBezTo>
                    <a:pt x="41740" y="3637"/>
                    <a:pt x="41752" y="3648"/>
                    <a:pt x="41752" y="3648"/>
                  </a:cubicBezTo>
                  <a:cubicBezTo>
                    <a:pt x="41752" y="3694"/>
                    <a:pt x="41766" y="3720"/>
                    <a:pt x="41766" y="3742"/>
                  </a:cubicBezTo>
                  <a:cubicBezTo>
                    <a:pt x="41752" y="3720"/>
                    <a:pt x="41740" y="3671"/>
                    <a:pt x="41740" y="3623"/>
                  </a:cubicBezTo>
                  <a:close/>
                  <a:moveTo>
                    <a:pt x="35656" y="3648"/>
                  </a:moveTo>
                  <a:cubicBezTo>
                    <a:pt x="35667" y="3671"/>
                    <a:pt x="35667" y="3694"/>
                    <a:pt x="35679" y="3731"/>
                  </a:cubicBezTo>
                  <a:cubicBezTo>
                    <a:pt x="35650" y="3750"/>
                    <a:pt x="35627" y="3761"/>
                    <a:pt x="35621" y="3773"/>
                  </a:cubicBezTo>
                  <a:lnTo>
                    <a:pt x="35621" y="3773"/>
                  </a:lnTo>
                  <a:cubicBezTo>
                    <a:pt x="35625" y="3757"/>
                    <a:pt x="35638" y="3713"/>
                    <a:pt x="35656" y="3648"/>
                  </a:cubicBezTo>
                  <a:close/>
                  <a:moveTo>
                    <a:pt x="27561" y="3648"/>
                  </a:moveTo>
                  <a:cubicBezTo>
                    <a:pt x="27561" y="3671"/>
                    <a:pt x="27575" y="3694"/>
                    <a:pt x="27575" y="3731"/>
                  </a:cubicBezTo>
                  <a:cubicBezTo>
                    <a:pt x="27549" y="3754"/>
                    <a:pt x="27526" y="3765"/>
                    <a:pt x="27515" y="3780"/>
                  </a:cubicBezTo>
                  <a:cubicBezTo>
                    <a:pt x="27515" y="3780"/>
                    <a:pt x="27538" y="3731"/>
                    <a:pt x="27561" y="3648"/>
                  </a:cubicBezTo>
                  <a:close/>
                  <a:moveTo>
                    <a:pt x="19303" y="3600"/>
                  </a:moveTo>
                  <a:lnTo>
                    <a:pt x="19303" y="3600"/>
                  </a:lnTo>
                  <a:cubicBezTo>
                    <a:pt x="19337" y="3623"/>
                    <a:pt x="19374" y="3660"/>
                    <a:pt x="19420" y="3694"/>
                  </a:cubicBezTo>
                  <a:cubicBezTo>
                    <a:pt x="19408" y="3731"/>
                    <a:pt x="19397" y="3765"/>
                    <a:pt x="19386" y="3802"/>
                  </a:cubicBezTo>
                  <a:lnTo>
                    <a:pt x="19326" y="3802"/>
                  </a:lnTo>
                  <a:cubicBezTo>
                    <a:pt x="19314" y="3742"/>
                    <a:pt x="19314" y="3671"/>
                    <a:pt x="19303" y="3600"/>
                  </a:cubicBezTo>
                  <a:close/>
                  <a:moveTo>
                    <a:pt x="19468" y="3754"/>
                  </a:moveTo>
                  <a:lnTo>
                    <a:pt x="19468" y="3754"/>
                  </a:lnTo>
                  <a:cubicBezTo>
                    <a:pt x="19491" y="3765"/>
                    <a:pt x="19502" y="3791"/>
                    <a:pt x="19528" y="3814"/>
                  </a:cubicBezTo>
                  <a:lnTo>
                    <a:pt x="19491" y="3814"/>
                  </a:lnTo>
                  <a:cubicBezTo>
                    <a:pt x="19480" y="3791"/>
                    <a:pt x="19480" y="3765"/>
                    <a:pt x="19468" y="3754"/>
                  </a:cubicBezTo>
                  <a:close/>
                  <a:moveTo>
                    <a:pt x="27812" y="3708"/>
                  </a:moveTo>
                  <a:cubicBezTo>
                    <a:pt x="27812" y="3742"/>
                    <a:pt x="27823" y="3780"/>
                    <a:pt x="27834" y="3802"/>
                  </a:cubicBezTo>
                  <a:lnTo>
                    <a:pt x="27823" y="3814"/>
                  </a:lnTo>
                  <a:cubicBezTo>
                    <a:pt x="27823" y="3791"/>
                    <a:pt x="27800" y="3765"/>
                    <a:pt x="27789" y="3742"/>
                  </a:cubicBezTo>
                  <a:cubicBezTo>
                    <a:pt x="27789" y="3731"/>
                    <a:pt x="27800" y="3720"/>
                    <a:pt x="27812" y="3708"/>
                  </a:cubicBezTo>
                  <a:close/>
                  <a:moveTo>
                    <a:pt x="28145" y="3648"/>
                  </a:moveTo>
                  <a:cubicBezTo>
                    <a:pt x="28145" y="3708"/>
                    <a:pt x="28131" y="3754"/>
                    <a:pt x="28145" y="3814"/>
                  </a:cubicBezTo>
                  <a:cubicBezTo>
                    <a:pt x="28145" y="3814"/>
                    <a:pt x="28120" y="3754"/>
                    <a:pt x="28108" y="3683"/>
                  </a:cubicBezTo>
                  <a:cubicBezTo>
                    <a:pt x="28120" y="3671"/>
                    <a:pt x="28131" y="3660"/>
                    <a:pt x="28145" y="3648"/>
                  </a:cubicBezTo>
                  <a:close/>
                  <a:moveTo>
                    <a:pt x="35904" y="3708"/>
                  </a:moveTo>
                  <a:cubicBezTo>
                    <a:pt x="35918" y="3742"/>
                    <a:pt x="35930" y="3780"/>
                    <a:pt x="35930" y="3802"/>
                  </a:cubicBezTo>
                  <a:lnTo>
                    <a:pt x="35930" y="3814"/>
                  </a:lnTo>
                  <a:cubicBezTo>
                    <a:pt x="35918" y="3791"/>
                    <a:pt x="35904" y="3765"/>
                    <a:pt x="35881" y="3742"/>
                  </a:cubicBezTo>
                  <a:cubicBezTo>
                    <a:pt x="35893" y="3731"/>
                    <a:pt x="35904" y="3720"/>
                    <a:pt x="35904" y="3708"/>
                  </a:cubicBezTo>
                  <a:close/>
                  <a:moveTo>
                    <a:pt x="36249" y="3648"/>
                  </a:moveTo>
                  <a:lnTo>
                    <a:pt x="36249" y="3648"/>
                  </a:lnTo>
                  <a:cubicBezTo>
                    <a:pt x="36238" y="3708"/>
                    <a:pt x="36238" y="3754"/>
                    <a:pt x="36238" y="3814"/>
                  </a:cubicBezTo>
                  <a:cubicBezTo>
                    <a:pt x="36238" y="3814"/>
                    <a:pt x="36226" y="3754"/>
                    <a:pt x="36215" y="3683"/>
                  </a:cubicBezTo>
                  <a:cubicBezTo>
                    <a:pt x="36226" y="3671"/>
                    <a:pt x="36238" y="3660"/>
                    <a:pt x="36249" y="3648"/>
                  </a:cubicBezTo>
                  <a:close/>
                  <a:moveTo>
                    <a:pt x="20478" y="3683"/>
                  </a:moveTo>
                  <a:cubicBezTo>
                    <a:pt x="20489" y="3742"/>
                    <a:pt x="20515" y="3791"/>
                    <a:pt x="20527" y="3837"/>
                  </a:cubicBezTo>
                  <a:lnTo>
                    <a:pt x="20501" y="3837"/>
                  </a:lnTo>
                  <a:cubicBezTo>
                    <a:pt x="20478" y="3802"/>
                    <a:pt x="20455" y="3765"/>
                    <a:pt x="20430" y="3731"/>
                  </a:cubicBezTo>
                  <a:cubicBezTo>
                    <a:pt x="20444" y="3708"/>
                    <a:pt x="20467" y="3694"/>
                    <a:pt x="20478" y="3683"/>
                  </a:cubicBezTo>
                  <a:close/>
                  <a:moveTo>
                    <a:pt x="38175" y="3600"/>
                  </a:moveTo>
                  <a:lnTo>
                    <a:pt x="38175" y="3600"/>
                  </a:lnTo>
                  <a:cubicBezTo>
                    <a:pt x="38200" y="3623"/>
                    <a:pt x="38246" y="3660"/>
                    <a:pt x="38283" y="3694"/>
                  </a:cubicBezTo>
                  <a:cubicBezTo>
                    <a:pt x="38272" y="3731"/>
                    <a:pt x="38246" y="3791"/>
                    <a:pt x="38235" y="3837"/>
                  </a:cubicBezTo>
                  <a:cubicBezTo>
                    <a:pt x="38223" y="3825"/>
                    <a:pt x="38200" y="3814"/>
                    <a:pt x="38186" y="3802"/>
                  </a:cubicBezTo>
                  <a:cubicBezTo>
                    <a:pt x="38175" y="3742"/>
                    <a:pt x="38175" y="3671"/>
                    <a:pt x="38175" y="3600"/>
                  </a:cubicBezTo>
                  <a:close/>
                  <a:moveTo>
                    <a:pt x="41871" y="3851"/>
                  </a:moveTo>
                  <a:lnTo>
                    <a:pt x="41883" y="3862"/>
                  </a:lnTo>
                  <a:lnTo>
                    <a:pt x="41871" y="3862"/>
                  </a:lnTo>
                  <a:lnTo>
                    <a:pt x="41871" y="3851"/>
                  </a:lnTo>
                  <a:close/>
                  <a:moveTo>
                    <a:pt x="39341" y="3683"/>
                  </a:moveTo>
                  <a:cubicBezTo>
                    <a:pt x="39364" y="3754"/>
                    <a:pt x="39387" y="3814"/>
                    <a:pt x="39398" y="3862"/>
                  </a:cubicBezTo>
                  <a:cubicBezTo>
                    <a:pt x="39387" y="3874"/>
                    <a:pt x="39387" y="3874"/>
                    <a:pt x="39375" y="3874"/>
                  </a:cubicBezTo>
                  <a:cubicBezTo>
                    <a:pt x="39353" y="3825"/>
                    <a:pt x="39327" y="3780"/>
                    <a:pt x="39293" y="3731"/>
                  </a:cubicBezTo>
                  <a:cubicBezTo>
                    <a:pt x="39316" y="3708"/>
                    <a:pt x="39327" y="3694"/>
                    <a:pt x="39341" y="3683"/>
                  </a:cubicBezTo>
                  <a:close/>
                  <a:moveTo>
                    <a:pt x="39398" y="3874"/>
                  </a:moveTo>
                  <a:cubicBezTo>
                    <a:pt x="39404" y="3896"/>
                    <a:pt x="39408" y="3913"/>
                    <a:pt x="39412" y="3926"/>
                  </a:cubicBezTo>
                  <a:lnTo>
                    <a:pt x="39412" y="3926"/>
                  </a:lnTo>
                  <a:cubicBezTo>
                    <a:pt x="39406" y="3915"/>
                    <a:pt x="39398" y="3901"/>
                    <a:pt x="39387" y="3885"/>
                  </a:cubicBezTo>
                  <a:lnTo>
                    <a:pt x="39398" y="3874"/>
                  </a:lnTo>
                  <a:close/>
                  <a:moveTo>
                    <a:pt x="38329" y="3754"/>
                  </a:moveTo>
                  <a:lnTo>
                    <a:pt x="38329" y="3754"/>
                  </a:lnTo>
                  <a:cubicBezTo>
                    <a:pt x="38377" y="3802"/>
                    <a:pt x="38426" y="3851"/>
                    <a:pt x="38471" y="3896"/>
                  </a:cubicBezTo>
                  <a:cubicBezTo>
                    <a:pt x="38460" y="3908"/>
                    <a:pt x="38460" y="3934"/>
                    <a:pt x="38460" y="3945"/>
                  </a:cubicBezTo>
                  <a:cubicBezTo>
                    <a:pt x="38437" y="3934"/>
                    <a:pt x="38426" y="3934"/>
                    <a:pt x="38400" y="3922"/>
                  </a:cubicBezTo>
                  <a:cubicBezTo>
                    <a:pt x="38377" y="3874"/>
                    <a:pt x="38354" y="3814"/>
                    <a:pt x="38329" y="3754"/>
                  </a:cubicBezTo>
                  <a:close/>
                  <a:moveTo>
                    <a:pt x="39184" y="3874"/>
                  </a:moveTo>
                  <a:lnTo>
                    <a:pt x="39184" y="3874"/>
                  </a:lnTo>
                  <a:cubicBezTo>
                    <a:pt x="39173" y="3934"/>
                    <a:pt x="39173" y="3968"/>
                    <a:pt x="39173" y="3968"/>
                  </a:cubicBezTo>
                  <a:cubicBezTo>
                    <a:pt x="39173" y="3956"/>
                    <a:pt x="39162" y="3934"/>
                    <a:pt x="39150" y="3908"/>
                  </a:cubicBezTo>
                  <a:cubicBezTo>
                    <a:pt x="39162" y="3896"/>
                    <a:pt x="39173" y="3885"/>
                    <a:pt x="39184" y="3874"/>
                  </a:cubicBezTo>
                  <a:close/>
                  <a:moveTo>
                    <a:pt x="27602" y="3979"/>
                  </a:moveTo>
                  <a:cubicBezTo>
                    <a:pt x="27601" y="3979"/>
                    <a:pt x="27599" y="3979"/>
                    <a:pt x="27598" y="3979"/>
                  </a:cubicBezTo>
                  <a:cubicBezTo>
                    <a:pt x="27598" y="3979"/>
                    <a:pt x="27599" y="3979"/>
                    <a:pt x="27602" y="3979"/>
                  </a:cubicBezTo>
                  <a:close/>
                  <a:moveTo>
                    <a:pt x="38186" y="3825"/>
                  </a:moveTo>
                  <a:lnTo>
                    <a:pt x="38186" y="3825"/>
                  </a:lnTo>
                  <a:cubicBezTo>
                    <a:pt x="38200" y="3837"/>
                    <a:pt x="38212" y="3851"/>
                    <a:pt x="38235" y="3862"/>
                  </a:cubicBezTo>
                  <a:cubicBezTo>
                    <a:pt x="38212" y="3922"/>
                    <a:pt x="38200" y="3979"/>
                    <a:pt x="38200" y="4005"/>
                  </a:cubicBezTo>
                  <a:cubicBezTo>
                    <a:pt x="38200" y="4005"/>
                    <a:pt x="38186" y="3934"/>
                    <a:pt x="38186" y="3825"/>
                  </a:cubicBezTo>
                  <a:close/>
                  <a:moveTo>
                    <a:pt x="44926" y="0"/>
                  </a:moveTo>
                  <a:cubicBezTo>
                    <a:pt x="44949" y="593"/>
                    <a:pt x="44701" y="2482"/>
                    <a:pt x="44701" y="2482"/>
                  </a:cubicBezTo>
                  <a:cubicBezTo>
                    <a:pt x="44675" y="2174"/>
                    <a:pt x="44059" y="642"/>
                    <a:pt x="44059" y="642"/>
                  </a:cubicBezTo>
                  <a:lnTo>
                    <a:pt x="44059" y="642"/>
                  </a:lnTo>
                  <a:cubicBezTo>
                    <a:pt x="44225" y="1127"/>
                    <a:pt x="44333" y="3266"/>
                    <a:pt x="44333" y="3266"/>
                  </a:cubicBezTo>
                  <a:cubicBezTo>
                    <a:pt x="44213" y="2613"/>
                    <a:pt x="43643" y="1686"/>
                    <a:pt x="43643" y="1686"/>
                  </a:cubicBezTo>
                  <a:lnTo>
                    <a:pt x="43643" y="1686"/>
                  </a:lnTo>
                  <a:cubicBezTo>
                    <a:pt x="43820" y="2102"/>
                    <a:pt x="43988" y="3540"/>
                    <a:pt x="43988" y="3540"/>
                  </a:cubicBezTo>
                  <a:cubicBezTo>
                    <a:pt x="43845" y="3041"/>
                    <a:pt x="43380" y="2470"/>
                    <a:pt x="43380" y="2470"/>
                  </a:cubicBezTo>
                  <a:lnTo>
                    <a:pt x="43380" y="2470"/>
                  </a:lnTo>
                  <a:cubicBezTo>
                    <a:pt x="43512" y="2684"/>
                    <a:pt x="43594" y="2995"/>
                    <a:pt x="43643" y="3303"/>
                  </a:cubicBezTo>
                  <a:cubicBezTo>
                    <a:pt x="43440" y="2744"/>
                    <a:pt x="43204" y="2185"/>
                    <a:pt x="43203" y="2185"/>
                  </a:cubicBezTo>
                  <a:lnTo>
                    <a:pt x="43203" y="2185"/>
                  </a:lnTo>
                  <a:cubicBezTo>
                    <a:pt x="43192" y="2447"/>
                    <a:pt x="43309" y="3683"/>
                    <a:pt x="43309" y="3683"/>
                  </a:cubicBezTo>
                  <a:cubicBezTo>
                    <a:pt x="43286" y="3540"/>
                    <a:pt x="43012" y="2816"/>
                    <a:pt x="43012" y="2815"/>
                  </a:cubicBezTo>
                  <a:lnTo>
                    <a:pt x="43012" y="2815"/>
                  </a:lnTo>
                  <a:cubicBezTo>
                    <a:pt x="43035" y="3138"/>
                    <a:pt x="42870" y="3694"/>
                    <a:pt x="42870" y="3694"/>
                  </a:cubicBezTo>
                  <a:cubicBezTo>
                    <a:pt x="42821" y="3303"/>
                    <a:pt x="42157" y="2068"/>
                    <a:pt x="42157" y="2068"/>
                  </a:cubicBezTo>
                  <a:lnTo>
                    <a:pt x="42157" y="2068"/>
                  </a:lnTo>
                  <a:cubicBezTo>
                    <a:pt x="42288" y="2376"/>
                    <a:pt x="42393" y="3337"/>
                    <a:pt x="42393" y="3337"/>
                  </a:cubicBezTo>
                  <a:cubicBezTo>
                    <a:pt x="42311" y="3172"/>
                    <a:pt x="41421" y="2376"/>
                    <a:pt x="41421" y="2376"/>
                  </a:cubicBezTo>
                  <a:lnTo>
                    <a:pt x="41421" y="2376"/>
                  </a:lnTo>
                  <a:cubicBezTo>
                    <a:pt x="41680" y="2639"/>
                    <a:pt x="42179" y="3731"/>
                    <a:pt x="42179" y="3731"/>
                  </a:cubicBezTo>
                  <a:cubicBezTo>
                    <a:pt x="42085" y="3600"/>
                    <a:pt x="41931" y="3457"/>
                    <a:pt x="41766" y="3326"/>
                  </a:cubicBezTo>
                  <a:cubicBezTo>
                    <a:pt x="41740" y="3161"/>
                    <a:pt x="41706" y="3029"/>
                    <a:pt x="41706" y="3029"/>
                  </a:cubicBezTo>
                  <a:lnTo>
                    <a:pt x="41706" y="3029"/>
                  </a:lnTo>
                  <a:cubicBezTo>
                    <a:pt x="41706" y="3066"/>
                    <a:pt x="41717" y="3172"/>
                    <a:pt x="41729" y="3292"/>
                  </a:cubicBezTo>
                  <a:cubicBezTo>
                    <a:pt x="41646" y="3220"/>
                    <a:pt x="41563" y="3161"/>
                    <a:pt x="41492" y="3101"/>
                  </a:cubicBezTo>
                  <a:cubicBezTo>
                    <a:pt x="41455" y="2958"/>
                    <a:pt x="41421" y="2838"/>
                    <a:pt x="41421" y="2838"/>
                  </a:cubicBezTo>
                  <a:lnTo>
                    <a:pt x="41421" y="2838"/>
                  </a:lnTo>
                  <a:cubicBezTo>
                    <a:pt x="41432" y="2887"/>
                    <a:pt x="41432" y="2969"/>
                    <a:pt x="41432" y="3066"/>
                  </a:cubicBezTo>
                  <a:cubicBezTo>
                    <a:pt x="41301" y="2969"/>
                    <a:pt x="41207" y="2898"/>
                    <a:pt x="41207" y="2898"/>
                  </a:cubicBezTo>
                  <a:lnTo>
                    <a:pt x="41207" y="2898"/>
                  </a:lnTo>
                  <a:cubicBezTo>
                    <a:pt x="41267" y="2958"/>
                    <a:pt x="41349" y="3066"/>
                    <a:pt x="41432" y="3172"/>
                  </a:cubicBezTo>
                  <a:lnTo>
                    <a:pt x="41432" y="3469"/>
                  </a:lnTo>
                  <a:cubicBezTo>
                    <a:pt x="41409" y="3363"/>
                    <a:pt x="41124" y="2816"/>
                    <a:pt x="41124" y="2815"/>
                  </a:cubicBezTo>
                  <a:lnTo>
                    <a:pt x="41124" y="2815"/>
                  </a:lnTo>
                  <a:cubicBezTo>
                    <a:pt x="41170" y="2910"/>
                    <a:pt x="41218" y="3172"/>
                    <a:pt x="41252" y="3397"/>
                  </a:cubicBezTo>
                  <a:cubicBezTo>
                    <a:pt x="41195" y="3363"/>
                    <a:pt x="41147" y="3337"/>
                    <a:pt x="41110" y="3315"/>
                  </a:cubicBezTo>
                  <a:cubicBezTo>
                    <a:pt x="41016" y="3161"/>
                    <a:pt x="40933" y="3029"/>
                    <a:pt x="40933" y="3029"/>
                  </a:cubicBezTo>
                  <a:lnTo>
                    <a:pt x="40933" y="3029"/>
                  </a:lnTo>
                  <a:cubicBezTo>
                    <a:pt x="41016" y="3209"/>
                    <a:pt x="41124" y="3825"/>
                    <a:pt x="41124" y="3825"/>
                  </a:cubicBezTo>
                  <a:cubicBezTo>
                    <a:pt x="41076" y="3683"/>
                    <a:pt x="40967" y="3540"/>
                    <a:pt x="40884" y="3423"/>
                  </a:cubicBezTo>
                  <a:cubicBezTo>
                    <a:pt x="40825" y="2838"/>
                    <a:pt x="40790" y="2174"/>
                    <a:pt x="40790" y="2174"/>
                  </a:cubicBezTo>
                  <a:cubicBezTo>
                    <a:pt x="40742" y="2305"/>
                    <a:pt x="40648" y="3683"/>
                    <a:pt x="40648" y="3683"/>
                  </a:cubicBezTo>
                  <a:cubicBezTo>
                    <a:pt x="40636" y="3529"/>
                    <a:pt x="40482" y="2804"/>
                    <a:pt x="40482" y="2804"/>
                  </a:cubicBezTo>
                  <a:lnTo>
                    <a:pt x="40482" y="2804"/>
                  </a:lnTo>
                  <a:cubicBezTo>
                    <a:pt x="40494" y="3123"/>
                    <a:pt x="40397" y="3694"/>
                    <a:pt x="40397" y="3694"/>
                  </a:cubicBezTo>
                  <a:cubicBezTo>
                    <a:pt x="40374" y="3303"/>
                    <a:pt x="39995" y="2068"/>
                    <a:pt x="39994" y="2068"/>
                  </a:cubicBezTo>
                  <a:lnTo>
                    <a:pt x="39994" y="2068"/>
                  </a:lnTo>
                  <a:cubicBezTo>
                    <a:pt x="40066" y="2376"/>
                    <a:pt x="40111" y="3337"/>
                    <a:pt x="40111" y="3337"/>
                  </a:cubicBezTo>
                  <a:cubicBezTo>
                    <a:pt x="40066" y="3183"/>
                    <a:pt x="39555" y="2388"/>
                    <a:pt x="39555" y="2388"/>
                  </a:cubicBezTo>
                  <a:lnTo>
                    <a:pt x="39555" y="2388"/>
                  </a:lnTo>
                  <a:cubicBezTo>
                    <a:pt x="39698" y="2650"/>
                    <a:pt x="39983" y="3742"/>
                    <a:pt x="39983" y="3742"/>
                  </a:cubicBezTo>
                  <a:cubicBezTo>
                    <a:pt x="39840" y="3409"/>
                    <a:pt x="39424" y="2935"/>
                    <a:pt x="39424" y="2935"/>
                  </a:cubicBezTo>
                  <a:lnTo>
                    <a:pt x="39424" y="2935"/>
                  </a:lnTo>
                  <a:cubicBezTo>
                    <a:pt x="39567" y="3149"/>
                    <a:pt x="39803" y="3885"/>
                    <a:pt x="39803" y="3885"/>
                  </a:cubicBezTo>
                  <a:cubicBezTo>
                    <a:pt x="39672" y="3623"/>
                    <a:pt x="39341" y="3338"/>
                    <a:pt x="39341" y="3337"/>
                  </a:cubicBezTo>
                  <a:lnTo>
                    <a:pt x="39341" y="3337"/>
                  </a:lnTo>
                  <a:cubicBezTo>
                    <a:pt x="39447" y="3446"/>
                    <a:pt x="39518" y="3611"/>
                    <a:pt x="39578" y="3765"/>
                  </a:cubicBezTo>
                  <a:cubicBezTo>
                    <a:pt x="39398" y="3469"/>
                    <a:pt x="39210" y="3195"/>
                    <a:pt x="39210" y="3195"/>
                  </a:cubicBezTo>
                  <a:lnTo>
                    <a:pt x="39210" y="3195"/>
                  </a:lnTo>
                  <a:cubicBezTo>
                    <a:pt x="39221" y="3266"/>
                    <a:pt x="39281" y="3480"/>
                    <a:pt x="39341" y="3671"/>
                  </a:cubicBezTo>
                  <a:cubicBezTo>
                    <a:pt x="39327" y="3683"/>
                    <a:pt x="39304" y="3694"/>
                    <a:pt x="39281" y="3708"/>
                  </a:cubicBezTo>
                  <a:cubicBezTo>
                    <a:pt x="39221" y="3600"/>
                    <a:pt x="39162" y="3517"/>
                    <a:pt x="39162" y="3517"/>
                  </a:cubicBezTo>
                  <a:lnTo>
                    <a:pt x="39162" y="3517"/>
                  </a:lnTo>
                  <a:cubicBezTo>
                    <a:pt x="39184" y="3588"/>
                    <a:pt x="39184" y="3683"/>
                    <a:pt x="39184" y="3765"/>
                  </a:cubicBezTo>
                  <a:cubicBezTo>
                    <a:pt x="39162" y="3791"/>
                    <a:pt x="39127" y="3802"/>
                    <a:pt x="39102" y="3825"/>
                  </a:cubicBezTo>
                  <a:cubicBezTo>
                    <a:pt x="39079" y="3780"/>
                    <a:pt x="39042" y="3742"/>
                    <a:pt x="39019" y="3694"/>
                  </a:cubicBezTo>
                  <a:cubicBezTo>
                    <a:pt x="39079" y="3588"/>
                    <a:pt x="39150" y="3480"/>
                    <a:pt x="39199" y="3434"/>
                  </a:cubicBezTo>
                  <a:lnTo>
                    <a:pt x="39199" y="3434"/>
                  </a:lnTo>
                  <a:cubicBezTo>
                    <a:pt x="39199" y="3434"/>
                    <a:pt x="39079" y="3517"/>
                    <a:pt x="38959" y="3611"/>
                  </a:cubicBezTo>
                  <a:cubicBezTo>
                    <a:pt x="38888" y="3506"/>
                    <a:pt x="38805" y="3397"/>
                    <a:pt x="38734" y="3315"/>
                  </a:cubicBezTo>
                  <a:cubicBezTo>
                    <a:pt x="38651" y="3209"/>
                    <a:pt x="38591" y="3124"/>
                    <a:pt x="38591" y="3123"/>
                  </a:cubicBezTo>
                  <a:lnTo>
                    <a:pt x="38591" y="3123"/>
                  </a:lnTo>
                  <a:cubicBezTo>
                    <a:pt x="38628" y="3183"/>
                    <a:pt x="38662" y="3266"/>
                    <a:pt x="38711" y="3363"/>
                  </a:cubicBezTo>
                  <a:cubicBezTo>
                    <a:pt x="38674" y="3409"/>
                    <a:pt x="38640" y="3494"/>
                    <a:pt x="38602" y="3577"/>
                  </a:cubicBezTo>
                  <a:cubicBezTo>
                    <a:pt x="38427" y="3444"/>
                    <a:pt x="38218" y="3312"/>
                    <a:pt x="38189" y="3294"/>
                  </a:cubicBezTo>
                  <a:lnTo>
                    <a:pt x="38189" y="3294"/>
                  </a:lnTo>
                  <a:cubicBezTo>
                    <a:pt x="38286" y="3356"/>
                    <a:pt x="38427" y="3530"/>
                    <a:pt x="38543" y="3683"/>
                  </a:cubicBezTo>
                  <a:cubicBezTo>
                    <a:pt x="38531" y="3720"/>
                    <a:pt x="38520" y="3754"/>
                    <a:pt x="38508" y="3791"/>
                  </a:cubicBezTo>
                  <a:cubicBezTo>
                    <a:pt x="38437" y="3742"/>
                    <a:pt x="38366" y="3708"/>
                    <a:pt x="38306" y="3671"/>
                  </a:cubicBezTo>
                  <a:lnTo>
                    <a:pt x="38306" y="3623"/>
                  </a:lnTo>
                  <a:cubicBezTo>
                    <a:pt x="38306" y="3623"/>
                    <a:pt x="38294" y="3637"/>
                    <a:pt x="38294" y="3660"/>
                  </a:cubicBezTo>
                  <a:cubicBezTo>
                    <a:pt x="38246" y="3623"/>
                    <a:pt x="38200" y="3600"/>
                    <a:pt x="38175" y="3588"/>
                  </a:cubicBezTo>
                  <a:cubicBezTo>
                    <a:pt x="38163" y="3480"/>
                    <a:pt x="38152" y="3386"/>
                    <a:pt x="38140" y="3352"/>
                  </a:cubicBezTo>
                  <a:cubicBezTo>
                    <a:pt x="38140" y="3352"/>
                    <a:pt x="38043" y="3588"/>
                    <a:pt x="37972" y="3837"/>
                  </a:cubicBezTo>
                  <a:cubicBezTo>
                    <a:pt x="37972" y="3708"/>
                    <a:pt x="37998" y="3566"/>
                    <a:pt x="38058" y="3469"/>
                  </a:cubicBezTo>
                  <a:lnTo>
                    <a:pt x="38058" y="3469"/>
                  </a:lnTo>
                  <a:cubicBezTo>
                    <a:pt x="38058" y="3469"/>
                    <a:pt x="37829" y="3720"/>
                    <a:pt x="37795" y="3945"/>
                  </a:cubicBezTo>
                  <a:cubicBezTo>
                    <a:pt x="37795" y="3945"/>
                    <a:pt x="37772" y="3315"/>
                    <a:pt x="37844" y="3123"/>
                  </a:cubicBezTo>
                  <a:lnTo>
                    <a:pt x="37844" y="3123"/>
                  </a:lnTo>
                  <a:cubicBezTo>
                    <a:pt x="37844" y="3124"/>
                    <a:pt x="37581" y="3540"/>
                    <a:pt x="37558" y="3825"/>
                  </a:cubicBezTo>
                  <a:cubicBezTo>
                    <a:pt x="37558" y="3825"/>
                    <a:pt x="37461" y="2887"/>
                    <a:pt x="37521" y="2673"/>
                  </a:cubicBezTo>
                  <a:lnTo>
                    <a:pt x="37521" y="2673"/>
                  </a:lnTo>
                  <a:cubicBezTo>
                    <a:pt x="37521" y="2673"/>
                    <a:pt x="37285" y="3337"/>
                    <a:pt x="37285" y="3480"/>
                  </a:cubicBezTo>
                  <a:cubicBezTo>
                    <a:pt x="37285" y="3480"/>
                    <a:pt x="36999" y="2650"/>
                    <a:pt x="36962" y="2388"/>
                  </a:cubicBezTo>
                  <a:lnTo>
                    <a:pt x="36962" y="2388"/>
                  </a:lnTo>
                  <a:cubicBezTo>
                    <a:pt x="36962" y="2388"/>
                    <a:pt x="37022" y="3446"/>
                    <a:pt x="37131" y="3780"/>
                  </a:cubicBezTo>
                  <a:cubicBezTo>
                    <a:pt x="37131" y="3780"/>
                    <a:pt x="36831" y="3303"/>
                    <a:pt x="36737" y="3018"/>
                  </a:cubicBezTo>
                  <a:lnTo>
                    <a:pt x="36737" y="3018"/>
                  </a:lnTo>
                  <a:cubicBezTo>
                    <a:pt x="36737" y="3018"/>
                    <a:pt x="36831" y="3637"/>
                    <a:pt x="36868" y="3765"/>
                  </a:cubicBezTo>
                  <a:cubicBezTo>
                    <a:pt x="36868" y="3765"/>
                    <a:pt x="36298" y="2601"/>
                    <a:pt x="36215" y="2482"/>
                  </a:cubicBezTo>
                  <a:lnTo>
                    <a:pt x="36215" y="2482"/>
                  </a:lnTo>
                  <a:cubicBezTo>
                    <a:pt x="36215" y="2482"/>
                    <a:pt x="36403" y="3052"/>
                    <a:pt x="36546" y="3540"/>
                  </a:cubicBezTo>
                  <a:cubicBezTo>
                    <a:pt x="36500" y="3648"/>
                    <a:pt x="36452" y="3780"/>
                    <a:pt x="36452" y="3885"/>
                  </a:cubicBezTo>
                  <a:cubicBezTo>
                    <a:pt x="36452" y="3885"/>
                    <a:pt x="36332" y="3363"/>
                    <a:pt x="36358" y="3209"/>
                  </a:cubicBezTo>
                  <a:lnTo>
                    <a:pt x="36358" y="3209"/>
                  </a:lnTo>
                  <a:cubicBezTo>
                    <a:pt x="36358" y="3209"/>
                    <a:pt x="36286" y="3409"/>
                    <a:pt x="36249" y="3611"/>
                  </a:cubicBezTo>
                  <a:cubicBezTo>
                    <a:pt x="36238" y="3623"/>
                    <a:pt x="36215" y="3637"/>
                    <a:pt x="36204" y="3648"/>
                  </a:cubicBezTo>
                  <a:cubicBezTo>
                    <a:pt x="36178" y="3577"/>
                    <a:pt x="36166" y="3494"/>
                    <a:pt x="36155" y="3423"/>
                  </a:cubicBezTo>
                  <a:cubicBezTo>
                    <a:pt x="36204" y="3363"/>
                    <a:pt x="36249" y="3315"/>
                    <a:pt x="36286" y="3292"/>
                  </a:cubicBezTo>
                  <a:lnTo>
                    <a:pt x="36286" y="3292"/>
                  </a:lnTo>
                  <a:cubicBezTo>
                    <a:pt x="36286" y="3292"/>
                    <a:pt x="36226" y="3326"/>
                    <a:pt x="36144" y="3386"/>
                  </a:cubicBezTo>
                  <a:cubicBezTo>
                    <a:pt x="36118" y="3232"/>
                    <a:pt x="36095" y="3089"/>
                    <a:pt x="36095" y="3029"/>
                  </a:cubicBezTo>
                  <a:cubicBezTo>
                    <a:pt x="36095" y="3029"/>
                    <a:pt x="36047" y="3303"/>
                    <a:pt x="36024" y="3469"/>
                  </a:cubicBezTo>
                  <a:cubicBezTo>
                    <a:pt x="36012" y="3480"/>
                    <a:pt x="35990" y="3494"/>
                    <a:pt x="35975" y="3506"/>
                  </a:cubicBezTo>
                  <a:cubicBezTo>
                    <a:pt x="35941" y="3423"/>
                    <a:pt x="35893" y="3292"/>
                    <a:pt x="35847" y="3183"/>
                  </a:cubicBezTo>
                  <a:cubicBezTo>
                    <a:pt x="35858" y="3161"/>
                    <a:pt x="35870" y="3149"/>
                    <a:pt x="35881" y="3123"/>
                  </a:cubicBezTo>
                  <a:lnTo>
                    <a:pt x="35881" y="3123"/>
                  </a:lnTo>
                  <a:cubicBezTo>
                    <a:pt x="35881" y="3124"/>
                    <a:pt x="35870" y="3149"/>
                    <a:pt x="35847" y="3172"/>
                  </a:cubicBezTo>
                  <a:cubicBezTo>
                    <a:pt x="35833" y="3124"/>
                    <a:pt x="35810" y="3078"/>
                    <a:pt x="35810" y="3052"/>
                  </a:cubicBezTo>
                  <a:lnTo>
                    <a:pt x="35810" y="3052"/>
                  </a:lnTo>
                  <a:cubicBezTo>
                    <a:pt x="35810" y="3056"/>
                    <a:pt x="35810" y="3115"/>
                    <a:pt x="35821" y="3195"/>
                  </a:cubicBezTo>
                  <a:cubicBezTo>
                    <a:pt x="35787" y="3255"/>
                    <a:pt x="35727" y="3326"/>
                    <a:pt x="35656" y="3423"/>
                  </a:cubicBezTo>
                  <a:cubicBezTo>
                    <a:pt x="35633" y="3326"/>
                    <a:pt x="35596" y="3243"/>
                    <a:pt x="35585" y="3220"/>
                  </a:cubicBezTo>
                  <a:lnTo>
                    <a:pt x="35585" y="3220"/>
                  </a:lnTo>
                  <a:cubicBezTo>
                    <a:pt x="35585" y="3220"/>
                    <a:pt x="35607" y="3315"/>
                    <a:pt x="35633" y="3457"/>
                  </a:cubicBezTo>
                  <a:cubicBezTo>
                    <a:pt x="35490" y="3648"/>
                    <a:pt x="35334" y="3862"/>
                    <a:pt x="35299" y="3968"/>
                  </a:cubicBezTo>
                  <a:cubicBezTo>
                    <a:pt x="35299" y="3968"/>
                    <a:pt x="35262" y="3683"/>
                    <a:pt x="35311" y="3517"/>
                  </a:cubicBezTo>
                  <a:lnTo>
                    <a:pt x="35311" y="3517"/>
                  </a:lnTo>
                  <a:cubicBezTo>
                    <a:pt x="35311" y="3517"/>
                    <a:pt x="35074" y="3885"/>
                    <a:pt x="35048" y="3956"/>
                  </a:cubicBezTo>
                  <a:cubicBezTo>
                    <a:pt x="35048" y="3956"/>
                    <a:pt x="35251" y="3326"/>
                    <a:pt x="35262" y="3195"/>
                  </a:cubicBezTo>
                  <a:lnTo>
                    <a:pt x="35262" y="3195"/>
                  </a:lnTo>
                  <a:cubicBezTo>
                    <a:pt x="35262" y="3195"/>
                    <a:pt x="35074" y="3469"/>
                    <a:pt x="34894" y="3765"/>
                  </a:cubicBezTo>
                  <a:cubicBezTo>
                    <a:pt x="34954" y="3611"/>
                    <a:pt x="35026" y="3446"/>
                    <a:pt x="35134" y="3337"/>
                  </a:cubicBezTo>
                  <a:lnTo>
                    <a:pt x="35134" y="3337"/>
                  </a:lnTo>
                  <a:cubicBezTo>
                    <a:pt x="35134" y="3338"/>
                    <a:pt x="34800" y="3623"/>
                    <a:pt x="34669" y="3885"/>
                  </a:cubicBezTo>
                  <a:cubicBezTo>
                    <a:pt x="34669" y="3885"/>
                    <a:pt x="34906" y="3149"/>
                    <a:pt x="35048" y="2935"/>
                  </a:cubicBezTo>
                  <a:lnTo>
                    <a:pt x="35048" y="2935"/>
                  </a:lnTo>
                  <a:cubicBezTo>
                    <a:pt x="35048" y="2935"/>
                    <a:pt x="34635" y="3409"/>
                    <a:pt x="34492" y="3742"/>
                  </a:cubicBezTo>
                  <a:cubicBezTo>
                    <a:pt x="34492" y="3742"/>
                    <a:pt x="34777" y="2650"/>
                    <a:pt x="34920" y="2388"/>
                  </a:cubicBezTo>
                  <a:lnTo>
                    <a:pt x="34920" y="2388"/>
                  </a:lnTo>
                  <a:cubicBezTo>
                    <a:pt x="34920" y="2388"/>
                    <a:pt x="34407" y="3183"/>
                    <a:pt x="34361" y="3337"/>
                  </a:cubicBezTo>
                  <a:cubicBezTo>
                    <a:pt x="34361" y="3337"/>
                    <a:pt x="34407" y="2376"/>
                    <a:pt x="34478" y="2068"/>
                  </a:cubicBezTo>
                  <a:lnTo>
                    <a:pt x="34478" y="2068"/>
                  </a:lnTo>
                  <a:cubicBezTo>
                    <a:pt x="34478" y="2068"/>
                    <a:pt x="34098" y="3303"/>
                    <a:pt x="34076" y="3694"/>
                  </a:cubicBezTo>
                  <a:cubicBezTo>
                    <a:pt x="34076" y="3694"/>
                    <a:pt x="33979" y="3123"/>
                    <a:pt x="33993" y="2804"/>
                  </a:cubicBezTo>
                  <a:lnTo>
                    <a:pt x="33993" y="2804"/>
                  </a:lnTo>
                  <a:cubicBezTo>
                    <a:pt x="33993" y="2804"/>
                    <a:pt x="33836" y="3529"/>
                    <a:pt x="33825" y="3683"/>
                  </a:cubicBezTo>
                  <a:cubicBezTo>
                    <a:pt x="33825" y="3683"/>
                    <a:pt x="33731" y="2305"/>
                    <a:pt x="33682" y="2174"/>
                  </a:cubicBezTo>
                  <a:cubicBezTo>
                    <a:pt x="33682" y="2174"/>
                    <a:pt x="33648" y="2838"/>
                    <a:pt x="33588" y="3423"/>
                  </a:cubicBezTo>
                  <a:cubicBezTo>
                    <a:pt x="33505" y="3540"/>
                    <a:pt x="33397" y="3683"/>
                    <a:pt x="33351" y="3825"/>
                  </a:cubicBezTo>
                  <a:cubicBezTo>
                    <a:pt x="33351" y="3825"/>
                    <a:pt x="33397" y="3577"/>
                    <a:pt x="33445" y="3352"/>
                  </a:cubicBezTo>
                  <a:cubicBezTo>
                    <a:pt x="33468" y="3337"/>
                    <a:pt x="33494" y="3315"/>
                    <a:pt x="33517" y="3303"/>
                  </a:cubicBezTo>
                  <a:lnTo>
                    <a:pt x="33517" y="3303"/>
                  </a:lnTo>
                  <a:cubicBezTo>
                    <a:pt x="33516" y="3303"/>
                    <a:pt x="33493" y="3315"/>
                    <a:pt x="33445" y="3337"/>
                  </a:cubicBezTo>
                  <a:cubicBezTo>
                    <a:pt x="33479" y="3209"/>
                    <a:pt x="33505" y="3089"/>
                    <a:pt x="33539" y="3029"/>
                  </a:cubicBezTo>
                  <a:lnTo>
                    <a:pt x="33539" y="3029"/>
                  </a:lnTo>
                  <a:cubicBezTo>
                    <a:pt x="33539" y="3029"/>
                    <a:pt x="33408" y="3221"/>
                    <a:pt x="33303" y="3423"/>
                  </a:cubicBezTo>
                  <a:cubicBezTo>
                    <a:pt x="33280" y="3446"/>
                    <a:pt x="33243" y="3457"/>
                    <a:pt x="33209" y="3480"/>
                  </a:cubicBezTo>
                  <a:cubicBezTo>
                    <a:pt x="33231" y="3337"/>
                    <a:pt x="33266" y="3149"/>
                    <a:pt x="33291" y="3018"/>
                  </a:cubicBezTo>
                  <a:cubicBezTo>
                    <a:pt x="33325" y="2969"/>
                    <a:pt x="33363" y="2935"/>
                    <a:pt x="33397" y="2898"/>
                  </a:cubicBezTo>
                  <a:lnTo>
                    <a:pt x="33397" y="2898"/>
                  </a:lnTo>
                  <a:cubicBezTo>
                    <a:pt x="33397" y="2898"/>
                    <a:pt x="33363" y="2924"/>
                    <a:pt x="33303" y="2969"/>
                  </a:cubicBezTo>
                  <a:cubicBezTo>
                    <a:pt x="33314" y="2898"/>
                    <a:pt x="33337" y="2852"/>
                    <a:pt x="33351" y="2815"/>
                  </a:cubicBezTo>
                  <a:lnTo>
                    <a:pt x="33351" y="2815"/>
                  </a:lnTo>
                  <a:cubicBezTo>
                    <a:pt x="33351" y="2815"/>
                    <a:pt x="33303" y="2898"/>
                    <a:pt x="33254" y="3007"/>
                  </a:cubicBezTo>
                  <a:cubicBezTo>
                    <a:pt x="33194" y="3041"/>
                    <a:pt x="33123" y="3101"/>
                    <a:pt x="33040" y="3161"/>
                  </a:cubicBezTo>
                  <a:cubicBezTo>
                    <a:pt x="33040" y="3029"/>
                    <a:pt x="33040" y="2898"/>
                    <a:pt x="33052" y="2838"/>
                  </a:cubicBezTo>
                  <a:lnTo>
                    <a:pt x="33052" y="2838"/>
                  </a:lnTo>
                  <a:cubicBezTo>
                    <a:pt x="33052" y="2838"/>
                    <a:pt x="33006" y="3018"/>
                    <a:pt x="32957" y="3220"/>
                  </a:cubicBezTo>
                  <a:cubicBezTo>
                    <a:pt x="32909" y="3255"/>
                    <a:pt x="32863" y="3303"/>
                    <a:pt x="32815" y="3337"/>
                  </a:cubicBezTo>
                  <a:lnTo>
                    <a:pt x="32815" y="3255"/>
                  </a:lnTo>
                  <a:cubicBezTo>
                    <a:pt x="32815" y="3255"/>
                    <a:pt x="32803" y="3303"/>
                    <a:pt x="32792" y="3363"/>
                  </a:cubicBezTo>
                  <a:cubicBezTo>
                    <a:pt x="32781" y="3374"/>
                    <a:pt x="32755" y="3386"/>
                    <a:pt x="32744" y="3397"/>
                  </a:cubicBezTo>
                  <a:cubicBezTo>
                    <a:pt x="32755" y="3243"/>
                    <a:pt x="32766" y="3089"/>
                    <a:pt x="32766" y="3041"/>
                  </a:cubicBezTo>
                  <a:lnTo>
                    <a:pt x="32766" y="3041"/>
                  </a:lnTo>
                  <a:cubicBezTo>
                    <a:pt x="32766" y="3041"/>
                    <a:pt x="32766" y="3041"/>
                    <a:pt x="32766" y="3041"/>
                  </a:cubicBezTo>
                  <a:cubicBezTo>
                    <a:pt x="32909" y="2767"/>
                    <a:pt x="33077" y="2482"/>
                    <a:pt x="33183" y="2376"/>
                  </a:cubicBezTo>
                  <a:lnTo>
                    <a:pt x="33183" y="2376"/>
                  </a:lnTo>
                  <a:cubicBezTo>
                    <a:pt x="33183" y="2376"/>
                    <a:pt x="32293" y="3172"/>
                    <a:pt x="32210" y="3337"/>
                  </a:cubicBezTo>
                  <a:cubicBezTo>
                    <a:pt x="32210" y="3337"/>
                    <a:pt x="32316" y="2376"/>
                    <a:pt x="32447" y="2068"/>
                  </a:cubicBezTo>
                  <a:lnTo>
                    <a:pt x="32447" y="2068"/>
                  </a:lnTo>
                  <a:cubicBezTo>
                    <a:pt x="32447" y="2068"/>
                    <a:pt x="31768" y="3303"/>
                    <a:pt x="31722" y="3694"/>
                  </a:cubicBezTo>
                  <a:cubicBezTo>
                    <a:pt x="31722" y="3694"/>
                    <a:pt x="31568" y="3138"/>
                    <a:pt x="31591" y="2815"/>
                  </a:cubicBezTo>
                  <a:lnTo>
                    <a:pt x="31591" y="2815"/>
                  </a:lnTo>
                  <a:cubicBezTo>
                    <a:pt x="31591" y="2816"/>
                    <a:pt x="31317" y="3540"/>
                    <a:pt x="31295" y="3683"/>
                  </a:cubicBezTo>
                  <a:cubicBezTo>
                    <a:pt x="31295" y="3683"/>
                    <a:pt x="31411" y="2447"/>
                    <a:pt x="31400" y="2185"/>
                  </a:cubicBezTo>
                  <a:lnTo>
                    <a:pt x="31400" y="2185"/>
                  </a:lnTo>
                  <a:cubicBezTo>
                    <a:pt x="31400" y="2185"/>
                    <a:pt x="31069" y="2981"/>
                    <a:pt x="30841" y="3637"/>
                  </a:cubicBezTo>
                  <a:cubicBezTo>
                    <a:pt x="30724" y="3720"/>
                    <a:pt x="30616" y="3814"/>
                    <a:pt x="30604" y="3851"/>
                  </a:cubicBezTo>
                  <a:cubicBezTo>
                    <a:pt x="30604" y="3851"/>
                    <a:pt x="30593" y="3434"/>
                    <a:pt x="30641" y="3292"/>
                  </a:cubicBezTo>
                  <a:lnTo>
                    <a:pt x="30641" y="3292"/>
                  </a:lnTo>
                  <a:cubicBezTo>
                    <a:pt x="30641" y="3292"/>
                    <a:pt x="30342" y="3837"/>
                    <a:pt x="30342" y="4005"/>
                  </a:cubicBezTo>
                  <a:cubicBezTo>
                    <a:pt x="30342" y="4005"/>
                    <a:pt x="30213" y="3765"/>
                    <a:pt x="30199" y="3623"/>
                  </a:cubicBezTo>
                  <a:cubicBezTo>
                    <a:pt x="30199" y="3623"/>
                    <a:pt x="30094" y="3945"/>
                    <a:pt x="30094" y="4005"/>
                  </a:cubicBezTo>
                  <a:cubicBezTo>
                    <a:pt x="30094" y="4005"/>
                    <a:pt x="30071" y="3457"/>
                    <a:pt x="30045" y="3352"/>
                  </a:cubicBezTo>
                  <a:cubicBezTo>
                    <a:pt x="30045" y="3352"/>
                    <a:pt x="29951" y="3588"/>
                    <a:pt x="29868" y="3837"/>
                  </a:cubicBezTo>
                  <a:cubicBezTo>
                    <a:pt x="29880" y="3708"/>
                    <a:pt x="29903" y="3566"/>
                    <a:pt x="29962" y="3469"/>
                  </a:cubicBezTo>
                  <a:lnTo>
                    <a:pt x="29962" y="3469"/>
                  </a:lnTo>
                  <a:cubicBezTo>
                    <a:pt x="29962" y="3469"/>
                    <a:pt x="29737" y="3720"/>
                    <a:pt x="29689" y="3945"/>
                  </a:cubicBezTo>
                  <a:cubicBezTo>
                    <a:pt x="29689" y="3945"/>
                    <a:pt x="29677" y="3315"/>
                    <a:pt x="29737" y="3123"/>
                  </a:cubicBezTo>
                  <a:lnTo>
                    <a:pt x="29737" y="3123"/>
                  </a:lnTo>
                  <a:cubicBezTo>
                    <a:pt x="29737" y="3124"/>
                    <a:pt x="29486" y="3540"/>
                    <a:pt x="29463" y="3825"/>
                  </a:cubicBezTo>
                  <a:cubicBezTo>
                    <a:pt x="29463" y="3825"/>
                    <a:pt x="29358" y="2887"/>
                    <a:pt x="29429" y="2673"/>
                  </a:cubicBezTo>
                  <a:lnTo>
                    <a:pt x="29429" y="2673"/>
                  </a:lnTo>
                  <a:cubicBezTo>
                    <a:pt x="29429" y="2673"/>
                    <a:pt x="29178" y="3337"/>
                    <a:pt x="29189" y="3480"/>
                  </a:cubicBezTo>
                  <a:cubicBezTo>
                    <a:pt x="29189" y="3480"/>
                    <a:pt x="28904" y="2650"/>
                    <a:pt x="28870" y="2388"/>
                  </a:cubicBezTo>
                  <a:lnTo>
                    <a:pt x="28870" y="2388"/>
                  </a:lnTo>
                  <a:cubicBezTo>
                    <a:pt x="28870" y="2388"/>
                    <a:pt x="28916" y="3446"/>
                    <a:pt x="29035" y="3780"/>
                  </a:cubicBezTo>
                  <a:cubicBezTo>
                    <a:pt x="29035" y="3780"/>
                    <a:pt x="28739" y="3303"/>
                    <a:pt x="28630" y="3018"/>
                  </a:cubicBezTo>
                  <a:lnTo>
                    <a:pt x="28630" y="3018"/>
                  </a:lnTo>
                  <a:cubicBezTo>
                    <a:pt x="28630" y="3018"/>
                    <a:pt x="28739" y="3637"/>
                    <a:pt x="28773" y="3765"/>
                  </a:cubicBezTo>
                  <a:cubicBezTo>
                    <a:pt x="28773" y="3765"/>
                    <a:pt x="28202" y="2601"/>
                    <a:pt x="28108" y="2482"/>
                  </a:cubicBezTo>
                  <a:lnTo>
                    <a:pt x="28108" y="2482"/>
                  </a:lnTo>
                  <a:cubicBezTo>
                    <a:pt x="28108" y="2482"/>
                    <a:pt x="28299" y="3052"/>
                    <a:pt x="28442" y="3540"/>
                  </a:cubicBezTo>
                  <a:cubicBezTo>
                    <a:pt x="28405" y="3648"/>
                    <a:pt x="28359" y="3780"/>
                    <a:pt x="28359" y="3885"/>
                  </a:cubicBezTo>
                  <a:cubicBezTo>
                    <a:pt x="28359" y="3885"/>
                    <a:pt x="28240" y="3363"/>
                    <a:pt x="28262" y="3209"/>
                  </a:cubicBezTo>
                  <a:lnTo>
                    <a:pt x="28262" y="3209"/>
                  </a:lnTo>
                  <a:cubicBezTo>
                    <a:pt x="28262" y="3209"/>
                    <a:pt x="28180" y="3409"/>
                    <a:pt x="28157" y="3611"/>
                  </a:cubicBezTo>
                  <a:cubicBezTo>
                    <a:pt x="28131" y="3623"/>
                    <a:pt x="28120" y="3637"/>
                    <a:pt x="28097" y="3648"/>
                  </a:cubicBezTo>
                  <a:cubicBezTo>
                    <a:pt x="28086" y="3577"/>
                    <a:pt x="28060" y="3494"/>
                    <a:pt x="28048" y="3423"/>
                  </a:cubicBezTo>
                  <a:cubicBezTo>
                    <a:pt x="28089" y="3373"/>
                    <a:pt x="28129" y="3331"/>
                    <a:pt x="28168" y="3305"/>
                  </a:cubicBezTo>
                  <a:lnTo>
                    <a:pt x="28168" y="3305"/>
                  </a:lnTo>
                  <a:cubicBezTo>
                    <a:pt x="28143" y="3320"/>
                    <a:pt x="28097" y="3348"/>
                    <a:pt x="28037" y="3386"/>
                  </a:cubicBezTo>
                  <a:cubicBezTo>
                    <a:pt x="28015" y="3235"/>
                    <a:pt x="27990" y="3095"/>
                    <a:pt x="28002" y="3033"/>
                  </a:cubicBezTo>
                  <a:lnTo>
                    <a:pt x="28002" y="3033"/>
                  </a:lnTo>
                  <a:cubicBezTo>
                    <a:pt x="27995" y="3067"/>
                    <a:pt x="27941" y="3315"/>
                    <a:pt x="27917" y="3469"/>
                  </a:cubicBezTo>
                  <a:lnTo>
                    <a:pt x="27883" y="3506"/>
                  </a:lnTo>
                  <a:cubicBezTo>
                    <a:pt x="27846" y="3423"/>
                    <a:pt x="27789" y="3292"/>
                    <a:pt x="27752" y="3183"/>
                  </a:cubicBezTo>
                  <a:cubicBezTo>
                    <a:pt x="27763" y="3161"/>
                    <a:pt x="27775" y="3149"/>
                    <a:pt x="27789" y="3123"/>
                  </a:cubicBezTo>
                  <a:lnTo>
                    <a:pt x="27789" y="3123"/>
                  </a:lnTo>
                  <a:cubicBezTo>
                    <a:pt x="27789" y="3123"/>
                    <a:pt x="27763" y="3149"/>
                    <a:pt x="27752" y="3172"/>
                  </a:cubicBezTo>
                  <a:cubicBezTo>
                    <a:pt x="27729" y="3123"/>
                    <a:pt x="27718" y="3078"/>
                    <a:pt x="27703" y="3052"/>
                  </a:cubicBezTo>
                  <a:lnTo>
                    <a:pt x="27703" y="3052"/>
                  </a:lnTo>
                  <a:cubicBezTo>
                    <a:pt x="27703" y="3052"/>
                    <a:pt x="27718" y="3112"/>
                    <a:pt x="27729" y="3195"/>
                  </a:cubicBezTo>
                  <a:cubicBezTo>
                    <a:pt x="27680" y="3255"/>
                    <a:pt x="27621" y="3326"/>
                    <a:pt x="27561" y="3423"/>
                  </a:cubicBezTo>
                  <a:cubicBezTo>
                    <a:pt x="27526" y="3326"/>
                    <a:pt x="27504" y="3243"/>
                    <a:pt x="27489" y="3220"/>
                  </a:cubicBezTo>
                  <a:lnTo>
                    <a:pt x="27489" y="3220"/>
                  </a:lnTo>
                  <a:cubicBezTo>
                    <a:pt x="27489" y="3220"/>
                    <a:pt x="27504" y="3315"/>
                    <a:pt x="27526" y="3457"/>
                  </a:cubicBezTo>
                  <a:cubicBezTo>
                    <a:pt x="27384" y="3648"/>
                    <a:pt x="27230" y="3862"/>
                    <a:pt x="27193" y="3968"/>
                  </a:cubicBezTo>
                  <a:cubicBezTo>
                    <a:pt x="27193" y="3968"/>
                    <a:pt x="27158" y="3683"/>
                    <a:pt x="27218" y="3517"/>
                  </a:cubicBezTo>
                  <a:lnTo>
                    <a:pt x="27218" y="3517"/>
                  </a:lnTo>
                  <a:cubicBezTo>
                    <a:pt x="27218" y="3517"/>
                    <a:pt x="26979" y="3885"/>
                    <a:pt x="26945" y="3956"/>
                  </a:cubicBezTo>
                  <a:cubicBezTo>
                    <a:pt x="26945" y="3956"/>
                    <a:pt x="27147" y="3326"/>
                    <a:pt x="27158" y="3195"/>
                  </a:cubicBezTo>
                  <a:lnTo>
                    <a:pt x="27158" y="3195"/>
                  </a:lnTo>
                  <a:cubicBezTo>
                    <a:pt x="27158" y="3195"/>
                    <a:pt x="26967" y="3469"/>
                    <a:pt x="26791" y="3765"/>
                  </a:cubicBezTo>
                  <a:cubicBezTo>
                    <a:pt x="26848" y="3611"/>
                    <a:pt x="26933" y="3446"/>
                    <a:pt x="27027" y="3337"/>
                  </a:cubicBezTo>
                  <a:lnTo>
                    <a:pt x="27027" y="3337"/>
                  </a:lnTo>
                  <a:cubicBezTo>
                    <a:pt x="27027" y="3337"/>
                    <a:pt x="26705" y="3623"/>
                    <a:pt x="26562" y="3885"/>
                  </a:cubicBezTo>
                  <a:cubicBezTo>
                    <a:pt x="26562" y="3885"/>
                    <a:pt x="26813" y="3149"/>
                    <a:pt x="26956" y="2935"/>
                  </a:cubicBezTo>
                  <a:lnTo>
                    <a:pt x="26956" y="2935"/>
                  </a:lnTo>
                  <a:cubicBezTo>
                    <a:pt x="26956" y="2935"/>
                    <a:pt x="26528" y="3409"/>
                    <a:pt x="26385" y="3742"/>
                  </a:cubicBezTo>
                  <a:cubicBezTo>
                    <a:pt x="26385" y="3742"/>
                    <a:pt x="26671" y="2650"/>
                    <a:pt x="26825" y="2388"/>
                  </a:cubicBezTo>
                  <a:lnTo>
                    <a:pt x="26825" y="2388"/>
                  </a:lnTo>
                  <a:cubicBezTo>
                    <a:pt x="26825" y="2388"/>
                    <a:pt x="26303" y="3183"/>
                    <a:pt x="26254" y="3337"/>
                  </a:cubicBezTo>
                  <a:cubicBezTo>
                    <a:pt x="26254" y="3337"/>
                    <a:pt x="26303" y="2376"/>
                    <a:pt x="26374" y="2068"/>
                  </a:cubicBezTo>
                  <a:lnTo>
                    <a:pt x="26374" y="2068"/>
                  </a:lnTo>
                  <a:cubicBezTo>
                    <a:pt x="26374" y="2068"/>
                    <a:pt x="26006" y="3303"/>
                    <a:pt x="25980" y="3694"/>
                  </a:cubicBezTo>
                  <a:cubicBezTo>
                    <a:pt x="25980" y="3694"/>
                    <a:pt x="25875" y="3123"/>
                    <a:pt x="25886" y="2804"/>
                  </a:cubicBezTo>
                  <a:lnTo>
                    <a:pt x="25886" y="2804"/>
                  </a:lnTo>
                  <a:cubicBezTo>
                    <a:pt x="25886" y="2804"/>
                    <a:pt x="25732" y="3529"/>
                    <a:pt x="25721" y="3683"/>
                  </a:cubicBezTo>
                  <a:cubicBezTo>
                    <a:pt x="25721" y="3683"/>
                    <a:pt x="25635" y="2305"/>
                    <a:pt x="25590" y="2174"/>
                  </a:cubicBezTo>
                  <a:cubicBezTo>
                    <a:pt x="25590" y="2174"/>
                    <a:pt x="25541" y="2838"/>
                    <a:pt x="25481" y="3423"/>
                  </a:cubicBezTo>
                  <a:cubicBezTo>
                    <a:pt x="25399" y="3540"/>
                    <a:pt x="25304" y="3683"/>
                    <a:pt x="25256" y="3825"/>
                  </a:cubicBezTo>
                  <a:cubicBezTo>
                    <a:pt x="25256" y="3825"/>
                    <a:pt x="25293" y="3577"/>
                    <a:pt x="25339" y="3352"/>
                  </a:cubicBezTo>
                  <a:cubicBezTo>
                    <a:pt x="25363" y="3338"/>
                    <a:pt x="25384" y="3318"/>
                    <a:pt x="25414" y="3306"/>
                  </a:cubicBezTo>
                  <a:lnTo>
                    <a:pt x="25414" y="3306"/>
                  </a:lnTo>
                  <a:cubicBezTo>
                    <a:pt x="25403" y="3310"/>
                    <a:pt x="25377" y="3321"/>
                    <a:pt x="25350" y="3337"/>
                  </a:cubicBezTo>
                  <a:cubicBezTo>
                    <a:pt x="25376" y="3209"/>
                    <a:pt x="25410" y="3089"/>
                    <a:pt x="25436" y="3029"/>
                  </a:cubicBezTo>
                  <a:lnTo>
                    <a:pt x="25436" y="3029"/>
                  </a:lnTo>
                  <a:cubicBezTo>
                    <a:pt x="25436" y="3029"/>
                    <a:pt x="25316" y="3220"/>
                    <a:pt x="25196" y="3423"/>
                  </a:cubicBezTo>
                  <a:cubicBezTo>
                    <a:pt x="25173" y="3446"/>
                    <a:pt x="25136" y="3457"/>
                    <a:pt x="25102" y="3480"/>
                  </a:cubicBezTo>
                  <a:cubicBezTo>
                    <a:pt x="25125" y="3337"/>
                    <a:pt x="25162" y="3149"/>
                    <a:pt x="25196" y="3018"/>
                  </a:cubicBezTo>
                  <a:cubicBezTo>
                    <a:pt x="25233" y="2969"/>
                    <a:pt x="25267" y="2935"/>
                    <a:pt x="25304" y="2898"/>
                  </a:cubicBezTo>
                  <a:lnTo>
                    <a:pt x="25304" y="2898"/>
                  </a:lnTo>
                  <a:cubicBezTo>
                    <a:pt x="25304" y="2898"/>
                    <a:pt x="25256" y="2924"/>
                    <a:pt x="25207" y="2969"/>
                  </a:cubicBezTo>
                  <a:cubicBezTo>
                    <a:pt x="25222" y="2898"/>
                    <a:pt x="25233" y="2852"/>
                    <a:pt x="25244" y="2815"/>
                  </a:cubicBezTo>
                  <a:lnTo>
                    <a:pt x="25244" y="2815"/>
                  </a:lnTo>
                  <a:cubicBezTo>
                    <a:pt x="25244" y="2815"/>
                    <a:pt x="25207" y="2898"/>
                    <a:pt x="25162" y="3007"/>
                  </a:cubicBezTo>
                  <a:cubicBezTo>
                    <a:pt x="25090" y="3041"/>
                    <a:pt x="25019" y="3101"/>
                    <a:pt x="24936" y="3161"/>
                  </a:cubicBezTo>
                  <a:cubicBezTo>
                    <a:pt x="24936" y="3029"/>
                    <a:pt x="24936" y="2898"/>
                    <a:pt x="24948" y="2838"/>
                  </a:cubicBezTo>
                  <a:lnTo>
                    <a:pt x="24948" y="2838"/>
                  </a:lnTo>
                  <a:cubicBezTo>
                    <a:pt x="24948" y="2838"/>
                    <a:pt x="24899" y="3018"/>
                    <a:pt x="24851" y="3220"/>
                  </a:cubicBezTo>
                  <a:cubicBezTo>
                    <a:pt x="24805" y="3255"/>
                    <a:pt x="24757" y="3303"/>
                    <a:pt x="24708" y="3337"/>
                  </a:cubicBezTo>
                  <a:lnTo>
                    <a:pt x="24708" y="3255"/>
                  </a:lnTo>
                  <a:cubicBezTo>
                    <a:pt x="24708" y="3255"/>
                    <a:pt x="24708" y="3303"/>
                    <a:pt x="24697" y="3363"/>
                  </a:cubicBezTo>
                  <a:cubicBezTo>
                    <a:pt x="24674" y="3374"/>
                    <a:pt x="24663" y="3386"/>
                    <a:pt x="24637" y="3397"/>
                  </a:cubicBezTo>
                  <a:cubicBezTo>
                    <a:pt x="24651" y="3243"/>
                    <a:pt x="24663" y="3089"/>
                    <a:pt x="24663" y="3041"/>
                  </a:cubicBezTo>
                  <a:lnTo>
                    <a:pt x="24663" y="3041"/>
                  </a:lnTo>
                  <a:cubicBezTo>
                    <a:pt x="24663" y="3041"/>
                    <a:pt x="24663" y="3041"/>
                    <a:pt x="24663" y="3041"/>
                  </a:cubicBezTo>
                  <a:cubicBezTo>
                    <a:pt x="24805" y="2767"/>
                    <a:pt x="24971" y="2482"/>
                    <a:pt x="25090" y="2376"/>
                  </a:cubicBezTo>
                  <a:lnTo>
                    <a:pt x="25090" y="2376"/>
                  </a:lnTo>
                  <a:cubicBezTo>
                    <a:pt x="25087" y="2379"/>
                    <a:pt x="24186" y="3172"/>
                    <a:pt x="24103" y="3337"/>
                  </a:cubicBezTo>
                  <a:cubicBezTo>
                    <a:pt x="24103" y="3337"/>
                    <a:pt x="24209" y="2376"/>
                    <a:pt x="24340" y="2068"/>
                  </a:cubicBezTo>
                  <a:lnTo>
                    <a:pt x="24340" y="2068"/>
                  </a:lnTo>
                  <a:cubicBezTo>
                    <a:pt x="24340" y="2068"/>
                    <a:pt x="23676" y="3303"/>
                    <a:pt x="23627" y="3694"/>
                  </a:cubicBezTo>
                  <a:cubicBezTo>
                    <a:pt x="23627" y="3694"/>
                    <a:pt x="23462" y="3138"/>
                    <a:pt x="23496" y="2815"/>
                  </a:cubicBezTo>
                  <a:lnTo>
                    <a:pt x="23496" y="2815"/>
                  </a:lnTo>
                  <a:cubicBezTo>
                    <a:pt x="23496" y="2816"/>
                    <a:pt x="23211" y="3540"/>
                    <a:pt x="23188" y="3683"/>
                  </a:cubicBezTo>
                  <a:cubicBezTo>
                    <a:pt x="23188" y="3683"/>
                    <a:pt x="23319" y="2447"/>
                    <a:pt x="23296" y="2185"/>
                  </a:cubicBezTo>
                  <a:lnTo>
                    <a:pt x="23296" y="2185"/>
                  </a:lnTo>
                  <a:cubicBezTo>
                    <a:pt x="23296" y="2185"/>
                    <a:pt x="23082" y="2684"/>
                    <a:pt x="22891" y="3220"/>
                  </a:cubicBezTo>
                  <a:cubicBezTo>
                    <a:pt x="22868" y="3112"/>
                    <a:pt x="22843" y="3029"/>
                    <a:pt x="22843" y="3029"/>
                  </a:cubicBezTo>
                  <a:lnTo>
                    <a:pt x="22843" y="3029"/>
                  </a:lnTo>
                  <a:cubicBezTo>
                    <a:pt x="22843" y="3066"/>
                    <a:pt x="22854" y="3172"/>
                    <a:pt x="22854" y="3292"/>
                  </a:cubicBezTo>
                  <a:cubicBezTo>
                    <a:pt x="22843" y="3326"/>
                    <a:pt x="22831" y="3363"/>
                    <a:pt x="22820" y="3386"/>
                  </a:cubicBezTo>
                  <a:cubicBezTo>
                    <a:pt x="22808" y="3315"/>
                    <a:pt x="22797" y="3255"/>
                    <a:pt x="22797" y="3255"/>
                  </a:cubicBezTo>
                  <a:cubicBezTo>
                    <a:pt x="22797" y="3326"/>
                    <a:pt x="22797" y="3423"/>
                    <a:pt x="22783" y="3517"/>
                  </a:cubicBezTo>
                  <a:cubicBezTo>
                    <a:pt x="22760" y="3551"/>
                    <a:pt x="22749" y="3600"/>
                    <a:pt x="22737" y="3648"/>
                  </a:cubicBezTo>
                  <a:cubicBezTo>
                    <a:pt x="22689" y="3352"/>
                    <a:pt x="22558" y="2838"/>
                    <a:pt x="22557" y="2838"/>
                  </a:cubicBezTo>
                  <a:lnTo>
                    <a:pt x="22557" y="2838"/>
                  </a:lnTo>
                  <a:cubicBezTo>
                    <a:pt x="22583" y="2969"/>
                    <a:pt x="22569" y="3469"/>
                    <a:pt x="22569" y="3469"/>
                  </a:cubicBezTo>
                  <a:cubicBezTo>
                    <a:pt x="22546" y="3363"/>
                    <a:pt x="22261" y="2816"/>
                    <a:pt x="22261" y="2815"/>
                  </a:cubicBezTo>
                  <a:lnTo>
                    <a:pt x="22261" y="2815"/>
                  </a:lnTo>
                  <a:cubicBezTo>
                    <a:pt x="22332" y="2981"/>
                    <a:pt x="22441" y="3731"/>
                    <a:pt x="22441" y="3731"/>
                  </a:cubicBezTo>
                  <a:cubicBezTo>
                    <a:pt x="22355" y="3457"/>
                    <a:pt x="22070" y="3029"/>
                    <a:pt x="22070" y="3029"/>
                  </a:cubicBezTo>
                  <a:lnTo>
                    <a:pt x="22070" y="3029"/>
                  </a:lnTo>
                  <a:cubicBezTo>
                    <a:pt x="22155" y="3209"/>
                    <a:pt x="22249" y="3825"/>
                    <a:pt x="22249" y="3825"/>
                  </a:cubicBezTo>
                  <a:cubicBezTo>
                    <a:pt x="22212" y="3683"/>
                    <a:pt x="22107" y="3540"/>
                    <a:pt x="22024" y="3423"/>
                  </a:cubicBezTo>
                  <a:cubicBezTo>
                    <a:pt x="21964" y="2838"/>
                    <a:pt x="21927" y="2174"/>
                    <a:pt x="21927" y="2174"/>
                  </a:cubicBezTo>
                  <a:cubicBezTo>
                    <a:pt x="21881" y="2305"/>
                    <a:pt x="21784" y="3683"/>
                    <a:pt x="21784" y="3683"/>
                  </a:cubicBezTo>
                  <a:cubicBezTo>
                    <a:pt x="21773" y="3529"/>
                    <a:pt x="21619" y="2804"/>
                    <a:pt x="21619" y="2804"/>
                  </a:cubicBezTo>
                  <a:lnTo>
                    <a:pt x="21619" y="2804"/>
                  </a:lnTo>
                  <a:cubicBezTo>
                    <a:pt x="21630" y="3123"/>
                    <a:pt x="21525" y="3694"/>
                    <a:pt x="21525" y="3694"/>
                  </a:cubicBezTo>
                  <a:cubicBezTo>
                    <a:pt x="21499" y="3303"/>
                    <a:pt x="21131" y="2068"/>
                    <a:pt x="21131" y="2068"/>
                  </a:cubicBezTo>
                  <a:lnTo>
                    <a:pt x="21131" y="2068"/>
                  </a:lnTo>
                  <a:cubicBezTo>
                    <a:pt x="21203" y="2376"/>
                    <a:pt x="21251" y="3337"/>
                    <a:pt x="21251" y="3337"/>
                  </a:cubicBezTo>
                  <a:cubicBezTo>
                    <a:pt x="21203" y="3183"/>
                    <a:pt x="20692" y="2388"/>
                    <a:pt x="20692" y="2388"/>
                  </a:cubicBezTo>
                  <a:lnTo>
                    <a:pt x="20692" y="2388"/>
                  </a:lnTo>
                  <a:cubicBezTo>
                    <a:pt x="20835" y="2650"/>
                    <a:pt x="21120" y="3742"/>
                    <a:pt x="21120" y="3742"/>
                  </a:cubicBezTo>
                  <a:cubicBezTo>
                    <a:pt x="20977" y="3409"/>
                    <a:pt x="20549" y="2935"/>
                    <a:pt x="20549" y="2935"/>
                  </a:cubicBezTo>
                  <a:lnTo>
                    <a:pt x="20549" y="2935"/>
                  </a:lnTo>
                  <a:cubicBezTo>
                    <a:pt x="20681" y="3123"/>
                    <a:pt x="20883" y="3708"/>
                    <a:pt x="20929" y="3851"/>
                  </a:cubicBezTo>
                  <a:lnTo>
                    <a:pt x="20917" y="3851"/>
                  </a:lnTo>
                  <a:cubicBezTo>
                    <a:pt x="20775" y="3600"/>
                    <a:pt x="20478" y="3337"/>
                    <a:pt x="20478" y="3337"/>
                  </a:cubicBezTo>
                  <a:lnTo>
                    <a:pt x="20478" y="3337"/>
                  </a:lnTo>
                  <a:cubicBezTo>
                    <a:pt x="20572" y="3446"/>
                    <a:pt x="20658" y="3611"/>
                    <a:pt x="20715" y="3765"/>
                  </a:cubicBezTo>
                  <a:cubicBezTo>
                    <a:pt x="20538" y="3469"/>
                    <a:pt x="20347" y="3195"/>
                    <a:pt x="20347" y="3195"/>
                  </a:cubicBezTo>
                  <a:lnTo>
                    <a:pt x="20347" y="3195"/>
                  </a:lnTo>
                  <a:cubicBezTo>
                    <a:pt x="20358" y="3266"/>
                    <a:pt x="20418" y="3480"/>
                    <a:pt x="20478" y="3671"/>
                  </a:cubicBezTo>
                  <a:cubicBezTo>
                    <a:pt x="20467" y="3683"/>
                    <a:pt x="20444" y="3694"/>
                    <a:pt x="20418" y="3708"/>
                  </a:cubicBezTo>
                  <a:cubicBezTo>
                    <a:pt x="20358" y="3600"/>
                    <a:pt x="20301" y="3517"/>
                    <a:pt x="20301" y="3517"/>
                  </a:cubicBezTo>
                  <a:lnTo>
                    <a:pt x="20301" y="3517"/>
                  </a:lnTo>
                  <a:cubicBezTo>
                    <a:pt x="20324" y="3588"/>
                    <a:pt x="20324" y="3683"/>
                    <a:pt x="20324" y="3765"/>
                  </a:cubicBezTo>
                  <a:cubicBezTo>
                    <a:pt x="20301" y="3791"/>
                    <a:pt x="20264" y="3802"/>
                    <a:pt x="20241" y="3825"/>
                  </a:cubicBezTo>
                  <a:cubicBezTo>
                    <a:pt x="20216" y="3780"/>
                    <a:pt x="20181" y="3742"/>
                    <a:pt x="20159" y="3694"/>
                  </a:cubicBezTo>
                  <a:cubicBezTo>
                    <a:pt x="20216" y="3588"/>
                    <a:pt x="20276" y="3480"/>
                    <a:pt x="20335" y="3434"/>
                  </a:cubicBezTo>
                  <a:lnTo>
                    <a:pt x="20335" y="3434"/>
                  </a:lnTo>
                  <a:cubicBezTo>
                    <a:pt x="20335" y="3434"/>
                    <a:pt x="20216" y="3517"/>
                    <a:pt x="20099" y="3611"/>
                  </a:cubicBezTo>
                  <a:cubicBezTo>
                    <a:pt x="20027" y="3506"/>
                    <a:pt x="19945" y="3397"/>
                    <a:pt x="19873" y="3315"/>
                  </a:cubicBezTo>
                  <a:cubicBezTo>
                    <a:pt x="19788" y="3209"/>
                    <a:pt x="19731" y="3124"/>
                    <a:pt x="19731" y="3123"/>
                  </a:cubicBezTo>
                  <a:lnTo>
                    <a:pt x="19731" y="3123"/>
                  </a:lnTo>
                  <a:cubicBezTo>
                    <a:pt x="19765" y="3183"/>
                    <a:pt x="19802" y="3266"/>
                    <a:pt x="19836" y="3363"/>
                  </a:cubicBezTo>
                  <a:cubicBezTo>
                    <a:pt x="19813" y="3409"/>
                    <a:pt x="19776" y="3494"/>
                    <a:pt x="19742" y="3577"/>
                  </a:cubicBezTo>
                  <a:cubicBezTo>
                    <a:pt x="19551" y="3434"/>
                    <a:pt x="19326" y="3292"/>
                    <a:pt x="19326" y="3292"/>
                  </a:cubicBezTo>
                  <a:lnTo>
                    <a:pt x="19326" y="3292"/>
                  </a:lnTo>
                  <a:cubicBezTo>
                    <a:pt x="19408" y="3352"/>
                    <a:pt x="19562" y="3529"/>
                    <a:pt x="19682" y="3683"/>
                  </a:cubicBezTo>
                  <a:cubicBezTo>
                    <a:pt x="19671" y="3720"/>
                    <a:pt x="19659" y="3754"/>
                    <a:pt x="19645" y="3791"/>
                  </a:cubicBezTo>
                  <a:cubicBezTo>
                    <a:pt x="19574" y="3742"/>
                    <a:pt x="19502" y="3708"/>
                    <a:pt x="19445" y="3671"/>
                  </a:cubicBezTo>
                  <a:lnTo>
                    <a:pt x="19445" y="3623"/>
                  </a:lnTo>
                  <a:cubicBezTo>
                    <a:pt x="19445" y="3623"/>
                    <a:pt x="19431" y="3637"/>
                    <a:pt x="19431" y="3660"/>
                  </a:cubicBezTo>
                  <a:cubicBezTo>
                    <a:pt x="19386" y="3623"/>
                    <a:pt x="19337" y="3600"/>
                    <a:pt x="19303" y="3588"/>
                  </a:cubicBezTo>
                  <a:cubicBezTo>
                    <a:pt x="19303" y="3480"/>
                    <a:pt x="19289" y="3386"/>
                    <a:pt x="19277" y="3352"/>
                  </a:cubicBezTo>
                  <a:cubicBezTo>
                    <a:pt x="19277" y="3352"/>
                    <a:pt x="19194" y="3566"/>
                    <a:pt x="19123" y="3802"/>
                  </a:cubicBezTo>
                  <a:lnTo>
                    <a:pt x="19112" y="3802"/>
                  </a:lnTo>
                  <a:cubicBezTo>
                    <a:pt x="19112" y="3683"/>
                    <a:pt x="19146" y="3566"/>
                    <a:pt x="19194" y="3469"/>
                  </a:cubicBezTo>
                  <a:lnTo>
                    <a:pt x="19194" y="3469"/>
                  </a:lnTo>
                  <a:cubicBezTo>
                    <a:pt x="19194" y="3469"/>
                    <a:pt x="19063" y="3623"/>
                    <a:pt x="18981" y="3791"/>
                  </a:cubicBezTo>
                  <a:lnTo>
                    <a:pt x="18921" y="3791"/>
                  </a:lnTo>
                  <a:cubicBezTo>
                    <a:pt x="18921" y="3600"/>
                    <a:pt x="18932" y="3255"/>
                    <a:pt x="18981" y="3123"/>
                  </a:cubicBezTo>
                  <a:lnTo>
                    <a:pt x="18981" y="3123"/>
                  </a:lnTo>
                  <a:cubicBezTo>
                    <a:pt x="18980" y="3124"/>
                    <a:pt x="18744" y="3506"/>
                    <a:pt x="18707" y="3791"/>
                  </a:cubicBezTo>
                  <a:lnTo>
                    <a:pt x="18695" y="3791"/>
                  </a:lnTo>
                  <a:cubicBezTo>
                    <a:pt x="18672" y="3611"/>
                    <a:pt x="18601" y="2864"/>
                    <a:pt x="18661" y="2673"/>
                  </a:cubicBezTo>
                  <a:lnTo>
                    <a:pt x="18661" y="2673"/>
                  </a:lnTo>
                  <a:cubicBezTo>
                    <a:pt x="18661" y="2673"/>
                    <a:pt x="18421" y="3337"/>
                    <a:pt x="18421" y="3480"/>
                  </a:cubicBezTo>
                  <a:cubicBezTo>
                    <a:pt x="18421" y="3480"/>
                    <a:pt x="18136" y="2650"/>
                    <a:pt x="18102" y="2388"/>
                  </a:cubicBezTo>
                  <a:lnTo>
                    <a:pt x="18102" y="2388"/>
                  </a:lnTo>
                  <a:cubicBezTo>
                    <a:pt x="18102" y="2388"/>
                    <a:pt x="18162" y="3434"/>
                    <a:pt x="18267" y="3780"/>
                  </a:cubicBezTo>
                  <a:cubicBezTo>
                    <a:pt x="18233" y="3720"/>
                    <a:pt x="17971" y="3280"/>
                    <a:pt x="17862" y="3018"/>
                  </a:cubicBezTo>
                  <a:lnTo>
                    <a:pt x="17862" y="3018"/>
                  </a:lnTo>
                  <a:cubicBezTo>
                    <a:pt x="17862" y="3018"/>
                    <a:pt x="17970" y="3634"/>
                    <a:pt x="18005" y="3764"/>
                  </a:cubicBezTo>
                  <a:lnTo>
                    <a:pt x="18005" y="3764"/>
                  </a:lnTo>
                  <a:cubicBezTo>
                    <a:pt x="17992" y="3728"/>
                    <a:pt x="17434" y="2600"/>
                    <a:pt x="17352" y="2482"/>
                  </a:cubicBezTo>
                  <a:lnTo>
                    <a:pt x="17352" y="2482"/>
                  </a:lnTo>
                  <a:cubicBezTo>
                    <a:pt x="17352" y="2482"/>
                    <a:pt x="17531" y="3052"/>
                    <a:pt x="17685" y="3540"/>
                  </a:cubicBezTo>
                  <a:cubicBezTo>
                    <a:pt x="17648" y="3600"/>
                    <a:pt x="17626" y="3683"/>
                    <a:pt x="17603" y="3754"/>
                  </a:cubicBezTo>
                  <a:lnTo>
                    <a:pt x="17566" y="3754"/>
                  </a:lnTo>
                  <a:cubicBezTo>
                    <a:pt x="17543" y="3648"/>
                    <a:pt x="17520" y="3506"/>
                    <a:pt x="17506" y="3386"/>
                  </a:cubicBezTo>
                  <a:cubicBezTo>
                    <a:pt x="17494" y="3315"/>
                    <a:pt x="17494" y="3255"/>
                    <a:pt x="17494" y="3209"/>
                  </a:cubicBezTo>
                  <a:cubicBezTo>
                    <a:pt x="17494" y="3209"/>
                    <a:pt x="17460" y="3303"/>
                    <a:pt x="17434" y="3409"/>
                  </a:cubicBezTo>
                  <a:cubicBezTo>
                    <a:pt x="17400" y="3434"/>
                    <a:pt x="17352" y="3457"/>
                    <a:pt x="17292" y="3480"/>
                  </a:cubicBezTo>
                  <a:cubicBezTo>
                    <a:pt x="17292" y="3446"/>
                    <a:pt x="17280" y="3397"/>
                    <a:pt x="17269" y="3363"/>
                  </a:cubicBezTo>
                  <a:cubicBezTo>
                    <a:pt x="17352" y="3280"/>
                    <a:pt x="17434" y="3209"/>
                    <a:pt x="17494" y="3172"/>
                  </a:cubicBezTo>
                  <a:lnTo>
                    <a:pt x="17494" y="3172"/>
                  </a:lnTo>
                  <a:cubicBezTo>
                    <a:pt x="17494" y="3172"/>
                    <a:pt x="17389" y="3220"/>
                    <a:pt x="17258" y="3303"/>
                  </a:cubicBezTo>
                  <a:cubicBezTo>
                    <a:pt x="17246" y="3220"/>
                    <a:pt x="17235" y="3138"/>
                    <a:pt x="17235" y="3089"/>
                  </a:cubicBezTo>
                  <a:cubicBezTo>
                    <a:pt x="17306" y="3007"/>
                    <a:pt x="17377" y="2935"/>
                    <a:pt x="17423" y="2898"/>
                  </a:cubicBezTo>
                  <a:lnTo>
                    <a:pt x="17423" y="2898"/>
                  </a:lnTo>
                  <a:cubicBezTo>
                    <a:pt x="17423" y="2898"/>
                    <a:pt x="17186" y="3052"/>
                    <a:pt x="16995" y="3195"/>
                  </a:cubicBezTo>
                  <a:cubicBezTo>
                    <a:pt x="16972" y="3138"/>
                    <a:pt x="16950" y="3078"/>
                    <a:pt x="16950" y="3052"/>
                  </a:cubicBezTo>
                  <a:lnTo>
                    <a:pt x="16950" y="3052"/>
                  </a:lnTo>
                  <a:cubicBezTo>
                    <a:pt x="16950" y="3055"/>
                    <a:pt x="16950" y="3126"/>
                    <a:pt x="16961" y="3220"/>
                  </a:cubicBezTo>
                  <a:cubicBezTo>
                    <a:pt x="16890" y="3280"/>
                    <a:pt x="16818" y="3326"/>
                    <a:pt x="16781" y="3363"/>
                  </a:cubicBezTo>
                  <a:cubicBezTo>
                    <a:pt x="16770" y="3363"/>
                    <a:pt x="16770" y="3352"/>
                    <a:pt x="16770" y="3337"/>
                  </a:cubicBezTo>
                  <a:cubicBezTo>
                    <a:pt x="16807" y="3209"/>
                    <a:pt x="16935" y="2864"/>
                    <a:pt x="17021" y="2744"/>
                  </a:cubicBezTo>
                  <a:lnTo>
                    <a:pt x="17021" y="2744"/>
                  </a:lnTo>
                  <a:cubicBezTo>
                    <a:pt x="17021" y="2744"/>
                    <a:pt x="16507" y="3375"/>
                    <a:pt x="16436" y="3577"/>
                  </a:cubicBezTo>
                  <a:cubicBezTo>
                    <a:pt x="16436" y="3577"/>
                    <a:pt x="16402" y="3292"/>
                    <a:pt x="16450" y="3123"/>
                  </a:cubicBezTo>
                  <a:lnTo>
                    <a:pt x="16450" y="3123"/>
                  </a:lnTo>
                  <a:cubicBezTo>
                    <a:pt x="16450" y="3124"/>
                    <a:pt x="16211" y="3506"/>
                    <a:pt x="16188" y="3577"/>
                  </a:cubicBezTo>
                  <a:cubicBezTo>
                    <a:pt x="16188" y="3577"/>
                    <a:pt x="16379" y="2935"/>
                    <a:pt x="16402" y="2804"/>
                  </a:cubicBezTo>
                  <a:lnTo>
                    <a:pt x="16402" y="2804"/>
                  </a:lnTo>
                  <a:cubicBezTo>
                    <a:pt x="16402" y="2804"/>
                    <a:pt x="16211" y="3089"/>
                    <a:pt x="16023" y="3374"/>
                  </a:cubicBezTo>
                  <a:cubicBezTo>
                    <a:pt x="16094" y="3220"/>
                    <a:pt x="16165" y="3066"/>
                    <a:pt x="16271" y="2947"/>
                  </a:cubicBezTo>
                  <a:lnTo>
                    <a:pt x="16271" y="2947"/>
                  </a:lnTo>
                  <a:cubicBezTo>
                    <a:pt x="16271" y="2947"/>
                    <a:pt x="15937" y="3243"/>
                    <a:pt x="15809" y="3494"/>
                  </a:cubicBezTo>
                  <a:cubicBezTo>
                    <a:pt x="15809" y="3494"/>
                    <a:pt x="16045" y="2755"/>
                    <a:pt x="16188" y="2542"/>
                  </a:cubicBezTo>
                  <a:lnTo>
                    <a:pt x="16188" y="2542"/>
                  </a:lnTo>
                  <a:cubicBezTo>
                    <a:pt x="16188" y="2542"/>
                    <a:pt x="15771" y="3018"/>
                    <a:pt x="15629" y="3363"/>
                  </a:cubicBezTo>
                  <a:cubicBezTo>
                    <a:pt x="15629" y="3363"/>
                    <a:pt x="15903" y="2256"/>
                    <a:pt x="16057" y="2008"/>
                  </a:cubicBezTo>
                  <a:lnTo>
                    <a:pt x="16057" y="2008"/>
                  </a:lnTo>
                  <a:cubicBezTo>
                    <a:pt x="16056" y="2009"/>
                    <a:pt x="15546" y="2793"/>
                    <a:pt x="15498" y="2958"/>
                  </a:cubicBezTo>
                  <a:cubicBezTo>
                    <a:pt x="15498" y="2958"/>
                    <a:pt x="15546" y="1982"/>
                    <a:pt x="15617" y="1674"/>
                  </a:cubicBezTo>
                  <a:lnTo>
                    <a:pt x="15617" y="1674"/>
                  </a:lnTo>
                  <a:cubicBezTo>
                    <a:pt x="15617" y="1675"/>
                    <a:pt x="15238" y="2910"/>
                    <a:pt x="15212" y="3303"/>
                  </a:cubicBezTo>
                  <a:cubicBezTo>
                    <a:pt x="15212" y="3303"/>
                    <a:pt x="15118" y="2744"/>
                    <a:pt x="15130" y="2410"/>
                  </a:cubicBezTo>
                  <a:lnTo>
                    <a:pt x="15130" y="2410"/>
                  </a:lnTo>
                  <a:cubicBezTo>
                    <a:pt x="15130" y="2411"/>
                    <a:pt x="14976" y="3149"/>
                    <a:pt x="14964" y="3292"/>
                  </a:cubicBezTo>
                  <a:cubicBezTo>
                    <a:pt x="14964" y="3292"/>
                    <a:pt x="14867" y="1911"/>
                    <a:pt x="14822" y="1783"/>
                  </a:cubicBezTo>
                  <a:cubicBezTo>
                    <a:pt x="14822" y="1783"/>
                    <a:pt x="14773" y="2447"/>
                    <a:pt x="14725" y="3029"/>
                  </a:cubicBezTo>
                  <a:cubicBezTo>
                    <a:pt x="14642" y="3149"/>
                    <a:pt x="14536" y="3303"/>
                    <a:pt x="14488" y="3434"/>
                  </a:cubicBezTo>
                  <a:cubicBezTo>
                    <a:pt x="14488" y="3434"/>
                    <a:pt x="14525" y="3195"/>
                    <a:pt x="14582" y="2969"/>
                  </a:cubicBezTo>
                  <a:cubicBezTo>
                    <a:pt x="14608" y="2947"/>
                    <a:pt x="14631" y="2935"/>
                    <a:pt x="14653" y="2910"/>
                  </a:cubicBezTo>
                  <a:lnTo>
                    <a:pt x="14653" y="2910"/>
                  </a:lnTo>
                  <a:cubicBezTo>
                    <a:pt x="14653" y="2910"/>
                    <a:pt x="14631" y="2924"/>
                    <a:pt x="14582" y="2958"/>
                  </a:cubicBezTo>
                  <a:cubicBezTo>
                    <a:pt x="14608" y="2827"/>
                    <a:pt x="14642" y="2710"/>
                    <a:pt x="14679" y="2639"/>
                  </a:cubicBezTo>
                  <a:lnTo>
                    <a:pt x="14679" y="2639"/>
                  </a:lnTo>
                  <a:cubicBezTo>
                    <a:pt x="14679" y="2639"/>
                    <a:pt x="14548" y="2827"/>
                    <a:pt x="14439" y="3041"/>
                  </a:cubicBezTo>
                  <a:cubicBezTo>
                    <a:pt x="14405" y="3052"/>
                    <a:pt x="14382" y="3078"/>
                    <a:pt x="14345" y="3089"/>
                  </a:cubicBezTo>
                  <a:cubicBezTo>
                    <a:pt x="14368" y="2947"/>
                    <a:pt x="14394" y="2767"/>
                    <a:pt x="14428" y="2624"/>
                  </a:cubicBezTo>
                  <a:cubicBezTo>
                    <a:pt x="14465" y="2579"/>
                    <a:pt x="14499" y="2542"/>
                    <a:pt x="14536" y="2507"/>
                  </a:cubicBezTo>
                  <a:lnTo>
                    <a:pt x="14536" y="2507"/>
                  </a:lnTo>
                  <a:cubicBezTo>
                    <a:pt x="14536" y="2508"/>
                    <a:pt x="14499" y="2542"/>
                    <a:pt x="14439" y="2579"/>
                  </a:cubicBezTo>
                  <a:cubicBezTo>
                    <a:pt x="14450" y="2535"/>
                    <a:pt x="14459" y="2491"/>
                    <a:pt x="14472" y="2461"/>
                  </a:cubicBezTo>
                  <a:lnTo>
                    <a:pt x="14472" y="2461"/>
                  </a:lnTo>
                  <a:cubicBezTo>
                    <a:pt x="14454" y="2491"/>
                    <a:pt x="14423" y="2545"/>
                    <a:pt x="14394" y="2613"/>
                  </a:cubicBezTo>
                  <a:cubicBezTo>
                    <a:pt x="14334" y="2661"/>
                    <a:pt x="14251" y="2710"/>
                    <a:pt x="14168" y="2781"/>
                  </a:cubicBezTo>
                  <a:cubicBezTo>
                    <a:pt x="14168" y="2650"/>
                    <a:pt x="14180" y="2507"/>
                    <a:pt x="14191" y="2447"/>
                  </a:cubicBezTo>
                  <a:lnTo>
                    <a:pt x="14191" y="2447"/>
                  </a:lnTo>
                  <a:cubicBezTo>
                    <a:pt x="14191" y="2448"/>
                    <a:pt x="14143" y="2624"/>
                    <a:pt x="14097" y="2838"/>
                  </a:cubicBezTo>
                  <a:cubicBezTo>
                    <a:pt x="14049" y="2875"/>
                    <a:pt x="14000" y="2910"/>
                    <a:pt x="13954" y="2947"/>
                  </a:cubicBezTo>
                  <a:lnTo>
                    <a:pt x="13954" y="2875"/>
                  </a:lnTo>
                  <a:cubicBezTo>
                    <a:pt x="13954" y="2875"/>
                    <a:pt x="13940" y="2910"/>
                    <a:pt x="13929" y="2969"/>
                  </a:cubicBezTo>
                  <a:cubicBezTo>
                    <a:pt x="13906" y="2981"/>
                    <a:pt x="13895" y="2995"/>
                    <a:pt x="13869" y="3018"/>
                  </a:cubicBezTo>
                  <a:cubicBezTo>
                    <a:pt x="13895" y="2852"/>
                    <a:pt x="13895" y="2696"/>
                    <a:pt x="13895" y="2650"/>
                  </a:cubicBezTo>
                  <a:lnTo>
                    <a:pt x="13895" y="2650"/>
                  </a:lnTo>
                  <a:cubicBezTo>
                    <a:pt x="13895" y="2684"/>
                    <a:pt x="13857" y="2853"/>
                    <a:pt x="13812" y="3066"/>
                  </a:cubicBezTo>
                  <a:cubicBezTo>
                    <a:pt x="13715" y="3161"/>
                    <a:pt x="13621" y="3255"/>
                    <a:pt x="13561" y="3337"/>
                  </a:cubicBezTo>
                  <a:cubicBezTo>
                    <a:pt x="13561" y="3337"/>
                    <a:pt x="13715" y="2995"/>
                    <a:pt x="13895" y="2650"/>
                  </a:cubicBezTo>
                  <a:cubicBezTo>
                    <a:pt x="14049" y="2376"/>
                    <a:pt x="14203" y="2102"/>
                    <a:pt x="14322" y="1982"/>
                  </a:cubicBezTo>
                  <a:lnTo>
                    <a:pt x="14322" y="1982"/>
                  </a:lnTo>
                  <a:cubicBezTo>
                    <a:pt x="14322" y="1983"/>
                    <a:pt x="13430" y="2781"/>
                    <a:pt x="13336" y="2947"/>
                  </a:cubicBezTo>
                  <a:cubicBezTo>
                    <a:pt x="13336" y="2947"/>
                    <a:pt x="13441" y="1982"/>
                    <a:pt x="13572" y="1674"/>
                  </a:cubicBezTo>
                  <a:lnTo>
                    <a:pt x="13572" y="1674"/>
                  </a:lnTo>
                  <a:cubicBezTo>
                    <a:pt x="13572" y="1675"/>
                    <a:pt x="12908" y="2910"/>
                    <a:pt x="12859" y="3303"/>
                  </a:cubicBezTo>
                  <a:cubicBezTo>
                    <a:pt x="12859" y="3303"/>
                    <a:pt x="12705" y="2755"/>
                    <a:pt x="12728" y="2425"/>
                  </a:cubicBezTo>
                  <a:lnTo>
                    <a:pt x="12728" y="2425"/>
                  </a:lnTo>
                  <a:cubicBezTo>
                    <a:pt x="12728" y="2425"/>
                    <a:pt x="12457" y="3161"/>
                    <a:pt x="12431" y="3303"/>
                  </a:cubicBezTo>
                  <a:cubicBezTo>
                    <a:pt x="12431" y="3303"/>
                    <a:pt x="12551" y="2054"/>
                    <a:pt x="12540" y="1806"/>
                  </a:cubicBezTo>
                  <a:lnTo>
                    <a:pt x="12540" y="1806"/>
                  </a:lnTo>
                  <a:cubicBezTo>
                    <a:pt x="12540" y="1806"/>
                    <a:pt x="12195" y="2590"/>
                    <a:pt x="11969" y="3243"/>
                  </a:cubicBezTo>
                  <a:cubicBezTo>
                    <a:pt x="11861" y="3337"/>
                    <a:pt x="11755" y="3434"/>
                    <a:pt x="11730" y="3457"/>
                  </a:cubicBezTo>
                  <a:cubicBezTo>
                    <a:pt x="11730" y="3457"/>
                    <a:pt x="11718" y="3041"/>
                    <a:pt x="11778" y="2910"/>
                  </a:cubicBezTo>
                  <a:lnTo>
                    <a:pt x="11778" y="2910"/>
                  </a:lnTo>
                  <a:cubicBezTo>
                    <a:pt x="11778" y="2910"/>
                    <a:pt x="11530" y="3363"/>
                    <a:pt x="11493" y="3566"/>
                  </a:cubicBezTo>
                  <a:lnTo>
                    <a:pt x="11459" y="3566"/>
                  </a:lnTo>
                  <a:cubicBezTo>
                    <a:pt x="11422" y="3480"/>
                    <a:pt x="11350" y="3337"/>
                    <a:pt x="11339" y="3232"/>
                  </a:cubicBezTo>
                  <a:cubicBezTo>
                    <a:pt x="11339" y="3232"/>
                    <a:pt x="11267" y="3446"/>
                    <a:pt x="11245" y="3566"/>
                  </a:cubicBezTo>
                  <a:lnTo>
                    <a:pt x="11230" y="3566"/>
                  </a:lnTo>
                  <a:cubicBezTo>
                    <a:pt x="11219" y="3423"/>
                    <a:pt x="11196" y="3052"/>
                    <a:pt x="11173" y="2958"/>
                  </a:cubicBezTo>
                  <a:cubicBezTo>
                    <a:pt x="11173" y="2958"/>
                    <a:pt x="11088" y="3195"/>
                    <a:pt x="11005" y="3446"/>
                  </a:cubicBezTo>
                  <a:cubicBezTo>
                    <a:pt x="11005" y="3315"/>
                    <a:pt x="11031" y="3183"/>
                    <a:pt x="11102" y="3089"/>
                  </a:cubicBezTo>
                  <a:lnTo>
                    <a:pt x="11102" y="3089"/>
                  </a:lnTo>
                  <a:cubicBezTo>
                    <a:pt x="11102" y="3089"/>
                    <a:pt x="10874" y="3326"/>
                    <a:pt x="10828" y="3551"/>
                  </a:cubicBezTo>
                  <a:cubicBezTo>
                    <a:pt x="10828" y="3494"/>
                    <a:pt x="10817" y="2910"/>
                    <a:pt x="10874" y="2744"/>
                  </a:cubicBezTo>
                  <a:lnTo>
                    <a:pt x="10874" y="2744"/>
                  </a:lnTo>
                  <a:cubicBezTo>
                    <a:pt x="10874" y="2744"/>
                    <a:pt x="10626" y="3149"/>
                    <a:pt x="10603" y="3434"/>
                  </a:cubicBezTo>
                  <a:cubicBezTo>
                    <a:pt x="10603" y="3434"/>
                    <a:pt x="10494" y="2496"/>
                    <a:pt x="10554" y="2282"/>
                  </a:cubicBezTo>
                  <a:lnTo>
                    <a:pt x="10554" y="2282"/>
                  </a:lnTo>
                  <a:cubicBezTo>
                    <a:pt x="10554" y="2282"/>
                    <a:pt x="10318" y="2958"/>
                    <a:pt x="10329" y="3089"/>
                  </a:cubicBezTo>
                  <a:cubicBezTo>
                    <a:pt x="10329" y="3089"/>
                    <a:pt x="10032" y="2268"/>
                    <a:pt x="9995" y="2008"/>
                  </a:cubicBezTo>
                  <a:lnTo>
                    <a:pt x="9995" y="2008"/>
                  </a:lnTo>
                  <a:cubicBezTo>
                    <a:pt x="9995" y="2008"/>
                    <a:pt x="10055" y="3052"/>
                    <a:pt x="10175" y="3386"/>
                  </a:cubicBezTo>
                  <a:cubicBezTo>
                    <a:pt x="10175" y="3386"/>
                    <a:pt x="9875" y="2910"/>
                    <a:pt x="9770" y="2624"/>
                  </a:cubicBezTo>
                  <a:lnTo>
                    <a:pt x="9770" y="2624"/>
                  </a:lnTo>
                  <a:cubicBezTo>
                    <a:pt x="9770" y="2624"/>
                    <a:pt x="9864" y="3255"/>
                    <a:pt x="9913" y="3374"/>
                  </a:cubicBezTo>
                  <a:cubicBezTo>
                    <a:pt x="9913" y="3374"/>
                    <a:pt x="9342" y="2211"/>
                    <a:pt x="9248" y="2102"/>
                  </a:cubicBezTo>
                  <a:lnTo>
                    <a:pt x="9248" y="2102"/>
                  </a:lnTo>
                  <a:cubicBezTo>
                    <a:pt x="9248" y="2102"/>
                    <a:pt x="9436" y="2661"/>
                    <a:pt x="9579" y="3161"/>
                  </a:cubicBezTo>
                  <a:cubicBezTo>
                    <a:pt x="9533" y="3255"/>
                    <a:pt x="9485" y="3386"/>
                    <a:pt x="9485" y="3494"/>
                  </a:cubicBezTo>
                  <a:cubicBezTo>
                    <a:pt x="9485" y="3494"/>
                    <a:pt x="9376" y="2969"/>
                    <a:pt x="9402" y="2827"/>
                  </a:cubicBezTo>
                  <a:lnTo>
                    <a:pt x="9402" y="2827"/>
                  </a:lnTo>
                  <a:cubicBezTo>
                    <a:pt x="9402" y="2827"/>
                    <a:pt x="9319" y="3029"/>
                    <a:pt x="9282" y="3232"/>
                  </a:cubicBezTo>
                  <a:cubicBezTo>
                    <a:pt x="9271" y="3232"/>
                    <a:pt x="9259" y="3243"/>
                    <a:pt x="9234" y="3255"/>
                  </a:cubicBezTo>
                  <a:cubicBezTo>
                    <a:pt x="9222" y="3183"/>
                    <a:pt x="9199" y="3112"/>
                    <a:pt x="9188" y="3029"/>
                  </a:cubicBezTo>
                  <a:cubicBezTo>
                    <a:pt x="9234" y="2969"/>
                    <a:pt x="9282" y="2924"/>
                    <a:pt x="9319" y="2898"/>
                  </a:cubicBezTo>
                  <a:lnTo>
                    <a:pt x="9319" y="2898"/>
                  </a:lnTo>
                  <a:cubicBezTo>
                    <a:pt x="9319" y="2898"/>
                    <a:pt x="9259" y="2935"/>
                    <a:pt x="9177" y="2995"/>
                  </a:cubicBezTo>
                  <a:cubicBezTo>
                    <a:pt x="9151" y="2852"/>
                    <a:pt x="9128" y="2710"/>
                    <a:pt x="9140" y="2650"/>
                  </a:cubicBezTo>
                  <a:lnTo>
                    <a:pt x="9140" y="2650"/>
                  </a:lnTo>
                  <a:cubicBezTo>
                    <a:pt x="9140" y="2650"/>
                    <a:pt x="9080" y="2910"/>
                    <a:pt x="9057" y="3078"/>
                  </a:cubicBezTo>
                  <a:cubicBezTo>
                    <a:pt x="9045" y="3089"/>
                    <a:pt x="9034" y="3101"/>
                    <a:pt x="9008" y="3112"/>
                  </a:cubicBezTo>
                  <a:cubicBezTo>
                    <a:pt x="8974" y="3029"/>
                    <a:pt x="8926" y="2898"/>
                    <a:pt x="8891" y="2793"/>
                  </a:cubicBezTo>
                  <a:cubicBezTo>
                    <a:pt x="8903" y="2767"/>
                    <a:pt x="8903" y="2755"/>
                    <a:pt x="8914" y="2744"/>
                  </a:cubicBezTo>
                  <a:lnTo>
                    <a:pt x="8914" y="2744"/>
                  </a:lnTo>
                  <a:cubicBezTo>
                    <a:pt x="8914" y="2745"/>
                    <a:pt x="8902" y="2756"/>
                    <a:pt x="8877" y="2781"/>
                  </a:cubicBezTo>
                  <a:cubicBezTo>
                    <a:pt x="8866" y="2733"/>
                    <a:pt x="8854" y="2684"/>
                    <a:pt x="8843" y="2661"/>
                  </a:cubicBezTo>
                  <a:lnTo>
                    <a:pt x="8843" y="2661"/>
                  </a:lnTo>
                  <a:cubicBezTo>
                    <a:pt x="8843" y="2661"/>
                    <a:pt x="8854" y="2721"/>
                    <a:pt x="8866" y="2815"/>
                  </a:cubicBezTo>
                  <a:cubicBezTo>
                    <a:pt x="8820" y="2864"/>
                    <a:pt x="8760" y="2947"/>
                    <a:pt x="8689" y="3029"/>
                  </a:cubicBezTo>
                  <a:cubicBezTo>
                    <a:pt x="8666" y="2947"/>
                    <a:pt x="8637" y="2873"/>
                    <a:pt x="8630" y="2839"/>
                  </a:cubicBezTo>
                  <a:lnTo>
                    <a:pt x="8630" y="2839"/>
                  </a:lnTo>
                  <a:cubicBezTo>
                    <a:pt x="8634" y="2869"/>
                    <a:pt x="8645" y="2953"/>
                    <a:pt x="8663" y="3066"/>
                  </a:cubicBezTo>
                  <a:cubicBezTo>
                    <a:pt x="8558" y="3209"/>
                    <a:pt x="8449" y="3363"/>
                    <a:pt x="8392" y="3469"/>
                  </a:cubicBezTo>
                  <a:lnTo>
                    <a:pt x="8321" y="3469"/>
                  </a:lnTo>
                  <a:cubicBezTo>
                    <a:pt x="8321" y="3374"/>
                    <a:pt x="8321" y="3232"/>
                    <a:pt x="8344" y="3123"/>
                  </a:cubicBezTo>
                  <a:lnTo>
                    <a:pt x="8344" y="3123"/>
                  </a:lnTo>
                  <a:cubicBezTo>
                    <a:pt x="8344" y="3124"/>
                    <a:pt x="8213" y="3326"/>
                    <a:pt x="8141" y="3469"/>
                  </a:cubicBezTo>
                  <a:lnTo>
                    <a:pt x="8118" y="3469"/>
                  </a:lnTo>
                  <a:cubicBezTo>
                    <a:pt x="8178" y="3280"/>
                    <a:pt x="8284" y="2898"/>
                    <a:pt x="8295" y="2804"/>
                  </a:cubicBezTo>
                  <a:lnTo>
                    <a:pt x="8295" y="2804"/>
                  </a:lnTo>
                  <a:cubicBezTo>
                    <a:pt x="8295" y="2804"/>
                    <a:pt x="8107" y="3089"/>
                    <a:pt x="7927" y="3374"/>
                  </a:cubicBezTo>
                  <a:cubicBezTo>
                    <a:pt x="7987" y="3220"/>
                    <a:pt x="8070" y="3066"/>
                    <a:pt x="8164" y="2947"/>
                  </a:cubicBezTo>
                  <a:lnTo>
                    <a:pt x="8164" y="2947"/>
                  </a:lnTo>
                  <a:cubicBezTo>
                    <a:pt x="8164" y="2947"/>
                    <a:pt x="7879" y="3209"/>
                    <a:pt x="7725" y="3457"/>
                  </a:cubicBezTo>
                  <a:lnTo>
                    <a:pt x="7713" y="3457"/>
                  </a:lnTo>
                  <a:cubicBezTo>
                    <a:pt x="7773" y="3292"/>
                    <a:pt x="7964" y="2733"/>
                    <a:pt x="8093" y="2542"/>
                  </a:cubicBezTo>
                  <a:lnTo>
                    <a:pt x="8093" y="2542"/>
                  </a:lnTo>
                  <a:cubicBezTo>
                    <a:pt x="8093" y="2542"/>
                    <a:pt x="7665" y="3018"/>
                    <a:pt x="7522" y="3363"/>
                  </a:cubicBezTo>
                  <a:cubicBezTo>
                    <a:pt x="7522" y="3363"/>
                    <a:pt x="7807" y="2256"/>
                    <a:pt x="7964" y="2008"/>
                  </a:cubicBezTo>
                  <a:lnTo>
                    <a:pt x="7964" y="2008"/>
                  </a:lnTo>
                  <a:cubicBezTo>
                    <a:pt x="7964" y="2009"/>
                    <a:pt x="7439" y="2793"/>
                    <a:pt x="7394" y="2958"/>
                  </a:cubicBezTo>
                  <a:cubicBezTo>
                    <a:pt x="7394" y="2958"/>
                    <a:pt x="7440" y="1982"/>
                    <a:pt x="7511" y="1674"/>
                  </a:cubicBezTo>
                  <a:lnTo>
                    <a:pt x="7511" y="1674"/>
                  </a:lnTo>
                  <a:cubicBezTo>
                    <a:pt x="7511" y="1675"/>
                    <a:pt x="7143" y="2910"/>
                    <a:pt x="7120" y="3303"/>
                  </a:cubicBezTo>
                  <a:cubicBezTo>
                    <a:pt x="7120" y="3303"/>
                    <a:pt x="7012" y="2744"/>
                    <a:pt x="7023" y="2410"/>
                  </a:cubicBezTo>
                  <a:lnTo>
                    <a:pt x="7023" y="2410"/>
                  </a:lnTo>
                  <a:cubicBezTo>
                    <a:pt x="7023" y="2411"/>
                    <a:pt x="6869" y="3149"/>
                    <a:pt x="6858" y="3292"/>
                  </a:cubicBezTo>
                  <a:cubicBezTo>
                    <a:pt x="6858" y="3292"/>
                    <a:pt x="6763" y="1911"/>
                    <a:pt x="6726" y="1783"/>
                  </a:cubicBezTo>
                  <a:cubicBezTo>
                    <a:pt x="6726" y="1783"/>
                    <a:pt x="6681" y="2447"/>
                    <a:pt x="6621" y="3029"/>
                  </a:cubicBezTo>
                  <a:cubicBezTo>
                    <a:pt x="6538" y="3138"/>
                    <a:pt x="6441" y="3280"/>
                    <a:pt x="6396" y="3409"/>
                  </a:cubicBezTo>
                  <a:cubicBezTo>
                    <a:pt x="6407" y="3352"/>
                    <a:pt x="6441" y="3149"/>
                    <a:pt x="6478" y="2969"/>
                  </a:cubicBezTo>
                  <a:cubicBezTo>
                    <a:pt x="6501" y="2947"/>
                    <a:pt x="6524" y="2935"/>
                    <a:pt x="6550" y="2910"/>
                  </a:cubicBezTo>
                  <a:lnTo>
                    <a:pt x="6550" y="2910"/>
                  </a:lnTo>
                  <a:cubicBezTo>
                    <a:pt x="6550" y="2910"/>
                    <a:pt x="6524" y="2924"/>
                    <a:pt x="6478" y="2958"/>
                  </a:cubicBezTo>
                  <a:cubicBezTo>
                    <a:pt x="6512" y="2827"/>
                    <a:pt x="6550" y="2710"/>
                    <a:pt x="6572" y="2639"/>
                  </a:cubicBezTo>
                  <a:lnTo>
                    <a:pt x="6572" y="2639"/>
                  </a:lnTo>
                  <a:cubicBezTo>
                    <a:pt x="6572" y="2639"/>
                    <a:pt x="6441" y="2827"/>
                    <a:pt x="6336" y="3041"/>
                  </a:cubicBezTo>
                  <a:cubicBezTo>
                    <a:pt x="6310" y="3052"/>
                    <a:pt x="6276" y="3078"/>
                    <a:pt x="6239" y="3089"/>
                  </a:cubicBezTo>
                  <a:cubicBezTo>
                    <a:pt x="6264" y="2947"/>
                    <a:pt x="6299" y="2767"/>
                    <a:pt x="6324" y="2624"/>
                  </a:cubicBezTo>
                  <a:cubicBezTo>
                    <a:pt x="6370" y="2579"/>
                    <a:pt x="6407" y="2542"/>
                    <a:pt x="6430" y="2507"/>
                  </a:cubicBezTo>
                  <a:lnTo>
                    <a:pt x="6430" y="2507"/>
                  </a:lnTo>
                  <a:cubicBezTo>
                    <a:pt x="6430" y="2507"/>
                    <a:pt x="6395" y="2542"/>
                    <a:pt x="6336" y="2579"/>
                  </a:cubicBezTo>
                  <a:cubicBezTo>
                    <a:pt x="6358" y="2520"/>
                    <a:pt x="6369" y="2461"/>
                    <a:pt x="6381" y="2437"/>
                  </a:cubicBezTo>
                  <a:lnTo>
                    <a:pt x="6381" y="2437"/>
                  </a:lnTo>
                  <a:cubicBezTo>
                    <a:pt x="6375" y="2448"/>
                    <a:pt x="6342" y="2516"/>
                    <a:pt x="6287" y="2613"/>
                  </a:cubicBezTo>
                  <a:cubicBezTo>
                    <a:pt x="6227" y="2661"/>
                    <a:pt x="6156" y="2710"/>
                    <a:pt x="6073" y="2781"/>
                  </a:cubicBezTo>
                  <a:cubicBezTo>
                    <a:pt x="6073" y="2650"/>
                    <a:pt x="6073" y="2507"/>
                    <a:pt x="6085" y="2447"/>
                  </a:cubicBezTo>
                  <a:lnTo>
                    <a:pt x="6085" y="2447"/>
                  </a:lnTo>
                  <a:cubicBezTo>
                    <a:pt x="6085" y="2448"/>
                    <a:pt x="6039" y="2624"/>
                    <a:pt x="5990" y="2838"/>
                  </a:cubicBezTo>
                  <a:cubicBezTo>
                    <a:pt x="5942" y="2875"/>
                    <a:pt x="5896" y="2910"/>
                    <a:pt x="5848" y="2947"/>
                  </a:cubicBezTo>
                  <a:lnTo>
                    <a:pt x="5848" y="2875"/>
                  </a:lnTo>
                  <a:cubicBezTo>
                    <a:pt x="5848" y="2875"/>
                    <a:pt x="5836" y="2910"/>
                    <a:pt x="5825" y="2969"/>
                  </a:cubicBezTo>
                  <a:cubicBezTo>
                    <a:pt x="5811" y="2981"/>
                    <a:pt x="5788" y="2995"/>
                    <a:pt x="5777" y="3018"/>
                  </a:cubicBezTo>
                  <a:cubicBezTo>
                    <a:pt x="5788" y="2852"/>
                    <a:pt x="5799" y="2696"/>
                    <a:pt x="5799" y="2650"/>
                  </a:cubicBezTo>
                  <a:lnTo>
                    <a:pt x="5799" y="2650"/>
                  </a:lnTo>
                  <a:cubicBezTo>
                    <a:pt x="5799" y="2650"/>
                    <a:pt x="5799" y="2650"/>
                    <a:pt x="5799" y="2650"/>
                  </a:cubicBezTo>
                  <a:cubicBezTo>
                    <a:pt x="5942" y="2376"/>
                    <a:pt x="6110" y="2102"/>
                    <a:pt x="6216" y="1982"/>
                  </a:cubicBezTo>
                  <a:lnTo>
                    <a:pt x="6216" y="1982"/>
                  </a:lnTo>
                  <a:cubicBezTo>
                    <a:pt x="6216" y="1983"/>
                    <a:pt x="5326" y="2781"/>
                    <a:pt x="5240" y="2947"/>
                  </a:cubicBezTo>
                  <a:cubicBezTo>
                    <a:pt x="5240" y="2947"/>
                    <a:pt x="5349" y="1982"/>
                    <a:pt x="5480" y="1674"/>
                  </a:cubicBezTo>
                  <a:lnTo>
                    <a:pt x="5480" y="1674"/>
                  </a:lnTo>
                  <a:cubicBezTo>
                    <a:pt x="5480" y="1675"/>
                    <a:pt x="4812" y="2910"/>
                    <a:pt x="4767" y="3303"/>
                  </a:cubicBezTo>
                  <a:cubicBezTo>
                    <a:pt x="4767" y="3303"/>
                    <a:pt x="4598" y="2755"/>
                    <a:pt x="4624" y="2425"/>
                  </a:cubicBezTo>
                  <a:lnTo>
                    <a:pt x="4624" y="2425"/>
                  </a:lnTo>
                  <a:cubicBezTo>
                    <a:pt x="4624" y="2425"/>
                    <a:pt x="4350" y="3161"/>
                    <a:pt x="4327" y="3303"/>
                  </a:cubicBezTo>
                  <a:cubicBezTo>
                    <a:pt x="4327" y="3303"/>
                    <a:pt x="4444" y="2054"/>
                    <a:pt x="4433" y="1806"/>
                  </a:cubicBezTo>
                  <a:lnTo>
                    <a:pt x="4433" y="1806"/>
                  </a:lnTo>
                  <a:cubicBezTo>
                    <a:pt x="4433" y="1806"/>
                    <a:pt x="4065" y="2661"/>
                    <a:pt x="3840" y="3337"/>
                  </a:cubicBezTo>
                  <a:lnTo>
                    <a:pt x="3720" y="3326"/>
                  </a:lnTo>
                  <a:cubicBezTo>
                    <a:pt x="3757" y="3101"/>
                    <a:pt x="3840" y="2838"/>
                    <a:pt x="3982" y="2650"/>
                  </a:cubicBezTo>
                  <a:lnTo>
                    <a:pt x="3982" y="2650"/>
                  </a:lnTo>
                  <a:cubicBezTo>
                    <a:pt x="3982" y="2650"/>
                    <a:pt x="3626" y="2995"/>
                    <a:pt x="3457" y="3326"/>
                  </a:cubicBezTo>
                  <a:lnTo>
                    <a:pt x="3412" y="3326"/>
                  </a:lnTo>
                  <a:cubicBezTo>
                    <a:pt x="3457" y="3052"/>
                    <a:pt x="3566" y="2410"/>
                    <a:pt x="3686" y="2174"/>
                  </a:cubicBezTo>
                  <a:lnTo>
                    <a:pt x="3686" y="2174"/>
                  </a:lnTo>
                  <a:cubicBezTo>
                    <a:pt x="3686" y="2174"/>
                    <a:pt x="3161" y="2864"/>
                    <a:pt x="3044" y="3315"/>
                  </a:cubicBezTo>
                  <a:lnTo>
                    <a:pt x="3030" y="3315"/>
                  </a:lnTo>
                  <a:cubicBezTo>
                    <a:pt x="3044" y="3123"/>
                    <a:pt x="3090" y="1900"/>
                    <a:pt x="3244" y="1569"/>
                  </a:cubicBezTo>
                  <a:lnTo>
                    <a:pt x="3244" y="1569"/>
                  </a:lnTo>
                  <a:cubicBezTo>
                    <a:pt x="3243" y="1569"/>
                    <a:pt x="2662" y="2684"/>
                    <a:pt x="2639" y="2887"/>
                  </a:cubicBezTo>
                  <a:cubicBezTo>
                    <a:pt x="2639" y="2887"/>
                    <a:pt x="2342" y="1711"/>
                    <a:pt x="2342" y="1318"/>
                  </a:cubicBezTo>
                  <a:cubicBezTo>
                    <a:pt x="2342" y="1318"/>
                    <a:pt x="2200" y="2710"/>
                    <a:pt x="2282" y="3292"/>
                  </a:cubicBezTo>
                  <a:lnTo>
                    <a:pt x="2234" y="3292"/>
                  </a:lnTo>
                  <a:cubicBezTo>
                    <a:pt x="2117" y="3078"/>
                    <a:pt x="1866" y="2650"/>
                    <a:pt x="1783" y="2353"/>
                  </a:cubicBezTo>
                  <a:lnTo>
                    <a:pt x="1783" y="2353"/>
                  </a:lnTo>
                  <a:cubicBezTo>
                    <a:pt x="1783" y="2353"/>
                    <a:pt x="1806" y="2947"/>
                    <a:pt x="1832" y="3280"/>
                  </a:cubicBezTo>
                  <a:lnTo>
                    <a:pt x="1760" y="3266"/>
                  </a:lnTo>
                  <a:cubicBezTo>
                    <a:pt x="1723" y="3183"/>
                    <a:pt x="1675" y="3078"/>
                    <a:pt x="1618" y="2947"/>
                  </a:cubicBezTo>
                  <a:cubicBezTo>
                    <a:pt x="1592" y="2579"/>
                    <a:pt x="1603" y="2185"/>
                    <a:pt x="1712" y="1937"/>
                  </a:cubicBezTo>
                  <a:lnTo>
                    <a:pt x="1712" y="1937"/>
                  </a:lnTo>
                  <a:cubicBezTo>
                    <a:pt x="1712" y="1937"/>
                    <a:pt x="1558" y="2196"/>
                    <a:pt x="1427" y="2530"/>
                  </a:cubicBezTo>
                  <a:cubicBezTo>
                    <a:pt x="1378" y="2410"/>
                    <a:pt x="1332" y="2305"/>
                    <a:pt x="1284" y="2211"/>
                  </a:cubicBezTo>
                  <a:cubicBezTo>
                    <a:pt x="1284" y="1911"/>
                    <a:pt x="1295" y="1626"/>
                    <a:pt x="1332" y="1483"/>
                  </a:cubicBezTo>
                  <a:lnTo>
                    <a:pt x="1332" y="1483"/>
                  </a:lnTo>
                  <a:cubicBezTo>
                    <a:pt x="1332" y="1483"/>
                    <a:pt x="1247" y="1686"/>
                    <a:pt x="1153" y="1960"/>
                  </a:cubicBezTo>
                  <a:cubicBezTo>
                    <a:pt x="1093" y="1828"/>
                    <a:pt x="1033" y="1723"/>
                    <a:pt x="1010" y="1697"/>
                  </a:cubicBezTo>
                  <a:lnTo>
                    <a:pt x="1010" y="1697"/>
                  </a:lnTo>
                  <a:cubicBezTo>
                    <a:pt x="1010" y="1697"/>
                    <a:pt x="1059" y="1854"/>
                    <a:pt x="1118" y="2091"/>
                  </a:cubicBezTo>
                  <a:cubicBezTo>
                    <a:pt x="1033" y="2339"/>
                    <a:pt x="962" y="2613"/>
                    <a:pt x="939" y="2852"/>
                  </a:cubicBezTo>
                  <a:cubicBezTo>
                    <a:pt x="939" y="2852"/>
                    <a:pt x="856" y="1401"/>
                    <a:pt x="939" y="1081"/>
                  </a:cubicBezTo>
                  <a:lnTo>
                    <a:pt x="939" y="1081"/>
                  </a:lnTo>
                  <a:cubicBezTo>
                    <a:pt x="939" y="1082"/>
                    <a:pt x="631" y="2139"/>
                    <a:pt x="631" y="2339"/>
                  </a:cubicBezTo>
                  <a:cubicBezTo>
                    <a:pt x="631" y="2339"/>
                    <a:pt x="440" y="1378"/>
                    <a:pt x="440" y="1115"/>
                  </a:cubicBezTo>
                  <a:cubicBezTo>
                    <a:pt x="440" y="1115"/>
                    <a:pt x="357" y="2388"/>
                    <a:pt x="428" y="2898"/>
                  </a:cubicBezTo>
                  <a:cubicBezTo>
                    <a:pt x="428" y="2898"/>
                    <a:pt x="214" y="2256"/>
                    <a:pt x="166" y="1937"/>
                  </a:cubicBezTo>
                  <a:cubicBezTo>
                    <a:pt x="166" y="1937"/>
                    <a:pt x="154" y="2755"/>
                    <a:pt x="166" y="2935"/>
                  </a:cubicBezTo>
                  <a:cubicBezTo>
                    <a:pt x="166" y="2935"/>
                    <a:pt x="49" y="1674"/>
                    <a:pt x="12" y="1498"/>
                  </a:cubicBezTo>
                  <a:cubicBezTo>
                    <a:pt x="12" y="1498"/>
                    <a:pt x="0" y="2425"/>
                    <a:pt x="0" y="3220"/>
                  </a:cubicBezTo>
                  <a:lnTo>
                    <a:pt x="0" y="4253"/>
                  </a:lnTo>
                  <a:lnTo>
                    <a:pt x="47542" y="4253"/>
                  </a:lnTo>
                  <a:cubicBezTo>
                    <a:pt x="47553" y="3434"/>
                    <a:pt x="47542" y="1888"/>
                    <a:pt x="47542" y="1888"/>
                  </a:cubicBezTo>
                  <a:cubicBezTo>
                    <a:pt x="47505" y="2068"/>
                    <a:pt x="47374" y="3326"/>
                    <a:pt x="47374" y="3326"/>
                  </a:cubicBezTo>
                  <a:cubicBezTo>
                    <a:pt x="47385" y="3138"/>
                    <a:pt x="47374" y="2328"/>
                    <a:pt x="47374" y="2328"/>
                  </a:cubicBezTo>
                  <a:cubicBezTo>
                    <a:pt x="47328" y="2650"/>
                    <a:pt x="47114" y="3280"/>
                    <a:pt x="47114" y="3280"/>
                  </a:cubicBezTo>
                  <a:cubicBezTo>
                    <a:pt x="47185" y="2781"/>
                    <a:pt x="47114" y="1509"/>
                    <a:pt x="47114" y="1509"/>
                  </a:cubicBezTo>
                  <a:cubicBezTo>
                    <a:pt x="47100" y="1769"/>
                    <a:pt x="46912" y="2733"/>
                    <a:pt x="46912" y="2733"/>
                  </a:cubicBezTo>
                  <a:cubicBezTo>
                    <a:pt x="46912" y="2519"/>
                    <a:pt x="46601" y="1473"/>
                    <a:pt x="46601" y="1472"/>
                  </a:cubicBezTo>
                  <a:lnTo>
                    <a:pt x="46601" y="1472"/>
                  </a:lnTo>
                  <a:cubicBezTo>
                    <a:pt x="46686" y="1783"/>
                    <a:pt x="46601" y="3243"/>
                    <a:pt x="46601" y="3243"/>
                  </a:cubicBezTo>
                  <a:cubicBezTo>
                    <a:pt x="46555" y="2696"/>
                    <a:pt x="46210" y="1877"/>
                    <a:pt x="46210" y="1877"/>
                  </a:cubicBezTo>
                  <a:lnTo>
                    <a:pt x="46210" y="1877"/>
                  </a:lnTo>
                  <a:cubicBezTo>
                    <a:pt x="46293" y="2211"/>
                    <a:pt x="46258" y="3409"/>
                    <a:pt x="46258" y="3409"/>
                  </a:cubicBezTo>
                  <a:cubicBezTo>
                    <a:pt x="46221" y="3161"/>
                    <a:pt x="46102" y="2864"/>
                    <a:pt x="45996" y="2639"/>
                  </a:cubicBezTo>
                  <a:cubicBezTo>
                    <a:pt x="46090" y="1509"/>
                    <a:pt x="46244" y="214"/>
                    <a:pt x="46244" y="214"/>
                  </a:cubicBezTo>
                  <a:lnTo>
                    <a:pt x="46244" y="214"/>
                  </a:lnTo>
                  <a:cubicBezTo>
                    <a:pt x="46127" y="474"/>
                    <a:pt x="45497" y="3138"/>
                    <a:pt x="45497" y="3138"/>
                  </a:cubicBezTo>
                  <a:cubicBezTo>
                    <a:pt x="45531" y="2853"/>
                    <a:pt x="45508" y="1427"/>
                    <a:pt x="45508" y="1426"/>
                  </a:cubicBezTo>
                  <a:lnTo>
                    <a:pt x="45508" y="1426"/>
                  </a:lnTo>
                  <a:cubicBezTo>
                    <a:pt x="45426" y="2068"/>
                    <a:pt x="45058" y="3172"/>
                    <a:pt x="45058" y="3172"/>
                  </a:cubicBezTo>
                  <a:cubicBezTo>
                    <a:pt x="45152" y="2399"/>
                    <a:pt x="44926" y="1"/>
                    <a:pt x="4492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2" name="Google Shape;292;p30"/>
            <p:cNvSpPr/>
            <p:nvPr/>
          </p:nvSpPr>
          <p:spPr>
            <a:xfrm>
              <a:off x="25" y="4869100"/>
              <a:ext cx="9144000" cy="290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4"/>
          <p:cNvSpPr txBox="1"/>
          <p:nvPr>
            <p:ph type="title"/>
          </p:nvPr>
        </p:nvSpPr>
        <p:spPr>
          <a:xfrm>
            <a:off x="737000" y="552950"/>
            <a:ext cx="7704000" cy="47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8" name="Google Shape;28;p4"/>
          <p:cNvSpPr txBox="1"/>
          <p:nvPr>
            <p:ph idx="1" type="body"/>
          </p:nvPr>
        </p:nvSpPr>
        <p:spPr>
          <a:xfrm>
            <a:off x="737000" y="1165425"/>
            <a:ext cx="7704000" cy="345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200"/>
            </a:lvl1pPr>
            <a:lvl2pPr indent="-304800" lvl="1" marL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indent="-304800" lvl="2" marL="1371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indent="-304800" lvl="3" marL="1828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indent="-304800" lvl="4" marL="2286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indent="-304800" lvl="5" marL="2743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indent="-304800" lvl="6" marL="320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indent="-304800" lvl="7" marL="3657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indent="-304800" lvl="8" marL="411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/>
        </p:txBody>
      </p:sp>
      <p:sp>
        <p:nvSpPr>
          <p:cNvPr id="29" name="Google Shape;29;p4"/>
          <p:cNvSpPr/>
          <p:nvPr/>
        </p:nvSpPr>
        <p:spPr>
          <a:xfrm>
            <a:off x="0" y="4603375"/>
            <a:ext cx="9144060" cy="567076"/>
          </a:xfrm>
          <a:custGeom>
            <a:rect b="b" l="l" r="r" t="t"/>
            <a:pathLst>
              <a:path extrusionOk="0" h="2471" w="49122">
                <a:moveTo>
                  <a:pt x="0" y="1"/>
                </a:moveTo>
                <a:lnTo>
                  <a:pt x="0" y="2471"/>
                </a:lnTo>
                <a:lnTo>
                  <a:pt x="49121" y="2471"/>
                </a:lnTo>
                <a:lnTo>
                  <a:pt x="49121" y="1"/>
                </a:lnTo>
                <a:lnTo>
                  <a:pt x="47698" y="1"/>
                </a:lnTo>
                <a:cubicBezTo>
                  <a:pt x="45561" y="272"/>
                  <a:pt x="32004" y="1843"/>
                  <a:pt x="20657" y="1843"/>
                </a:cubicBezTo>
                <a:cubicBezTo>
                  <a:pt x="9310" y="1843"/>
                  <a:pt x="3943" y="272"/>
                  <a:pt x="1807" y="1"/>
                </a:cubicBezTo>
                <a:close/>
              </a:path>
            </a:pathLst>
          </a:custGeom>
          <a:solidFill>
            <a:srgbClr val="2E313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0" name="Google Shape;30;p4"/>
          <p:cNvGrpSpPr/>
          <p:nvPr/>
        </p:nvGrpSpPr>
        <p:grpSpPr>
          <a:xfrm>
            <a:off x="5735163" y="4649999"/>
            <a:ext cx="3218199" cy="458450"/>
            <a:chOff x="5735163" y="4649999"/>
            <a:chExt cx="3218199" cy="458450"/>
          </a:xfrm>
        </p:grpSpPr>
        <p:sp>
          <p:nvSpPr>
            <p:cNvPr id="31" name="Google Shape;31;p4"/>
            <p:cNvSpPr/>
            <p:nvPr/>
          </p:nvSpPr>
          <p:spPr>
            <a:xfrm>
              <a:off x="8132559" y="4841897"/>
              <a:ext cx="394685" cy="266552"/>
            </a:xfrm>
            <a:custGeom>
              <a:rect b="b" l="l" r="r" t="t"/>
              <a:pathLst>
                <a:path extrusionOk="0" h="2099" w="3108">
                  <a:moveTo>
                    <a:pt x="1032" y="0"/>
                  </a:moveTo>
                  <a:lnTo>
                    <a:pt x="1032" y="0"/>
                  </a:lnTo>
                  <a:cubicBezTo>
                    <a:pt x="1230" y="404"/>
                    <a:pt x="1071" y="1067"/>
                    <a:pt x="1071" y="1067"/>
                  </a:cubicBezTo>
                  <a:cubicBezTo>
                    <a:pt x="1009" y="834"/>
                    <a:pt x="788" y="552"/>
                    <a:pt x="788" y="551"/>
                  </a:cubicBezTo>
                  <a:lnTo>
                    <a:pt x="788" y="551"/>
                  </a:lnTo>
                  <a:cubicBezTo>
                    <a:pt x="873" y="799"/>
                    <a:pt x="761" y="1203"/>
                    <a:pt x="761" y="1203"/>
                  </a:cubicBezTo>
                  <a:cubicBezTo>
                    <a:pt x="529" y="699"/>
                    <a:pt x="187" y="416"/>
                    <a:pt x="187" y="416"/>
                  </a:cubicBezTo>
                  <a:lnTo>
                    <a:pt x="187" y="416"/>
                  </a:lnTo>
                  <a:cubicBezTo>
                    <a:pt x="443" y="737"/>
                    <a:pt x="443" y="1633"/>
                    <a:pt x="443" y="1633"/>
                  </a:cubicBezTo>
                  <a:lnTo>
                    <a:pt x="1" y="1327"/>
                  </a:lnTo>
                  <a:lnTo>
                    <a:pt x="1" y="1327"/>
                  </a:lnTo>
                  <a:cubicBezTo>
                    <a:pt x="1" y="1327"/>
                    <a:pt x="296" y="1742"/>
                    <a:pt x="346" y="2099"/>
                  </a:cubicBezTo>
                  <a:lnTo>
                    <a:pt x="2751" y="2099"/>
                  </a:lnTo>
                  <a:cubicBezTo>
                    <a:pt x="2801" y="1742"/>
                    <a:pt x="3107" y="1327"/>
                    <a:pt x="3107" y="1327"/>
                  </a:cubicBezTo>
                  <a:lnTo>
                    <a:pt x="3107" y="1327"/>
                  </a:lnTo>
                  <a:lnTo>
                    <a:pt x="2653" y="1633"/>
                  </a:lnTo>
                  <a:cubicBezTo>
                    <a:pt x="2653" y="1633"/>
                    <a:pt x="2653" y="737"/>
                    <a:pt x="2913" y="416"/>
                  </a:cubicBezTo>
                  <a:lnTo>
                    <a:pt x="2913" y="416"/>
                  </a:lnTo>
                  <a:cubicBezTo>
                    <a:pt x="2913" y="416"/>
                    <a:pt x="2568" y="699"/>
                    <a:pt x="2335" y="1203"/>
                  </a:cubicBezTo>
                  <a:cubicBezTo>
                    <a:pt x="2335" y="1203"/>
                    <a:pt x="2223" y="799"/>
                    <a:pt x="2309" y="551"/>
                  </a:cubicBezTo>
                  <a:lnTo>
                    <a:pt x="2309" y="551"/>
                  </a:lnTo>
                  <a:cubicBezTo>
                    <a:pt x="2308" y="552"/>
                    <a:pt x="2088" y="834"/>
                    <a:pt x="2029" y="1067"/>
                  </a:cubicBezTo>
                  <a:cubicBezTo>
                    <a:pt x="2029" y="1067"/>
                    <a:pt x="1867" y="404"/>
                    <a:pt x="2064" y="0"/>
                  </a:cubicBezTo>
                  <a:lnTo>
                    <a:pt x="2064" y="0"/>
                  </a:lnTo>
                  <a:cubicBezTo>
                    <a:pt x="2064" y="0"/>
                    <a:pt x="1746" y="307"/>
                    <a:pt x="1548" y="1079"/>
                  </a:cubicBezTo>
                  <a:cubicBezTo>
                    <a:pt x="1351" y="307"/>
                    <a:pt x="1033" y="0"/>
                    <a:pt x="10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" name="Google Shape;32;p4"/>
            <p:cNvSpPr/>
            <p:nvPr/>
          </p:nvSpPr>
          <p:spPr>
            <a:xfrm>
              <a:off x="7609916" y="4649999"/>
              <a:ext cx="383764" cy="226550"/>
            </a:xfrm>
            <a:custGeom>
              <a:rect b="b" l="l" r="r" t="t"/>
              <a:pathLst>
                <a:path extrusionOk="0" h="1784" w="3022">
                  <a:moveTo>
                    <a:pt x="1006" y="1"/>
                  </a:moveTo>
                  <a:lnTo>
                    <a:pt x="1006" y="1"/>
                  </a:lnTo>
                  <a:cubicBezTo>
                    <a:pt x="1203" y="357"/>
                    <a:pt x="1044" y="911"/>
                    <a:pt x="1044" y="911"/>
                  </a:cubicBezTo>
                  <a:cubicBezTo>
                    <a:pt x="982" y="714"/>
                    <a:pt x="761" y="481"/>
                    <a:pt x="761" y="481"/>
                  </a:cubicBezTo>
                  <a:lnTo>
                    <a:pt x="761" y="481"/>
                  </a:lnTo>
                  <a:cubicBezTo>
                    <a:pt x="846" y="690"/>
                    <a:pt x="737" y="1020"/>
                    <a:pt x="737" y="1020"/>
                  </a:cubicBezTo>
                  <a:cubicBezTo>
                    <a:pt x="528" y="605"/>
                    <a:pt x="183" y="369"/>
                    <a:pt x="183" y="369"/>
                  </a:cubicBezTo>
                  <a:lnTo>
                    <a:pt x="183" y="369"/>
                  </a:lnTo>
                  <a:cubicBezTo>
                    <a:pt x="443" y="640"/>
                    <a:pt x="443" y="1389"/>
                    <a:pt x="443" y="1389"/>
                  </a:cubicBezTo>
                  <a:lnTo>
                    <a:pt x="1" y="1132"/>
                  </a:lnTo>
                  <a:lnTo>
                    <a:pt x="1" y="1132"/>
                  </a:lnTo>
                  <a:cubicBezTo>
                    <a:pt x="1" y="1133"/>
                    <a:pt x="295" y="1489"/>
                    <a:pt x="342" y="1784"/>
                  </a:cubicBezTo>
                  <a:lnTo>
                    <a:pt x="2677" y="1784"/>
                  </a:lnTo>
                  <a:cubicBezTo>
                    <a:pt x="2727" y="1489"/>
                    <a:pt x="3021" y="1133"/>
                    <a:pt x="3021" y="1132"/>
                  </a:cubicBezTo>
                  <a:lnTo>
                    <a:pt x="3021" y="1132"/>
                  </a:lnTo>
                  <a:lnTo>
                    <a:pt x="2579" y="1389"/>
                  </a:lnTo>
                  <a:cubicBezTo>
                    <a:pt x="2579" y="1389"/>
                    <a:pt x="2579" y="640"/>
                    <a:pt x="2836" y="369"/>
                  </a:cubicBezTo>
                  <a:lnTo>
                    <a:pt x="2836" y="369"/>
                  </a:lnTo>
                  <a:cubicBezTo>
                    <a:pt x="2836" y="369"/>
                    <a:pt x="2494" y="605"/>
                    <a:pt x="2273" y="1020"/>
                  </a:cubicBezTo>
                  <a:cubicBezTo>
                    <a:pt x="2273" y="1020"/>
                    <a:pt x="2161" y="690"/>
                    <a:pt x="2246" y="481"/>
                  </a:cubicBezTo>
                  <a:lnTo>
                    <a:pt x="2246" y="481"/>
                  </a:lnTo>
                  <a:cubicBezTo>
                    <a:pt x="2246" y="481"/>
                    <a:pt x="2037" y="714"/>
                    <a:pt x="1978" y="911"/>
                  </a:cubicBezTo>
                  <a:cubicBezTo>
                    <a:pt x="1978" y="911"/>
                    <a:pt x="1816" y="357"/>
                    <a:pt x="2013" y="1"/>
                  </a:cubicBezTo>
                  <a:lnTo>
                    <a:pt x="2013" y="1"/>
                  </a:lnTo>
                  <a:cubicBezTo>
                    <a:pt x="2013" y="1"/>
                    <a:pt x="1695" y="272"/>
                    <a:pt x="1510" y="923"/>
                  </a:cubicBezTo>
                  <a:cubicBezTo>
                    <a:pt x="1327" y="272"/>
                    <a:pt x="1006" y="1"/>
                    <a:pt x="1006" y="1"/>
                  </a:cubicBezTo>
                  <a:close/>
                </a:path>
              </a:pathLst>
            </a:custGeom>
            <a:solidFill>
              <a:srgbClr val="C5A8E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" name="Google Shape;33;p4"/>
            <p:cNvSpPr/>
            <p:nvPr/>
          </p:nvSpPr>
          <p:spPr>
            <a:xfrm>
              <a:off x="6807717" y="4703737"/>
              <a:ext cx="383637" cy="226169"/>
            </a:xfrm>
            <a:custGeom>
              <a:rect b="b" l="l" r="r" t="t"/>
              <a:pathLst>
                <a:path extrusionOk="0" h="1781" w="3021">
                  <a:moveTo>
                    <a:pt x="1005" y="0"/>
                  </a:moveTo>
                  <a:lnTo>
                    <a:pt x="1005" y="0"/>
                  </a:lnTo>
                  <a:cubicBezTo>
                    <a:pt x="1202" y="345"/>
                    <a:pt x="1043" y="908"/>
                    <a:pt x="1043" y="908"/>
                  </a:cubicBezTo>
                  <a:cubicBezTo>
                    <a:pt x="981" y="714"/>
                    <a:pt x="760" y="466"/>
                    <a:pt x="760" y="466"/>
                  </a:cubicBezTo>
                  <a:lnTo>
                    <a:pt x="760" y="466"/>
                  </a:lnTo>
                  <a:cubicBezTo>
                    <a:pt x="846" y="675"/>
                    <a:pt x="749" y="1020"/>
                    <a:pt x="749" y="1020"/>
                  </a:cubicBezTo>
                  <a:cubicBezTo>
                    <a:pt x="528" y="602"/>
                    <a:pt x="183" y="357"/>
                    <a:pt x="183" y="357"/>
                  </a:cubicBezTo>
                  <a:lnTo>
                    <a:pt x="183" y="357"/>
                  </a:lnTo>
                  <a:cubicBezTo>
                    <a:pt x="442" y="628"/>
                    <a:pt x="442" y="1377"/>
                    <a:pt x="442" y="1377"/>
                  </a:cubicBezTo>
                  <a:lnTo>
                    <a:pt x="0" y="1117"/>
                  </a:lnTo>
                  <a:lnTo>
                    <a:pt x="0" y="1117"/>
                  </a:lnTo>
                  <a:cubicBezTo>
                    <a:pt x="0" y="1117"/>
                    <a:pt x="295" y="1486"/>
                    <a:pt x="342" y="1780"/>
                  </a:cubicBezTo>
                  <a:lnTo>
                    <a:pt x="2676" y="1780"/>
                  </a:lnTo>
                  <a:cubicBezTo>
                    <a:pt x="2726" y="1486"/>
                    <a:pt x="3021" y="1117"/>
                    <a:pt x="3021" y="1117"/>
                  </a:cubicBezTo>
                  <a:lnTo>
                    <a:pt x="3021" y="1117"/>
                  </a:lnTo>
                  <a:lnTo>
                    <a:pt x="2579" y="1377"/>
                  </a:lnTo>
                  <a:cubicBezTo>
                    <a:pt x="2579" y="1377"/>
                    <a:pt x="2579" y="628"/>
                    <a:pt x="2835" y="357"/>
                  </a:cubicBezTo>
                  <a:lnTo>
                    <a:pt x="2835" y="357"/>
                  </a:lnTo>
                  <a:cubicBezTo>
                    <a:pt x="2835" y="357"/>
                    <a:pt x="2493" y="602"/>
                    <a:pt x="2272" y="1020"/>
                  </a:cubicBezTo>
                  <a:cubicBezTo>
                    <a:pt x="2272" y="1020"/>
                    <a:pt x="2172" y="675"/>
                    <a:pt x="2246" y="466"/>
                  </a:cubicBezTo>
                  <a:lnTo>
                    <a:pt x="2246" y="466"/>
                  </a:lnTo>
                  <a:cubicBezTo>
                    <a:pt x="2246" y="466"/>
                    <a:pt x="2037" y="714"/>
                    <a:pt x="1978" y="908"/>
                  </a:cubicBezTo>
                  <a:cubicBezTo>
                    <a:pt x="1978" y="908"/>
                    <a:pt x="1815" y="345"/>
                    <a:pt x="2013" y="0"/>
                  </a:cubicBezTo>
                  <a:lnTo>
                    <a:pt x="2013" y="0"/>
                  </a:lnTo>
                  <a:cubicBezTo>
                    <a:pt x="2013" y="0"/>
                    <a:pt x="1695" y="272"/>
                    <a:pt x="1509" y="908"/>
                  </a:cubicBezTo>
                  <a:cubicBezTo>
                    <a:pt x="1326" y="272"/>
                    <a:pt x="1005" y="0"/>
                    <a:pt x="10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" name="Google Shape;34;p4"/>
            <p:cNvSpPr/>
            <p:nvPr/>
          </p:nvSpPr>
          <p:spPr>
            <a:xfrm>
              <a:off x="5735163" y="4749940"/>
              <a:ext cx="383764" cy="226169"/>
            </a:xfrm>
            <a:custGeom>
              <a:rect b="b" l="l" r="r" t="t"/>
              <a:pathLst>
                <a:path extrusionOk="0" h="1781" w="3022">
                  <a:moveTo>
                    <a:pt x="1009" y="1"/>
                  </a:moveTo>
                  <a:lnTo>
                    <a:pt x="1009" y="1"/>
                  </a:lnTo>
                  <a:cubicBezTo>
                    <a:pt x="1206" y="345"/>
                    <a:pt x="1047" y="908"/>
                    <a:pt x="1047" y="908"/>
                  </a:cubicBezTo>
                  <a:cubicBezTo>
                    <a:pt x="985" y="714"/>
                    <a:pt x="764" y="466"/>
                    <a:pt x="764" y="466"/>
                  </a:cubicBezTo>
                  <a:lnTo>
                    <a:pt x="764" y="466"/>
                  </a:lnTo>
                  <a:cubicBezTo>
                    <a:pt x="850" y="676"/>
                    <a:pt x="738" y="1020"/>
                    <a:pt x="738" y="1020"/>
                  </a:cubicBezTo>
                  <a:cubicBezTo>
                    <a:pt x="531" y="590"/>
                    <a:pt x="187" y="357"/>
                    <a:pt x="187" y="357"/>
                  </a:cubicBezTo>
                  <a:lnTo>
                    <a:pt x="187" y="357"/>
                  </a:lnTo>
                  <a:cubicBezTo>
                    <a:pt x="443" y="628"/>
                    <a:pt x="443" y="1377"/>
                    <a:pt x="443" y="1377"/>
                  </a:cubicBezTo>
                  <a:lnTo>
                    <a:pt x="1" y="1118"/>
                  </a:lnTo>
                  <a:lnTo>
                    <a:pt x="1" y="1118"/>
                  </a:lnTo>
                  <a:cubicBezTo>
                    <a:pt x="1" y="1118"/>
                    <a:pt x="296" y="1474"/>
                    <a:pt x="346" y="1781"/>
                  </a:cubicBezTo>
                  <a:lnTo>
                    <a:pt x="2680" y="1781"/>
                  </a:lnTo>
                  <a:cubicBezTo>
                    <a:pt x="2727" y="1474"/>
                    <a:pt x="3022" y="1118"/>
                    <a:pt x="3022" y="1118"/>
                  </a:cubicBezTo>
                  <a:lnTo>
                    <a:pt x="3022" y="1118"/>
                  </a:lnTo>
                  <a:lnTo>
                    <a:pt x="2580" y="1377"/>
                  </a:lnTo>
                  <a:cubicBezTo>
                    <a:pt x="2580" y="1377"/>
                    <a:pt x="2580" y="628"/>
                    <a:pt x="2839" y="357"/>
                  </a:cubicBezTo>
                  <a:lnTo>
                    <a:pt x="2839" y="357"/>
                  </a:lnTo>
                  <a:cubicBezTo>
                    <a:pt x="2839" y="357"/>
                    <a:pt x="2494" y="590"/>
                    <a:pt x="2273" y="1020"/>
                  </a:cubicBezTo>
                  <a:cubicBezTo>
                    <a:pt x="2273" y="1020"/>
                    <a:pt x="2164" y="676"/>
                    <a:pt x="2250" y="466"/>
                  </a:cubicBezTo>
                  <a:lnTo>
                    <a:pt x="2250" y="466"/>
                  </a:lnTo>
                  <a:cubicBezTo>
                    <a:pt x="2250" y="466"/>
                    <a:pt x="2029" y="714"/>
                    <a:pt x="1979" y="908"/>
                  </a:cubicBezTo>
                  <a:cubicBezTo>
                    <a:pt x="1979" y="908"/>
                    <a:pt x="1819" y="345"/>
                    <a:pt x="2005" y="1"/>
                  </a:cubicBezTo>
                  <a:lnTo>
                    <a:pt x="2005" y="1"/>
                  </a:lnTo>
                  <a:cubicBezTo>
                    <a:pt x="2005" y="1"/>
                    <a:pt x="1696" y="260"/>
                    <a:pt x="1513" y="908"/>
                  </a:cubicBezTo>
                  <a:cubicBezTo>
                    <a:pt x="1327" y="260"/>
                    <a:pt x="1009" y="1"/>
                    <a:pt x="10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" name="Google Shape;35;p4"/>
            <p:cNvSpPr/>
            <p:nvPr/>
          </p:nvSpPr>
          <p:spPr>
            <a:xfrm>
              <a:off x="6118934" y="4841900"/>
              <a:ext cx="383764" cy="226169"/>
            </a:xfrm>
            <a:custGeom>
              <a:rect b="b" l="l" r="r" t="t"/>
              <a:pathLst>
                <a:path extrusionOk="0" h="1781" w="3022">
                  <a:moveTo>
                    <a:pt x="1009" y="1"/>
                  </a:moveTo>
                  <a:cubicBezTo>
                    <a:pt x="1203" y="342"/>
                    <a:pt x="1044" y="908"/>
                    <a:pt x="1044" y="908"/>
                  </a:cubicBezTo>
                  <a:cubicBezTo>
                    <a:pt x="982" y="711"/>
                    <a:pt x="761" y="478"/>
                    <a:pt x="761" y="478"/>
                  </a:cubicBezTo>
                  <a:lnTo>
                    <a:pt x="761" y="478"/>
                  </a:lnTo>
                  <a:cubicBezTo>
                    <a:pt x="846" y="676"/>
                    <a:pt x="737" y="1017"/>
                    <a:pt x="737" y="1017"/>
                  </a:cubicBezTo>
                  <a:cubicBezTo>
                    <a:pt x="528" y="602"/>
                    <a:pt x="183" y="354"/>
                    <a:pt x="183" y="354"/>
                  </a:cubicBezTo>
                  <a:lnTo>
                    <a:pt x="183" y="354"/>
                  </a:lnTo>
                  <a:cubicBezTo>
                    <a:pt x="443" y="625"/>
                    <a:pt x="443" y="1374"/>
                    <a:pt x="443" y="1374"/>
                  </a:cubicBezTo>
                  <a:lnTo>
                    <a:pt x="1" y="1118"/>
                  </a:lnTo>
                  <a:lnTo>
                    <a:pt x="1" y="1118"/>
                  </a:lnTo>
                  <a:cubicBezTo>
                    <a:pt x="1" y="1118"/>
                    <a:pt x="295" y="1486"/>
                    <a:pt x="345" y="1781"/>
                  </a:cubicBezTo>
                  <a:lnTo>
                    <a:pt x="2677" y="1781"/>
                  </a:lnTo>
                  <a:cubicBezTo>
                    <a:pt x="2727" y="1486"/>
                    <a:pt x="3021" y="1118"/>
                    <a:pt x="3021" y="1118"/>
                  </a:cubicBezTo>
                  <a:lnTo>
                    <a:pt x="3021" y="1118"/>
                  </a:lnTo>
                  <a:lnTo>
                    <a:pt x="2579" y="1374"/>
                  </a:lnTo>
                  <a:cubicBezTo>
                    <a:pt x="2579" y="1374"/>
                    <a:pt x="2579" y="625"/>
                    <a:pt x="2836" y="354"/>
                  </a:cubicBezTo>
                  <a:lnTo>
                    <a:pt x="2836" y="354"/>
                  </a:lnTo>
                  <a:cubicBezTo>
                    <a:pt x="2836" y="354"/>
                    <a:pt x="2494" y="602"/>
                    <a:pt x="2273" y="1017"/>
                  </a:cubicBezTo>
                  <a:cubicBezTo>
                    <a:pt x="2273" y="1017"/>
                    <a:pt x="2161" y="676"/>
                    <a:pt x="2246" y="478"/>
                  </a:cubicBezTo>
                  <a:lnTo>
                    <a:pt x="2246" y="478"/>
                  </a:lnTo>
                  <a:cubicBezTo>
                    <a:pt x="2246" y="478"/>
                    <a:pt x="2040" y="711"/>
                    <a:pt x="1978" y="908"/>
                  </a:cubicBezTo>
                  <a:cubicBezTo>
                    <a:pt x="1978" y="908"/>
                    <a:pt x="1819" y="342"/>
                    <a:pt x="2014" y="1"/>
                  </a:cubicBezTo>
                  <a:lnTo>
                    <a:pt x="2014" y="1"/>
                  </a:lnTo>
                  <a:cubicBezTo>
                    <a:pt x="2013" y="1"/>
                    <a:pt x="1695" y="269"/>
                    <a:pt x="1510" y="908"/>
                  </a:cubicBezTo>
                  <a:cubicBezTo>
                    <a:pt x="1327" y="269"/>
                    <a:pt x="1009" y="1"/>
                    <a:pt x="10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" name="Google Shape;36;p4"/>
            <p:cNvSpPr/>
            <p:nvPr/>
          </p:nvSpPr>
          <p:spPr>
            <a:xfrm>
              <a:off x="8608457" y="4754643"/>
              <a:ext cx="344905" cy="232519"/>
            </a:xfrm>
            <a:custGeom>
              <a:rect b="b" l="l" r="r" t="t"/>
              <a:pathLst>
                <a:path extrusionOk="0" h="1831" w="2716">
                  <a:moveTo>
                    <a:pt x="912" y="1"/>
                  </a:moveTo>
                  <a:cubicBezTo>
                    <a:pt x="1083" y="357"/>
                    <a:pt x="947" y="935"/>
                    <a:pt x="947" y="935"/>
                  </a:cubicBezTo>
                  <a:cubicBezTo>
                    <a:pt x="885" y="726"/>
                    <a:pt x="691" y="493"/>
                    <a:pt x="691" y="493"/>
                  </a:cubicBezTo>
                  <a:lnTo>
                    <a:pt x="691" y="493"/>
                  </a:lnTo>
                  <a:cubicBezTo>
                    <a:pt x="764" y="702"/>
                    <a:pt x="664" y="1047"/>
                    <a:pt x="664" y="1047"/>
                  </a:cubicBezTo>
                  <a:cubicBezTo>
                    <a:pt x="470" y="617"/>
                    <a:pt x="175" y="369"/>
                    <a:pt x="175" y="369"/>
                  </a:cubicBezTo>
                  <a:lnTo>
                    <a:pt x="175" y="369"/>
                  </a:lnTo>
                  <a:cubicBezTo>
                    <a:pt x="396" y="652"/>
                    <a:pt x="396" y="1427"/>
                    <a:pt x="396" y="1427"/>
                  </a:cubicBezTo>
                  <a:lnTo>
                    <a:pt x="1" y="1156"/>
                  </a:lnTo>
                  <a:lnTo>
                    <a:pt x="1" y="1156"/>
                  </a:lnTo>
                  <a:cubicBezTo>
                    <a:pt x="1" y="1156"/>
                    <a:pt x="272" y="1524"/>
                    <a:pt x="310" y="1831"/>
                  </a:cubicBezTo>
                  <a:lnTo>
                    <a:pt x="2409" y="1831"/>
                  </a:lnTo>
                  <a:cubicBezTo>
                    <a:pt x="2447" y="1524"/>
                    <a:pt x="2715" y="1156"/>
                    <a:pt x="2715" y="1156"/>
                  </a:cubicBezTo>
                  <a:lnTo>
                    <a:pt x="2715" y="1156"/>
                  </a:lnTo>
                  <a:lnTo>
                    <a:pt x="2323" y="1427"/>
                  </a:lnTo>
                  <a:cubicBezTo>
                    <a:pt x="2323" y="1427"/>
                    <a:pt x="2323" y="652"/>
                    <a:pt x="2544" y="369"/>
                  </a:cubicBezTo>
                  <a:lnTo>
                    <a:pt x="2544" y="369"/>
                  </a:lnTo>
                  <a:cubicBezTo>
                    <a:pt x="2544" y="369"/>
                    <a:pt x="2238" y="617"/>
                    <a:pt x="2040" y="1047"/>
                  </a:cubicBezTo>
                  <a:cubicBezTo>
                    <a:pt x="2040" y="1047"/>
                    <a:pt x="1943" y="702"/>
                    <a:pt x="2029" y="493"/>
                  </a:cubicBezTo>
                  <a:lnTo>
                    <a:pt x="2029" y="493"/>
                  </a:lnTo>
                  <a:cubicBezTo>
                    <a:pt x="2029" y="493"/>
                    <a:pt x="1831" y="726"/>
                    <a:pt x="1769" y="935"/>
                  </a:cubicBezTo>
                  <a:cubicBezTo>
                    <a:pt x="1769" y="935"/>
                    <a:pt x="1637" y="357"/>
                    <a:pt x="1808" y="1"/>
                  </a:cubicBezTo>
                  <a:lnTo>
                    <a:pt x="1808" y="1"/>
                  </a:lnTo>
                  <a:cubicBezTo>
                    <a:pt x="1808" y="1"/>
                    <a:pt x="1525" y="272"/>
                    <a:pt x="1354" y="947"/>
                  </a:cubicBezTo>
                  <a:cubicBezTo>
                    <a:pt x="1195" y="272"/>
                    <a:pt x="912" y="1"/>
                    <a:pt x="912" y="1"/>
                  </a:cubicBezTo>
                  <a:close/>
                </a:path>
              </a:pathLst>
            </a:custGeom>
            <a:solidFill>
              <a:srgbClr val="A477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1">
  <p:cSld name="CUSTOM_2_1">
    <p:bg>
      <p:bgPr>
        <a:gradFill>
          <a:gsLst>
            <a:gs pos="0">
              <a:schemeClr val="lt2"/>
            </a:gs>
            <a:gs pos="100000">
              <a:schemeClr val="accent6"/>
            </a:gs>
          </a:gsLst>
          <a:lin ang="16198662" scaled="0"/>
        </a:gradFill>
      </p:bgPr>
    </p:bg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4" name="Google Shape;294;p31"/>
          <p:cNvGrpSpPr/>
          <p:nvPr/>
        </p:nvGrpSpPr>
        <p:grpSpPr>
          <a:xfrm flipH="1">
            <a:off x="1421140" y="3585427"/>
            <a:ext cx="703349" cy="1268345"/>
            <a:chOff x="2057250" y="3524550"/>
            <a:chExt cx="105600" cy="190425"/>
          </a:xfrm>
        </p:grpSpPr>
        <p:sp>
          <p:nvSpPr>
            <p:cNvPr id="295" name="Google Shape;295;p31"/>
            <p:cNvSpPr/>
            <p:nvPr/>
          </p:nvSpPr>
          <p:spPr>
            <a:xfrm>
              <a:off x="2057250" y="3577075"/>
              <a:ext cx="22425" cy="30100"/>
            </a:xfrm>
            <a:custGeom>
              <a:rect b="b" l="l" r="r" t="t"/>
              <a:pathLst>
                <a:path extrusionOk="0" h="1204" w="897">
                  <a:moveTo>
                    <a:pt x="478" y="1"/>
                  </a:moveTo>
                  <a:lnTo>
                    <a:pt x="74" y="137"/>
                  </a:lnTo>
                  <a:lnTo>
                    <a:pt x="0" y="308"/>
                  </a:lnTo>
                  <a:lnTo>
                    <a:pt x="330" y="1118"/>
                  </a:lnTo>
                  <a:lnTo>
                    <a:pt x="489" y="1203"/>
                  </a:lnTo>
                  <a:lnTo>
                    <a:pt x="896" y="1056"/>
                  </a:lnTo>
                  <a:lnTo>
                    <a:pt x="478" y="1"/>
                  </a:lnTo>
                  <a:close/>
                </a:path>
              </a:pathLst>
            </a:custGeom>
            <a:solidFill>
              <a:srgbClr val="61647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6" name="Google Shape;296;p31"/>
            <p:cNvSpPr/>
            <p:nvPr/>
          </p:nvSpPr>
          <p:spPr>
            <a:xfrm>
              <a:off x="2057250" y="3577075"/>
              <a:ext cx="19625" cy="20600"/>
            </a:xfrm>
            <a:custGeom>
              <a:rect b="b" l="l" r="r" t="t"/>
              <a:pathLst>
                <a:path extrusionOk="0" h="824" w="785">
                  <a:moveTo>
                    <a:pt x="478" y="1"/>
                  </a:moveTo>
                  <a:lnTo>
                    <a:pt x="74" y="137"/>
                  </a:lnTo>
                  <a:lnTo>
                    <a:pt x="0" y="308"/>
                  </a:lnTo>
                  <a:lnTo>
                    <a:pt x="209" y="823"/>
                  </a:lnTo>
                  <a:lnTo>
                    <a:pt x="784" y="761"/>
                  </a:lnTo>
                  <a:lnTo>
                    <a:pt x="478" y="1"/>
                  </a:lnTo>
                  <a:close/>
                </a:path>
              </a:pathLst>
            </a:custGeom>
            <a:solidFill>
              <a:srgbClr val="777A8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7" name="Google Shape;297;p31"/>
            <p:cNvSpPr/>
            <p:nvPr/>
          </p:nvSpPr>
          <p:spPr>
            <a:xfrm>
              <a:off x="2079650" y="3532225"/>
              <a:ext cx="69725" cy="181500"/>
            </a:xfrm>
            <a:custGeom>
              <a:rect b="b" l="l" r="r" t="t"/>
              <a:pathLst>
                <a:path extrusionOk="0" h="7260" w="2789">
                  <a:moveTo>
                    <a:pt x="283" y="0"/>
                  </a:moveTo>
                  <a:lnTo>
                    <a:pt x="50" y="136"/>
                  </a:lnTo>
                  <a:lnTo>
                    <a:pt x="0" y="469"/>
                  </a:lnTo>
                  <a:lnTo>
                    <a:pt x="2087" y="7209"/>
                  </a:lnTo>
                  <a:lnTo>
                    <a:pt x="2788" y="7259"/>
                  </a:lnTo>
                  <a:lnTo>
                    <a:pt x="430" y="15"/>
                  </a:lnTo>
                  <a:lnTo>
                    <a:pt x="283" y="0"/>
                  </a:lnTo>
                  <a:close/>
                </a:path>
              </a:pathLst>
            </a:custGeom>
            <a:solidFill>
              <a:srgbClr val="777A8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8" name="Google Shape;298;p31"/>
            <p:cNvSpPr/>
            <p:nvPr/>
          </p:nvSpPr>
          <p:spPr>
            <a:xfrm>
              <a:off x="2079650" y="3532225"/>
              <a:ext cx="13500" cy="12025"/>
            </a:xfrm>
            <a:custGeom>
              <a:rect b="b" l="l" r="r" t="t"/>
              <a:pathLst>
                <a:path extrusionOk="0" h="481" w="540">
                  <a:moveTo>
                    <a:pt x="283" y="0"/>
                  </a:moveTo>
                  <a:lnTo>
                    <a:pt x="50" y="136"/>
                  </a:lnTo>
                  <a:lnTo>
                    <a:pt x="0" y="469"/>
                  </a:lnTo>
                  <a:lnTo>
                    <a:pt x="0" y="481"/>
                  </a:lnTo>
                  <a:lnTo>
                    <a:pt x="539" y="369"/>
                  </a:lnTo>
                  <a:lnTo>
                    <a:pt x="430" y="15"/>
                  </a:lnTo>
                  <a:lnTo>
                    <a:pt x="283" y="0"/>
                  </a:lnTo>
                  <a:close/>
                </a:path>
              </a:pathLst>
            </a:custGeom>
            <a:solidFill>
              <a:srgbClr val="777A8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9" name="Google Shape;299;p31"/>
            <p:cNvSpPr/>
            <p:nvPr/>
          </p:nvSpPr>
          <p:spPr>
            <a:xfrm>
              <a:off x="2110375" y="3636025"/>
              <a:ext cx="17175" cy="51600"/>
            </a:xfrm>
            <a:custGeom>
              <a:rect b="b" l="l" r="r" t="t"/>
              <a:pathLst>
                <a:path extrusionOk="0" h="2064" w="687">
                  <a:moveTo>
                    <a:pt x="539" y="1"/>
                  </a:moveTo>
                  <a:lnTo>
                    <a:pt x="0" y="284"/>
                  </a:lnTo>
                  <a:lnTo>
                    <a:pt x="551" y="2064"/>
                  </a:lnTo>
                  <a:cubicBezTo>
                    <a:pt x="516" y="1743"/>
                    <a:pt x="478" y="1474"/>
                    <a:pt x="478" y="1474"/>
                  </a:cubicBezTo>
                  <a:lnTo>
                    <a:pt x="687" y="431"/>
                  </a:lnTo>
                  <a:lnTo>
                    <a:pt x="539" y="1"/>
                  </a:lnTo>
                  <a:close/>
                </a:path>
              </a:pathLst>
            </a:custGeom>
            <a:solidFill>
              <a:srgbClr val="61647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0" name="Google Shape;300;p31"/>
            <p:cNvSpPr/>
            <p:nvPr/>
          </p:nvSpPr>
          <p:spPr>
            <a:xfrm>
              <a:off x="2091575" y="3581075"/>
              <a:ext cx="22500" cy="26100"/>
            </a:xfrm>
            <a:custGeom>
              <a:rect b="b" l="l" r="r" t="t"/>
              <a:pathLst>
                <a:path extrusionOk="0" h="1044" w="900">
                  <a:moveTo>
                    <a:pt x="481" y="0"/>
                  </a:moveTo>
                  <a:cubicBezTo>
                    <a:pt x="310" y="0"/>
                    <a:pt x="148" y="36"/>
                    <a:pt x="1" y="74"/>
                  </a:cubicBezTo>
                  <a:lnTo>
                    <a:pt x="295" y="1032"/>
                  </a:lnTo>
                  <a:cubicBezTo>
                    <a:pt x="345" y="1043"/>
                    <a:pt x="396" y="1043"/>
                    <a:pt x="443" y="1043"/>
                  </a:cubicBezTo>
                  <a:cubicBezTo>
                    <a:pt x="605" y="1043"/>
                    <a:pt x="764" y="1020"/>
                    <a:pt x="899" y="982"/>
                  </a:cubicBezTo>
                  <a:lnTo>
                    <a:pt x="578" y="0"/>
                  </a:lnTo>
                  <a:close/>
                </a:path>
              </a:pathLst>
            </a:custGeom>
            <a:solidFill>
              <a:srgbClr val="61647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1" name="Google Shape;301;p31"/>
            <p:cNvSpPr/>
            <p:nvPr/>
          </p:nvSpPr>
          <p:spPr>
            <a:xfrm>
              <a:off x="2067325" y="3557700"/>
              <a:ext cx="85075" cy="45800"/>
            </a:xfrm>
            <a:custGeom>
              <a:rect b="b" l="l" r="r" t="t"/>
              <a:pathLst>
                <a:path extrusionOk="0" h="1832" w="3403">
                  <a:moveTo>
                    <a:pt x="3169" y="1"/>
                  </a:moveTo>
                  <a:lnTo>
                    <a:pt x="75" y="776"/>
                  </a:lnTo>
                  <a:lnTo>
                    <a:pt x="1" y="947"/>
                  </a:lnTo>
                  <a:lnTo>
                    <a:pt x="334" y="1746"/>
                  </a:lnTo>
                  <a:lnTo>
                    <a:pt x="493" y="1831"/>
                  </a:lnTo>
                  <a:lnTo>
                    <a:pt x="3402" y="702"/>
                  </a:lnTo>
                  <a:lnTo>
                    <a:pt x="3255" y="51"/>
                  </a:lnTo>
                  <a:lnTo>
                    <a:pt x="3169" y="1"/>
                  </a:lnTo>
                  <a:close/>
                </a:path>
              </a:pathLst>
            </a:custGeom>
            <a:solidFill>
              <a:srgbClr val="B2BAC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2" name="Google Shape;302;p31"/>
            <p:cNvSpPr/>
            <p:nvPr/>
          </p:nvSpPr>
          <p:spPr>
            <a:xfrm>
              <a:off x="2086725" y="3524550"/>
              <a:ext cx="76125" cy="190425"/>
            </a:xfrm>
            <a:custGeom>
              <a:rect b="b" l="l" r="r" t="t"/>
              <a:pathLst>
                <a:path extrusionOk="0" h="7617" w="3045">
                  <a:moveTo>
                    <a:pt x="822" y="1"/>
                  </a:moveTo>
                  <a:lnTo>
                    <a:pt x="0" y="307"/>
                  </a:lnTo>
                  <a:lnTo>
                    <a:pt x="2296" y="7616"/>
                  </a:lnTo>
                  <a:lnTo>
                    <a:pt x="3045" y="7419"/>
                  </a:lnTo>
                  <a:lnTo>
                    <a:pt x="993" y="113"/>
                  </a:lnTo>
                  <a:lnTo>
                    <a:pt x="822" y="1"/>
                  </a:lnTo>
                  <a:close/>
                </a:path>
              </a:pathLst>
            </a:custGeom>
            <a:solidFill>
              <a:srgbClr val="B2BAC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3" name="Google Shape;303;p31"/>
            <p:cNvSpPr/>
            <p:nvPr/>
          </p:nvSpPr>
          <p:spPr>
            <a:xfrm>
              <a:off x="2110000" y="3594550"/>
              <a:ext cx="43350" cy="90575"/>
            </a:xfrm>
            <a:custGeom>
              <a:rect b="b" l="l" r="r" t="t"/>
              <a:pathLst>
                <a:path extrusionOk="0" h="3623" w="1734">
                  <a:moveTo>
                    <a:pt x="826" y="0"/>
                  </a:moveTo>
                  <a:cubicBezTo>
                    <a:pt x="640" y="86"/>
                    <a:pt x="442" y="198"/>
                    <a:pt x="260" y="322"/>
                  </a:cubicBezTo>
                  <a:cubicBezTo>
                    <a:pt x="174" y="369"/>
                    <a:pt x="89" y="431"/>
                    <a:pt x="0" y="493"/>
                  </a:cubicBezTo>
                  <a:lnTo>
                    <a:pt x="985" y="3623"/>
                  </a:lnTo>
                  <a:cubicBezTo>
                    <a:pt x="1229" y="3514"/>
                    <a:pt x="1474" y="3378"/>
                    <a:pt x="1733" y="3231"/>
                  </a:cubicBezTo>
                  <a:lnTo>
                    <a:pt x="826" y="0"/>
                  </a:lnTo>
                  <a:close/>
                </a:path>
              </a:pathLst>
            </a:custGeom>
            <a:solidFill>
              <a:srgbClr val="B4B8B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4" name="Google Shape;304;p31"/>
            <p:cNvSpPr/>
            <p:nvPr/>
          </p:nvSpPr>
          <p:spPr>
            <a:xfrm>
              <a:off x="2082725" y="3559850"/>
              <a:ext cx="56775" cy="41200"/>
            </a:xfrm>
            <a:custGeom>
              <a:rect b="b" l="l" r="r" t="t"/>
              <a:pathLst>
                <a:path extrusionOk="0" h="1648" w="2271">
                  <a:moveTo>
                    <a:pt x="2185" y="0"/>
                  </a:moveTo>
                  <a:lnTo>
                    <a:pt x="122" y="516"/>
                  </a:lnTo>
                  <a:cubicBezTo>
                    <a:pt x="122" y="531"/>
                    <a:pt x="110" y="543"/>
                    <a:pt x="110" y="554"/>
                  </a:cubicBezTo>
                  <a:cubicBezTo>
                    <a:pt x="1" y="958"/>
                    <a:pt x="13" y="1341"/>
                    <a:pt x="122" y="1648"/>
                  </a:cubicBezTo>
                  <a:lnTo>
                    <a:pt x="2235" y="826"/>
                  </a:lnTo>
                  <a:cubicBezTo>
                    <a:pt x="2270" y="531"/>
                    <a:pt x="2258" y="248"/>
                    <a:pt x="2185" y="0"/>
                  </a:cubicBezTo>
                  <a:close/>
                </a:path>
              </a:pathLst>
            </a:custGeom>
            <a:solidFill>
              <a:srgbClr val="B4B8B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5" name="Google Shape;305;p31"/>
            <p:cNvSpPr/>
            <p:nvPr/>
          </p:nvSpPr>
          <p:spPr>
            <a:xfrm>
              <a:off x="2086725" y="3524550"/>
              <a:ext cx="36200" cy="47175"/>
            </a:xfrm>
            <a:custGeom>
              <a:rect b="b" l="l" r="r" t="t"/>
              <a:pathLst>
                <a:path extrusionOk="0" h="1887" w="1448">
                  <a:moveTo>
                    <a:pt x="822" y="1"/>
                  </a:moveTo>
                  <a:lnTo>
                    <a:pt x="0" y="307"/>
                  </a:lnTo>
                  <a:lnTo>
                    <a:pt x="504" y="1881"/>
                  </a:lnTo>
                  <a:cubicBezTo>
                    <a:pt x="560" y="1885"/>
                    <a:pt x="615" y="1887"/>
                    <a:pt x="670" y="1887"/>
                  </a:cubicBezTo>
                  <a:cubicBezTo>
                    <a:pt x="953" y="1887"/>
                    <a:pt x="1223" y="1837"/>
                    <a:pt x="1447" y="1745"/>
                  </a:cubicBezTo>
                  <a:lnTo>
                    <a:pt x="993" y="113"/>
                  </a:lnTo>
                  <a:lnTo>
                    <a:pt x="822" y="1"/>
                  </a:lnTo>
                  <a:close/>
                </a:path>
              </a:pathLst>
            </a:custGeom>
            <a:solidFill>
              <a:srgbClr val="B4B8B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6" name="Google Shape;306;p31"/>
            <p:cNvSpPr/>
            <p:nvPr/>
          </p:nvSpPr>
          <p:spPr>
            <a:xfrm>
              <a:off x="2094675" y="3555875"/>
              <a:ext cx="40550" cy="55950"/>
            </a:xfrm>
            <a:custGeom>
              <a:rect b="b" l="l" r="r" t="t"/>
              <a:pathLst>
                <a:path extrusionOk="0" h="2238" w="1622">
                  <a:moveTo>
                    <a:pt x="997" y="0"/>
                  </a:moveTo>
                  <a:lnTo>
                    <a:pt x="1008" y="419"/>
                  </a:lnTo>
                  <a:lnTo>
                    <a:pt x="923" y="690"/>
                  </a:lnTo>
                  <a:lnTo>
                    <a:pt x="590" y="395"/>
                  </a:lnTo>
                  <a:cubicBezTo>
                    <a:pt x="590" y="395"/>
                    <a:pt x="233" y="198"/>
                    <a:pt x="0" y="62"/>
                  </a:cubicBezTo>
                  <a:lnTo>
                    <a:pt x="0" y="62"/>
                  </a:lnTo>
                  <a:lnTo>
                    <a:pt x="98" y="369"/>
                  </a:lnTo>
                  <a:lnTo>
                    <a:pt x="602" y="454"/>
                  </a:lnTo>
                  <a:lnTo>
                    <a:pt x="923" y="811"/>
                  </a:lnTo>
                  <a:lnTo>
                    <a:pt x="1055" y="1500"/>
                  </a:lnTo>
                  <a:lnTo>
                    <a:pt x="1621" y="2237"/>
                  </a:lnTo>
                  <a:lnTo>
                    <a:pt x="1621" y="2237"/>
                  </a:lnTo>
                  <a:lnTo>
                    <a:pt x="1610" y="2163"/>
                  </a:lnTo>
                  <a:lnTo>
                    <a:pt x="1106" y="1462"/>
                  </a:lnTo>
                  <a:lnTo>
                    <a:pt x="982" y="873"/>
                  </a:lnTo>
                  <a:lnTo>
                    <a:pt x="1082" y="407"/>
                  </a:lnTo>
                  <a:lnTo>
                    <a:pt x="1082" y="307"/>
                  </a:lnTo>
                  <a:lnTo>
                    <a:pt x="997" y="0"/>
                  </a:lnTo>
                  <a:close/>
                </a:path>
              </a:pathLst>
            </a:custGeom>
            <a:solidFill>
              <a:srgbClr val="777A8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7" name="Google Shape;307;p31"/>
            <p:cNvSpPr/>
            <p:nvPr/>
          </p:nvSpPr>
          <p:spPr>
            <a:xfrm>
              <a:off x="2127250" y="3652600"/>
              <a:ext cx="8550" cy="37475"/>
            </a:xfrm>
            <a:custGeom>
              <a:rect b="b" l="l" r="r" t="t"/>
              <a:pathLst>
                <a:path extrusionOk="0" h="1499" w="342">
                  <a:moveTo>
                    <a:pt x="136" y="1"/>
                  </a:moveTo>
                  <a:lnTo>
                    <a:pt x="221" y="664"/>
                  </a:lnTo>
                  <a:lnTo>
                    <a:pt x="0" y="811"/>
                  </a:lnTo>
                  <a:lnTo>
                    <a:pt x="307" y="1498"/>
                  </a:lnTo>
                  <a:lnTo>
                    <a:pt x="342" y="664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rgbClr val="777A8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08" name="Google Shape;308;p31"/>
          <p:cNvGrpSpPr/>
          <p:nvPr/>
        </p:nvGrpSpPr>
        <p:grpSpPr>
          <a:xfrm flipH="1">
            <a:off x="162560" y="3911771"/>
            <a:ext cx="1536520" cy="942011"/>
            <a:chOff x="7436475" y="3896450"/>
            <a:chExt cx="1586494" cy="972650"/>
          </a:xfrm>
        </p:grpSpPr>
        <p:sp>
          <p:nvSpPr>
            <p:cNvPr id="309" name="Google Shape;309;p31"/>
            <p:cNvSpPr/>
            <p:nvPr/>
          </p:nvSpPr>
          <p:spPr>
            <a:xfrm>
              <a:off x="7860104" y="3896450"/>
              <a:ext cx="959946" cy="944048"/>
            </a:xfrm>
            <a:custGeom>
              <a:rect b="b" l="l" r="r" t="t"/>
              <a:pathLst>
                <a:path extrusionOk="0" h="4457" w="4532">
                  <a:moveTo>
                    <a:pt x="1951" y="0"/>
                  </a:moveTo>
                  <a:cubicBezTo>
                    <a:pt x="0" y="0"/>
                    <a:pt x="1231" y="4456"/>
                    <a:pt x="1231" y="4456"/>
                  </a:cubicBezTo>
                  <a:lnTo>
                    <a:pt x="4532" y="4456"/>
                  </a:lnTo>
                  <a:cubicBezTo>
                    <a:pt x="4532" y="4456"/>
                    <a:pt x="3993" y="245"/>
                    <a:pt x="2127" y="12"/>
                  </a:cubicBezTo>
                  <a:cubicBezTo>
                    <a:pt x="2066" y="4"/>
                    <a:pt x="2007" y="0"/>
                    <a:pt x="1951" y="0"/>
                  </a:cubicBezTo>
                  <a:close/>
                </a:path>
              </a:pathLst>
            </a:custGeom>
            <a:solidFill>
              <a:srgbClr val="B4B8B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0" name="Google Shape;310;p31"/>
            <p:cNvSpPr/>
            <p:nvPr/>
          </p:nvSpPr>
          <p:spPr>
            <a:xfrm>
              <a:off x="8078909" y="4476185"/>
              <a:ext cx="741141" cy="364318"/>
            </a:xfrm>
            <a:custGeom>
              <a:rect b="b" l="l" r="r" t="t"/>
              <a:pathLst>
                <a:path extrusionOk="0" h="1720" w="3499">
                  <a:moveTo>
                    <a:pt x="3131" y="1"/>
                  </a:moveTo>
                  <a:cubicBezTo>
                    <a:pt x="2615" y="405"/>
                    <a:pt x="1940" y="699"/>
                    <a:pt x="1156" y="823"/>
                  </a:cubicBezTo>
                  <a:cubicBezTo>
                    <a:pt x="891" y="865"/>
                    <a:pt x="633" y="884"/>
                    <a:pt x="377" y="884"/>
                  </a:cubicBezTo>
                  <a:cubicBezTo>
                    <a:pt x="251" y="884"/>
                    <a:pt x="126" y="879"/>
                    <a:pt x="1" y="870"/>
                  </a:cubicBezTo>
                  <a:lnTo>
                    <a:pt x="1" y="870"/>
                  </a:lnTo>
                  <a:cubicBezTo>
                    <a:pt x="98" y="1374"/>
                    <a:pt x="198" y="1719"/>
                    <a:pt x="198" y="1719"/>
                  </a:cubicBezTo>
                  <a:lnTo>
                    <a:pt x="3499" y="1719"/>
                  </a:lnTo>
                  <a:cubicBezTo>
                    <a:pt x="3499" y="1719"/>
                    <a:pt x="3402" y="920"/>
                    <a:pt x="3131" y="1"/>
                  </a:cubicBezTo>
                  <a:close/>
                </a:path>
              </a:pathLst>
            </a:custGeom>
            <a:solidFill>
              <a:srgbClr val="4B4E5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1" name="Google Shape;311;p31"/>
            <p:cNvSpPr/>
            <p:nvPr/>
          </p:nvSpPr>
          <p:spPr>
            <a:xfrm>
              <a:off x="8078909" y="3896874"/>
              <a:ext cx="564487" cy="316872"/>
            </a:xfrm>
            <a:custGeom>
              <a:rect b="b" l="l" r="r" t="t"/>
              <a:pathLst>
                <a:path extrusionOk="0" h="1496" w="2665">
                  <a:moveTo>
                    <a:pt x="934" y="1"/>
                  </a:moveTo>
                  <a:cubicBezTo>
                    <a:pt x="454" y="1"/>
                    <a:pt x="166" y="257"/>
                    <a:pt x="1" y="646"/>
                  </a:cubicBezTo>
                  <a:cubicBezTo>
                    <a:pt x="466" y="658"/>
                    <a:pt x="994" y="758"/>
                    <a:pt x="1560" y="979"/>
                  </a:cubicBezTo>
                  <a:cubicBezTo>
                    <a:pt x="1940" y="1115"/>
                    <a:pt x="2308" y="1298"/>
                    <a:pt x="2665" y="1495"/>
                  </a:cubicBezTo>
                  <a:cubicBezTo>
                    <a:pt x="2297" y="732"/>
                    <a:pt x="1793" y="95"/>
                    <a:pt x="1094" y="10"/>
                  </a:cubicBezTo>
                  <a:cubicBezTo>
                    <a:pt x="1039" y="4"/>
                    <a:pt x="985" y="1"/>
                    <a:pt x="934" y="1"/>
                  </a:cubicBezTo>
                  <a:close/>
                </a:path>
              </a:pathLst>
            </a:custGeom>
            <a:solidFill>
              <a:srgbClr val="4B4E5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2" name="Google Shape;312;p31"/>
            <p:cNvSpPr/>
            <p:nvPr/>
          </p:nvSpPr>
          <p:spPr>
            <a:xfrm>
              <a:off x="7704421" y="3901745"/>
              <a:ext cx="909110" cy="938753"/>
            </a:xfrm>
            <a:custGeom>
              <a:rect b="b" l="l" r="r" t="t"/>
              <a:pathLst>
                <a:path extrusionOk="0" h="4432" w="4292">
                  <a:moveTo>
                    <a:pt x="2596" y="1"/>
                  </a:moveTo>
                  <a:cubicBezTo>
                    <a:pt x="2513" y="1"/>
                    <a:pt x="2426" y="12"/>
                    <a:pt x="2335" y="34"/>
                  </a:cubicBezTo>
                  <a:cubicBezTo>
                    <a:pt x="0" y="611"/>
                    <a:pt x="307" y="4431"/>
                    <a:pt x="307" y="4431"/>
                  </a:cubicBezTo>
                  <a:lnTo>
                    <a:pt x="4235" y="4431"/>
                  </a:lnTo>
                  <a:cubicBezTo>
                    <a:pt x="4235" y="4431"/>
                    <a:pt x="4292" y="1"/>
                    <a:pt x="2596" y="1"/>
                  </a:cubicBezTo>
                  <a:close/>
                </a:path>
              </a:pathLst>
            </a:custGeom>
            <a:solidFill>
              <a:srgbClr val="777A8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3" name="Google Shape;313;p31"/>
            <p:cNvSpPr/>
            <p:nvPr/>
          </p:nvSpPr>
          <p:spPr>
            <a:xfrm>
              <a:off x="7769236" y="3901745"/>
              <a:ext cx="692000" cy="769515"/>
            </a:xfrm>
            <a:custGeom>
              <a:rect b="b" l="l" r="r" t="t"/>
              <a:pathLst>
                <a:path extrusionOk="0" h="3633" w="3267">
                  <a:moveTo>
                    <a:pt x="2288" y="1"/>
                  </a:moveTo>
                  <a:cubicBezTo>
                    <a:pt x="2205" y="1"/>
                    <a:pt x="2119" y="12"/>
                    <a:pt x="2029" y="34"/>
                  </a:cubicBezTo>
                  <a:cubicBezTo>
                    <a:pt x="431" y="441"/>
                    <a:pt x="63" y="2356"/>
                    <a:pt x="1" y="3523"/>
                  </a:cubicBezTo>
                  <a:cubicBezTo>
                    <a:pt x="234" y="3597"/>
                    <a:pt x="481" y="3632"/>
                    <a:pt x="726" y="3632"/>
                  </a:cubicBezTo>
                  <a:cubicBezTo>
                    <a:pt x="2211" y="3632"/>
                    <a:pt x="3266" y="2271"/>
                    <a:pt x="3095" y="576"/>
                  </a:cubicBezTo>
                  <a:cubicBezTo>
                    <a:pt x="3084" y="526"/>
                    <a:pt x="3084" y="464"/>
                    <a:pt x="3072" y="414"/>
                  </a:cubicBezTo>
                  <a:cubicBezTo>
                    <a:pt x="2866" y="161"/>
                    <a:pt x="2607" y="1"/>
                    <a:pt x="2288" y="1"/>
                  </a:cubicBezTo>
                  <a:close/>
                </a:path>
              </a:pathLst>
            </a:custGeom>
            <a:solidFill>
              <a:srgbClr val="B4B8B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4" name="Google Shape;314;p31"/>
            <p:cNvSpPr/>
            <p:nvPr/>
          </p:nvSpPr>
          <p:spPr>
            <a:xfrm>
              <a:off x="7889123" y="4603698"/>
              <a:ext cx="517676" cy="38762"/>
            </a:xfrm>
            <a:custGeom>
              <a:rect b="b" l="l" r="r" t="t"/>
              <a:pathLst>
                <a:path extrusionOk="0" h="183" w="2444">
                  <a:moveTo>
                    <a:pt x="36" y="0"/>
                  </a:moveTo>
                  <a:lnTo>
                    <a:pt x="1" y="183"/>
                  </a:lnTo>
                  <a:lnTo>
                    <a:pt x="2444" y="171"/>
                  </a:lnTo>
                  <a:lnTo>
                    <a:pt x="2420" y="12"/>
                  </a:lnTo>
                  <a:lnTo>
                    <a:pt x="1669" y="62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4B4E5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5" name="Google Shape;315;p31"/>
            <p:cNvSpPr/>
            <p:nvPr/>
          </p:nvSpPr>
          <p:spPr>
            <a:xfrm>
              <a:off x="8312964" y="3911277"/>
              <a:ext cx="299295" cy="929221"/>
            </a:xfrm>
            <a:custGeom>
              <a:rect b="b" l="l" r="r" t="t"/>
              <a:pathLst>
                <a:path extrusionOk="0" h="4387" w="1413">
                  <a:moveTo>
                    <a:pt x="1" y="1"/>
                  </a:moveTo>
                  <a:lnTo>
                    <a:pt x="1" y="1"/>
                  </a:lnTo>
                  <a:cubicBezTo>
                    <a:pt x="1277" y="505"/>
                    <a:pt x="1044" y="4115"/>
                    <a:pt x="1021" y="4386"/>
                  </a:cubicBezTo>
                  <a:lnTo>
                    <a:pt x="1362" y="4386"/>
                  </a:lnTo>
                  <a:cubicBezTo>
                    <a:pt x="1362" y="4386"/>
                    <a:pt x="1413" y="457"/>
                    <a:pt x="1" y="1"/>
                  </a:cubicBezTo>
                  <a:close/>
                </a:path>
              </a:pathLst>
            </a:custGeom>
            <a:solidFill>
              <a:srgbClr val="777A8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6" name="Google Shape;316;p31"/>
            <p:cNvSpPr/>
            <p:nvPr/>
          </p:nvSpPr>
          <p:spPr>
            <a:xfrm>
              <a:off x="7808633" y="4447590"/>
              <a:ext cx="49565" cy="374696"/>
            </a:xfrm>
            <a:custGeom>
              <a:rect b="b" l="l" r="r" t="t"/>
              <a:pathLst>
                <a:path extrusionOk="0" h="1769" w="234">
                  <a:moveTo>
                    <a:pt x="233" y="0"/>
                  </a:moveTo>
                  <a:cubicBezTo>
                    <a:pt x="222" y="36"/>
                    <a:pt x="148" y="625"/>
                    <a:pt x="148" y="625"/>
                  </a:cubicBezTo>
                  <a:lnTo>
                    <a:pt x="48" y="970"/>
                  </a:lnTo>
                  <a:cubicBezTo>
                    <a:pt x="1" y="1338"/>
                    <a:pt x="12" y="1645"/>
                    <a:pt x="12" y="1769"/>
                  </a:cubicBezTo>
                  <a:lnTo>
                    <a:pt x="233" y="1757"/>
                  </a:lnTo>
                  <a:lnTo>
                    <a:pt x="110" y="1497"/>
                  </a:lnTo>
                  <a:lnTo>
                    <a:pt x="86" y="1032"/>
                  </a:lnTo>
                  <a:lnTo>
                    <a:pt x="207" y="57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rgbClr val="777A8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7" name="Google Shape;317;p31"/>
            <p:cNvSpPr/>
            <p:nvPr/>
          </p:nvSpPr>
          <p:spPr>
            <a:xfrm>
              <a:off x="8333722" y="4382564"/>
              <a:ext cx="278537" cy="273026"/>
            </a:xfrm>
            <a:custGeom>
              <a:rect b="b" l="l" r="r" t="t"/>
              <a:pathLst>
                <a:path extrusionOk="0" h="1289" w="1315">
                  <a:moveTo>
                    <a:pt x="0" y="1"/>
                  </a:moveTo>
                  <a:lnTo>
                    <a:pt x="248" y="369"/>
                  </a:lnTo>
                  <a:lnTo>
                    <a:pt x="675" y="343"/>
                  </a:lnTo>
                  <a:lnTo>
                    <a:pt x="946" y="552"/>
                  </a:lnTo>
                  <a:lnTo>
                    <a:pt x="1264" y="1289"/>
                  </a:lnTo>
                  <a:lnTo>
                    <a:pt x="1315" y="858"/>
                  </a:lnTo>
                  <a:lnTo>
                    <a:pt x="934" y="331"/>
                  </a:lnTo>
                  <a:lnTo>
                    <a:pt x="675" y="245"/>
                  </a:lnTo>
                  <a:lnTo>
                    <a:pt x="295" y="30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4B4E5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8" name="Google Shape;318;p31"/>
            <p:cNvSpPr/>
            <p:nvPr/>
          </p:nvSpPr>
          <p:spPr>
            <a:xfrm>
              <a:off x="7436475" y="4780351"/>
              <a:ext cx="1586494" cy="88749"/>
            </a:xfrm>
            <a:custGeom>
              <a:rect b="b" l="l" r="r" t="t"/>
              <a:pathLst>
                <a:path extrusionOk="0" h="419" w="7490">
                  <a:moveTo>
                    <a:pt x="3390" y="0"/>
                  </a:moveTo>
                  <a:cubicBezTo>
                    <a:pt x="1522" y="0"/>
                    <a:pt x="1" y="419"/>
                    <a:pt x="1" y="419"/>
                  </a:cubicBezTo>
                  <a:lnTo>
                    <a:pt x="7490" y="419"/>
                  </a:lnTo>
                  <a:cubicBezTo>
                    <a:pt x="5957" y="24"/>
                    <a:pt x="4310" y="0"/>
                    <a:pt x="3390" y="0"/>
                  </a:cubicBezTo>
                  <a:close/>
                </a:path>
              </a:pathLst>
            </a:custGeom>
            <a:solidFill>
              <a:srgbClr val="22232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9" name="Google Shape;319;p31"/>
            <p:cNvSpPr/>
            <p:nvPr/>
          </p:nvSpPr>
          <p:spPr>
            <a:xfrm>
              <a:off x="7436475" y="4780351"/>
              <a:ext cx="1051026" cy="88749"/>
            </a:xfrm>
            <a:custGeom>
              <a:rect b="b" l="l" r="r" t="t"/>
              <a:pathLst>
                <a:path extrusionOk="0" h="419" w="4962">
                  <a:moveTo>
                    <a:pt x="3390" y="0"/>
                  </a:moveTo>
                  <a:cubicBezTo>
                    <a:pt x="1522" y="0"/>
                    <a:pt x="1" y="419"/>
                    <a:pt x="1" y="419"/>
                  </a:cubicBezTo>
                  <a:lnTo>
                    <a:pt x="4655" y="419"/>
                  </a:lnTo>
                  <a:cubicBezTo>
                    <a:pt x="4852" y="369"/>
                    <a:pt x="4961" y="295"/>
                    <a:pt x="4949" y="233"/>
                  </a:cubicBezTo>
                  <a:cubicBezTo>
                    <a:pt x="4938" y="159"/>
                    <a:pt x="4802" y="86"/>
                    <a:pt x="4557" y="24"/>
                  </a:cubicBezTo>
                  <a:cubicBezTo>
                    <a:pt x="4101" y="12"/>
                    <a:pt x="3709" y="0"/>
                    <a:pt x="3390" y="0"/>
                  </a:cubicBezTo>
                  <a:close/>
                </a:path>
              </a:pathLst>
            </a:custGeom>
            <a:solidFill>
              <a:srgbClr val="2E313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0" name="Google Shape;320;p31"/>
            <p:cNvSpPr/>
            <p:nvPr/>
          </p:nvSpPr>
          <p:spPr>
            <a:xfrm>
              <a:off x="7896748" y="4064842"/>
              <a:ext cx="93834" cy="296749"/>
            </a:xfrm>
            <a:custGeom>
              <a:rect b="b" l="l" r="r" t="t"/>
              <a:pathLst>
                <a:path extrusionOk="0" h="1401" w="443">
                  <a:moveTo>
                    <a:pt x="271" y="1"/>
                  </a:moveTo>
                  <a:lnTo>
                    <a:pt x="271" y="1"/>
                  </a:lnTo>
                  <a:cubicBezTo>
                    <a:pt x="186" y="101"/>
                    <a:pt x="112" y="198"/>
                    <a:pt x="50" y="307"/>
                  </a:cubicBezTo>
                  <a:lnTo>
                    <a:pt x="147" y="567"/>
                  </a:lnTo>
                  <a:lnTo>
                    <a:pt x="380" y="985"/>
                  </a:lnTo>
                  <a:lnTo>
                    <a:pt x="345" y="1218"/>
                  </a:lnTo>
                  <a:lnTo>
                    <a:pt x="0" y="1401"/>
                  </a:lnTo>
                  <a:lnTo>
                    <a:pt x="380" y="1265"/>
                  </a:lnTo>
                  <a:lnTo>
                    <a:pt x="442" y="997"/>
                  </a:lnTo>
                  <a:lnTo>
                    <a:pt x="209" y="543"/>
                  </a:lnTo>
                  <a:lnTo>
                    <a:pt x="198" y="198"/>
                  </a:lnTo>
                  <a:lnTo>
                    <a:pt x="271" y="1"/>
                  </a:lnTo>
                  <a:close/>
                </a:path>
              </a:pathLst>
            </a:custGeom>
            <a:solidFill>
              <a:srgbClr val="777A8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1" name="Google Shape;321;p31"/>
            <p:cNvSpPr/>
            <p:nvPr/>
          </p:nvSpPr>
          <p:spPr>
            <a:xfrm>
              <a:off x="8286911" y="3955546"/>
              <a:ext cx="161827" cy="62696"/>
            </a:xfrm>
            <a:custGeom>
              <a:rect b="b" l="l" r="r" t="t"/>
              <a:pathLst>
                <a:path extrusionOk="0" h="296" w="764">
                  <a:moveTo>
                    <a:pt x="430" y="1"/>
                  </a:moveTo>
                  <a:lnTo>
                    <a:pt x="0" y="136"/>
                  </a:lnTo>
                  <a:lnTo>
                    <a:pt x="542" y="125"/>
                  </a:lnTo>
                  <a:lnTo>
                    <a:pt x="763" y="296"/>
                  </a:lnTo>
                  <a:lnTo>
                    <a:pt x="763" y="296"/>
                  </a:lnTo>
                  <a:lnTo>
                    <a:pt x="663" y="63"/>
                  </a:lnTo>
                  <a:lnTo>
                    <a:pt x="430" y="1"/>
                  </a:lnTo>
                  <a:close/>
                </a:path>
              </a:pathLst>
            </a:custGeom>
            <a:solidFill>
              <a:srgbClr val="4B4E5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22" name="Google Shape;322;p31"/>
          <p:cNvGrpSpPr/>
          <p:nvPr/>
        </p:nvGrpSpPr>
        <p:grpSpPr>
          <a:xfrm flipH="1">
            <a:off x="25" y="4447001"/>
            <a:ext cx="9144040" cy="712499"/>
            <a:chOff x="25" y="4447001"/>
            <a:chExt cx="9144040" cy="712499"/>
          </a:xfrm>
        </p:grpSpPr>
        <p:sp>
          <p:nvSpPr>
            <p:cNvPr id="323" name="Google Shape;323;p31"/>
            <p:cNvSpPr/>
            <p:nvPr/>
          </p:nvSpPr>
          <p:spPr>
            <a:xfrm>
              <a:off x="25" y="4447001"/>
              <a:ext cx="9144040" cy="436003"/>
            </a:xfrm>
            <a:custGeom>
              <a:rect b="b" l="l" r="r" t="t"/>
              <a:pathLst>
                <a:path extrusionOk="0" h="4254" w="47554">
                  <a:moveTo>
                    <a:pt x="6381" y="2436"/>
                  </a:moveTo>
                  <a:cubicBezTo>
                    <a:pt x="6381" y="2436"/>
                    <a:pt x="6381" y="2437"/>
                    <a:pt x="6381" y="2437"/>
                  </a:cubicBezTo>
                  <a:lnTo>
                    <a:pt x="6381" y="2437"/>
                  </a:lnTo>
                  <a:cubicBezTo>
                    <a:pt x="6381" y="2437"/>
                    <a:pt x="6381" y="2436"/>
                    <a:pt x="6381" y="2436"/>
                  </a:cubicBezTo>
                  <a:close/>
                  <a:moveTo>
                    <a:pt x="14488" y="2436"/>
                  </a:moveTo>
                  <a:cubicBezTo>
                    <a:pt x="14482" y="2442"/>
                    <a:pt x="14477" y="2451"/>
                    <a:pt x="14472" y="2461"/>
                  </a:cubicBezTo>
                  <a:lnTo>
                    <a:pt x="14472" y="2461"/>
                  </a:lnTo>
                  <a:cubicBezTo>
                    <a:pt x="14482" y="2445"/>
                    <a:pt x="14488" y="2436"/>
                    <a:pt x="14488" y="2436"/>
                  </a:cubicBezTo>
                  <a:close/>
                  <a:moveTo>
                    <a:pt x="8629" y="2827"/>
                  </a:moveTo>
                  <a:cubicBezTo>
                    <a:pt x="8629" y="2830"/>
                    <a:pt x="8629" y="2834"/>
                    <a:pt x="8630" y="2839"/>
                  </a:cubicBezTo>
                  <a:lnTo>
                    <a:pt x="8630" y="2839"/>
                  </a:lnTo>
                  <a:cubicBezTo>
                    <a:pt x="8629" y="2831"/>
                    <a:pt x="8629" y="2827"/>
                    <a:pt x="8629" y="2827"/>
                  </a:cubicBezTo>
                  <a:close/>
                  <a:moveTo>
                    <a:pt x="1284" y="2755"/>
                  </a:moveTo>
                  <a:cubicBezTo>
                    <a:pt x="1295" y="2804"/>
                    <a:pt x="1307" y="2838"/>
                    <a:pt x="1307" y="2887"/>
                  </a:cubicBezTo>
                  <a:cubicBezTo>
                    <a:pt x="1307" y="2935"/>
                    <a:pt x="1295" y="2981"/>
                    <a:pt x="1284" y="3029"/>
                  </a:cubicBezTo>
                  <a:lnTo>
                    <a:pt x="1284" y="2755"/>
                  </a:lnTo>
                  <a:close/>
                  <a:moveTo>
                    <a:pt x="28003" y="3029"/>
                  </a:moveTo>
                  <a:cubicBezTo>
                    <a:pt x="28002" y="3031"/>
                    <a:pt x="28002" y="3032"/>
                    <a:pt x="28002" y="3033"/>
                  </a:cubicBezTo>
                  <a:lnTo>
                    <a:pt x="28002" y="3033"/>
                  </a:lnTo>
                  <a:cubicBezTo>
                    <a:pt x="28002" y="3031"/>
                    <a:pt x="28003" y="3029"/>
                    <a:pt x="28003" y="3029"/>
                  </a:cubicBezTo>
                  <a:close/>
                  <a:moveTo>
                    <a:pt x="16950" y="3052"/>
                  </a:moveTo>
                  <a:cubicBezTo>
                    <a:pt x="16950" y="3052"/>
                    <a:pt x="16950" y="3052"/>
                    <a:pt x="16950" y="3052"/>
                  </a:cubicBezTo>
                  <a:lnTo>
                    <a:pt x="16950" y="3052"/>
                  </a:lnTo>
                  <a:cubicBezTo>
                    <a:pt x="16950" y="3052"/>
                    <a:pt x="16950" y="3052"/>
                    <a:pt x="16950" y="3052"/>
                  </a:cubicBezTo>
                  <a:close/>
                  <a:moveTo>
                    <a:pt x="35810" y="3052"/>
                  </a:moveTo>
                  <a:lnTo>
                    <a:pt x="35810" y="3052"/>
                  </a:lnTo>
                  <a:cubicBezTo>
                    <a:pt x="35810" y="3052"/>
                    <a:pt x="35810" y="3052"/>
                    <a:pt x="35810" y="3052"/>
                  </a:cubicBezTo>
                  <a:lnTo>
                    <a:pt x="35810" y="3052"/>
                  </a:lnTo>
                  <a:cubicBezTo>
                    <a:pt x="35810" y="3052"/>
                    <a:pt x="35810" y="3052"/>
                    <a:pt x="35810" y="3052"/>
                  </a:cubicBezTo>
                  <a:close/>
                  <a:moveTo>
                    <a:pt x="6216" y="2767"/>
                  </a:moveTo>
                  <a:cubicBezTo>
                    <a:pt x="6144" y="2898"/>
                    <a:pt x="6085" y="3029"/>
                    <a:pt x="6073" y="3078"/>
                  </a:cubicBezTo>
                  <a:lnTo>
                    <a:pt x="6073" y="2969"/>
                  </a:lnTo>
                  <a:cubicBezTo>
                    <a:pt x="6122" y="2898"/>
                    <a:pt x="6167" y="2838"/>
                    <a:pt x="6216" y="2767"/>
                  </a:cubicBezTo>
                  <a:close/>
                  <a:moveTo>
                    <a:pt x="14311" y="2767"/>
                  </a:moveTo>
                  <a:lnTo>
                    <a:pt x="14311" y="2767"/>
                  </a:lnTo>
                  <a:cubicBezTo>
                    <a:pt x="14251" y="2898"/>
                    <a:pt x="14191" y="3029"/>
                    <a:pt x="14180" y="3078"/>
                  </a:cubicBezTo>
                  <a:lnTo>
                    <a:pt x="14180" y="2969"/>
                  </a:lnTo>
                  <a:cubicBezTo>
                    <a:pt x="14214" y="2898"/>
                    <a:pt x="14263" y="2838"/>
                    <a:pt x="14311" y="2767"/>
                  </a:cubicBezTo>
                  <a:close/>
                  <a:moveTo>
                    <a:pt x="9057" y="3183"/>
                  </a:moveTo>
                  <a:lnTo>
                    <a:pt x="9057" y="3195"/>
                  </a:lnTo>
                  <a:cubicBezTo>
                    <a:pt x="9057" y="3195"/>
                    <a:pt x="9045" y="3195"/>
                    <a:pt x="9045" y="3183"/>
                  </a:cubicBezTo>
                  <a:close/>
                  <a:moveTo>
                    <a:pt x="8866" y="2838"/>
                  </a:moveTo>
                  <a:cubicBezTo>
                    <a:pt x="8877" y="2935"/>
                    <a:pt x="8891" y="3066"/>
                    <a:pt x="8914" y="3183"/>
                  </a:cubicBezTo>
                  <a:cubicBezTo>
                    <a:pt x="8891" y="3195"/>
                    <a:pt x="8877" y="3209"/>
                    <a:pt x="8854" y="3232"/>
                  </a:cubicBezTo>
                  <a:cubicBezTo>
                    <a:pt x="8820" y="3172"/>
                    <a:pt x="8794" y="3112"/>
                    <a:pt x="8772" y="3066"/>
                  </a:cubicBezTo>
                  <a:cubicBezTo>
                    <a:pt x="8794" y="2981"/>
                    <a:pt x="8832" y="2898"/>
                    <a:pt x="8866" y="2838"/>
                  </a:cubicBezTo>
                  <a:close/>
                  <a:moveTo>
                    <a:pt x="8760" y="3078"/>
                  </a:moveTo>
                  <a:cubicBezTo>
                    <a:pt x="8772" y="3123"/>
                    <a:pt x="8783" y="3209"/>
                    <a:pt x="8794" y="3266"/>
                  </a:cubicBezTo>
                  <a:lnTo>
                    <a:pt x="8772" y="3292"/>
                  </a:lnTo>
                  <a:cubicBezTo>
                    <a:pt x="8760" y="3243"/>
                    <a:pt x="8749" y="3195"/>
                    <a:pt x="8735" y="3161"/>
                  </a:cubicBezTo>
                  <a:cubicBezTo>
                    <a:pt x="8749" y="3138"/>
                    <a:pt x="8749" y="3101"/>
                    <a:pt x="8760" y="3078"/>
                  </a:cubicBezTo>
                  <a:close/>
                  <a:moveTo>
                    <a:pt x="38186" y="3292"/>
                  </a:moveTo>
                  <a:cubicBezTo>
                    <a:pt x="38186" y="3292"/>
                    <a:pt x="38187" y="3292"/>
                    <a:pt x="38189" y="3294"/>
                  </a:cubicBezTo>
                  <a:lnTo>
                    <a:pt x="38189" y="3294"/>
                  </a:lnTo>
                  <a:cubicBezTo>
                    <a:pt x="38188" y="3293"/>
                    <a:pt x="38187" y="3292"/>
                    <a:pt x="38186" y="3292"/>
                  </a:cubicBezTo>
                  <a:close/>
                  <a:moveTo>
                    <a:pt x="28191" y="3292"/>
                  </a:moveTo>
                  <a:cubicBezTo>
                    <a:pt x="28183" y="3296"/>
                    <a:pt x="28176" y="3300"/>
                    <a:pt x="28168" y="3305"/>
                  </a:cubicBezTo>
                  <a:lnTo>
                    <a:pt x="28168" y="3305"/>
                  </a:lnTo>
                  <a:cubicBezTo>
                    <a:pt x="28183" y="3296"/>
                    <a:pt x="28191" y="3292"/>
                    <a:pt x="28191" y="3292"/>
                  </a:cubicBezTo>
                  <a:close/>
                  <a:moveTo>
                    <a:pt x="25421" y="3303"/>
                  </a:moveTo>
                  <a:cubicBezTo>
                    <a:pt x="25419" y="3304"/>
                    <a:pt x="25417" y="3305"/>
                    <a:pt x="25414" y="3306"/>
                  </a:cubicBezTo>
                  <a:lnTo>
                    <a:pt x="25414" y="3306"/>
                  </a:lnTo>
                  <a:cubicBezTo>
                    <a:pt x="25419" y="3304"/>
                    <a:pt x="25421" y="3303"/>
                    <a:pt x="25421" y="3303"/>
                  </a:cubicBezTo>
                  <a:close/>
                  <a:moveTo>
                    <a:pt x="38745" y="3292"/>
                  </a:moveTo>
                  <a:cubicBezTo>
                    <a:pt x="38734" y="3303"/>
                    <a:pt x="38734" y="3303"/>
                    <a:pt x="38734" y="3315"/>
                  </a:cubicBezTo>
                  <a:cubicBezTo>
                    <a:pt x="38734" y="3303"/>
                    <a:pt x="38745" y="3292"/>
                    <a:pt x="38745" y="3292"/>
                  </a:cubicBezTo>
                  <a:close/>
                  <a:moveTo>
                    <a:pt x="5799" y="2650"/>
                  </a:moveTo>
                  <a:cubicBezTo>
                    <a:pt x="5788" y="2684"/>
                    <a:pt x="5754" y="2852"/>
                    <a:pt x="5717" y="3066"/>
                  </a:cubicBezTo>
                  <a:cubicBezTo>
                    <a:pt x="5611" y="3161"/>
                    <a:pt x="5514" y="3255"/>
                    <a:pt x="5454" y="3337"/>
                  </a:cubicBezTo>
                  <a:cubicBezTo>
                    <a:pt x="5454" y="3337"/>
                    <a:pt x="5611" y="2995"/>
                    <a:pt x="5799" y="2650"/>
                  </a:cubicBezTo>
                  <a:close/>
                  <a:moveTo>
                    <a:pt x="5919" y="3209"/>
                  </a:moveTo>
                  <a:cubicBezTo>
                    <a:pt x="5908" y="3255"/>
                    <a:pt x="5908" y="3303"/>
                    <a:pt x="5908" y="3337"/>
                  </a:cubicBezTo>
                  <a:lnTo>
                    <a:pt x="5896" y="3337"/>
                  </a:lnTo>
                  <a:cubicBezTo>
                    <a:pt x="5896" y="3326"/>
                    <a:pt x="5882" y="3292"/>
                    <a:pt x="5882" y="3266"/>
                  </a:cubicBezTo>
                  <a:cubicBezTo>
                    <a:pt x="5896" y="3243"/>
                    <a:pt x="5908" y="3220"/>
                    <a:pt x="5919" y="3209"/>
                  </a:cubicBezTo>
                  <a:close/>
                  <a:moveTo>
                    <a:pt x="6276" y="3172"/>
                  </a:moveTo>
                  <a:lnTo>
                    <a:pt x="6276" y="3172"/>
                  </a:lnTo>
                  <a:cubicBezTo>
                    <a:pt x="6239" y="3232"/>
                    <a:pt x="6227" y="3292"/>
                    <a:pt x="6204" y="3337"/>
                  </a:cubicBezTo>
                  <a:cubicBezTo>
                    <a:pt x="6204" y="3337"/>
                    <a:pt x="6216" y="3303"/>
                    <a:pt x="6227" y="3232"/>
                  </a:cubicBezTo>
                  <a:cubicBezTo>
                    <a:pt x="6239" y="3209"/>
                    <a:pt x="6253" y="3195"/>
                    <a:pt x="6276" y="3172"/>
                  </a:cubicBezTo>
                  <a:close/>
                  <a:moveTo>
                    <a:pt x="14026" y="3209"/>
                  </a:moveTo>
                  <a:lnTo>
                    <a:pt x="14026" y="3209"/>
                  </a:lnTo>
                  <a:cubicBezTo>
                    <a:pt x="14012" y="3255"/>
                    <a:pt x="14000" y="3303"/>
                    <a:pt x="14000" y="3337"/>
                  </a:cubicBezTo>
                  <a:cubicBezTo>
                    <a:pt x="13989" y="3326"/>
                    <a:pt x="13989" y="3292"/>
                    <a:pt x="13989" y="3266"/>
                  </a:cubicBezTo>
                  <a:cubicBezTo>
                    <a:pt x="14000" y="3243"/>
                    <a:pt x="14012" y="3220"/>
                    <a:pt x="14026" y="3209"/>
                  </a:cubicBezTo>
                  <a:close/>
                  <a:moveTo>
                    <a:pt x="14368" y="3172"/>
                  </a:moveTo>
                  <a:cubicBezTo>
                    <a:pt x="14345" y="3232"/>
                    <a:pt x="14322" y="3292"/>
                    <a:pt x="14311" y="3337"/>
                  </a:cubicBezTo>
                  <a:cubicBezTo>
                    <a:pt x="14311" y="3337"/>
                    <a:pt x="14311" y="3303"/>
                    <a:pt x="14322" y="3232"/>
                  </a:cubicBezTo>
                  <a:cubicBezTo>
                    <a:pt x="14334" y="3209"/>
                    <a:pt x="14357" y="3195"/>
                    <a:pt x="14368" y="3172"/>
                  </a:cubicBezTo>
                  <a:close/>
                  <a:moveTo>
                    <a:pt x="8700" y="3255"/>
                  </a:moveTo>
                  <a:cubicBezTo>
                    <a:pt x="8700" y="3280"/>
                    <a:pt x="8700" y="3315"/>
                    <a:pt x="8712" y="3337"/>
                  </a:cubicBezTo>
                  <a:cubicBezTo>
                    <a:pt x="8677" y="3363"/>
                    <a:pt x="8663" y="3374"/>
                    <a:pt x="8652" y="3386"/>
                  </a:cubicBezTo>
                  <a:cubicBezTo>
                    <a:pt x="8652" y="3386"/>
                    <a:pt x="8663" y="3337"/>
                    <a:pt x="8700" y="3255"/>
                  </a:cubicBezTo>
                  <a:close/>
                  <a:moveTo>
                    <a:pt x="17221" y="3101"/>
                  </a:moveTo>
                  <a:lnTo>
                    <a:pt x="17221" y="3101"/>
                  </a:lnTo>
                  <a:cubicBezTo>
                    <a:pt x="17209" y="3161"/>
                    <a:pt x="17186" y="3255"/>
                    <a:pt x="17175" y="3352"/>
                  </a:cubicBezTo>
                  <a:cubicBezTo>
                    <a:pt x="17138" y="3374"/>
                    <a:pt x="17115" y="3397"/>
                    <a:pt x="17078" y="3409"/>
                  </a:cubicBezTo>
                  <a:cubicBezTo>
                    <a:pt x="17067" y="3386"/>
                    <a:pt x="17055" y="3352"/>
                    <a:pt x="17044" y="3326"/>
                  </a:cubicBezTo>
                  <a:cubicBezTo>
                    <a:pt x="17104" y="3255"/>
                    <a:pt x="17163" y="3172"/>
                    <a:pt x="17221" y="3101"/>
                  </a:cubicBezTo>
                  <a:close/>
                  <a:moveTo>
                    <a:pt x="8937" y="3326"/>
                  </a:moveTo>
                  <a:cubicBezTo>
                    <a:pt x="8948" y="3363"/>
                    <a:pt x="8963" y="3386"/>
                    <a:pt x="8974" y="3423"/>
                  </a:cubicBezTo>
                  <a:lnTo>
                    <a:pt x="8963" y="3423"/>
                  </a:lnTo>
                  <a:cubicBezTo>
                    <a:pt x="8948" y="3409"/>
                    <a:pt x="8937" y="3386"/>
                    <a:pt x="8926" y="3352"/>
                  </a:cubicBezTo>
                  <a:cubicBezTo>
                    <a:pt x="8926" y="3337"/>
                    <a:pt x="8937" y="3326"/>
                    <a:pt x="8937" y="3326"/>
                  </a:cubicBezTo>
                  <a:close/>
                  <a:moveTo>
                    <a:pt x="9282" y="3255"/>
                  </a:moveTo>
                  <a:cubicBezTo>
                    <a:pt x="9271" y="3315"/>
                    <a:pt x="9271" y="3374"/>
                    <a:pt x="9271" y="3423"/>
                  </a:cubicBezTo>
                  <a:cubicBezTo>
                    <a:pt x="9271" y="3423"/>
                    <a:pt x="9259" y="3374"/>
                    <a:pt x="9248" y="3292"/>
                  </a:cubicBezTo>
                  <a:cubicBezTo>
                    <a:pt x="9259" y="3280"/>
                    <a:pt x="9271" y="3266"/>
                    <a:pt x="9282" y="3255"/>
                  </a:cubicBezTo>
                  <a:close/>
                  <a:moveTo>
                    <a:pt x="25079" y="3161"/>
                  </a:moveTo>
                  <a:lnTo>
                    <a:pt x="25079" y="3161"/>
                  </a:lnTo>
                  <a:cubicBezTo>
                    <a:pt x="25008" y="3292"/>
                    <a:pt x="24948" y="3423"/>
                    <a:pt x="24936" y="3469"/>
                  </a:cubicBezTo>
                  <a:lnTo>
                    <a:pt x="24936" y="3363"/>
                  </a:lnTo>
                  <a:cubicBezTo>
                    <a:pt x="24982" y="3292"/>
                    <a:pt x="25031" y="3220"/>
                    <a:pt x="25079" y="3161"/>
                  </a:cubicBezTo>
                  <a:close/>
                  <a:moveTo>
                    <a:pt x="33171" y="3161"/>
                  </a:moveTo>
                  <a:cubicBezTo>
                    <a:pt x="33112" y="3292"/>
                    <a:pt x="33052" y="3423"/>
                    <a:pt x="33040" y="3469"/>
                  </a:cubicBezTo>
                  <a:lnTo>
                    <a:pt x="33040" y="3363"/>
                  </a:lnTo>
                  <a:cubicBezTo>
                    <a:pt x="33089" y="3292"/>
                    <a:pt x="33123" y="3220"/>
                    <a:pt x="33171" y="3161"/>
                  </a:cubicBezTo>
                  <a:close/>
                  <a:moveTo>
                    <a:pt x="16984" y="3397"/>
                  </a:moveTo>
                  <a:cubicBezTo>
                    <a:pt x="16995" y="3423"/>
                    <a:pt x="16995" y="3446"/>
                    <a:pt x="16995" y="3469"/>
                  </a:cubicBezTo>
                  <a:cubicBezTo>
                    <a:pt x="16961" y="3494"/>
                    <a:pt x="16935" y="3517"/>
                    <a:pt x="16912" y="3529"/>
                  </a:cubicBezTo>
                  <a:cubicBezTo>
                    <a:pt x="16901" y="3529"/>
                    <a:pt x="16901" y="3517"/>
                    <a:pt x="16901" y="3517"/>
                  </a:cubicBezTo>
                  <a:cubicBezTo>
                    <a:pt x="16924" y="3480"/>
                    <a:pt x="16950" y="3434"/>
                    <a:pt x="16984" y="3397"/>
                  </a:cubicBezTo>
                  <a:close/>
                  <a:moveTo>
                    <a:pt x="17163" y="3494"/>
                  </a:moveTo>
                  <a:lnTo>
                    <a:pt x="17163" y="3494"/>
                  </a:lnTo>
                  <a:cubicBezTo>
                    <a:pt x="17149" y="3517"/>
                    <a:pt x="17149" y="3540"/>
                    <a:pt x="17149" y="3566"/>
                  </a:cubicBezTo>
                  <a:lnTo>
                    <a:pt x="17138" y="3566"/>
                  </a:lnTo>
                  <a:cubicBezTo>
                    <a:pt x="17138" y="3551"/>
                    <a:pt x="17126" y="3540"/>
                    <a:pt x="17126" y="3517"/>
                  </a:cubicBezTo>
                  <a:cubicBezTo>
                    <a:pt x="17138" y="3506"/>
                    <a:pt x="17149" y="3506"/>
                    <a:pt x="17163" y="3494"/>
                  </a:cubicBezTo>
                  <a:close/>
                  <a:moveTo>
                    <a:pt x="16878" y="3540"/>
                  </a:moveTo>
                  <a:lnTo>
                    <a:pt x="16878" y="3566"/>
                  </a:lnTo>
                  <a:cubicBezTo>
                    <a:pt x="16864" y="3566"/>
                    <a:pt x="16853" y="3577"/>
                    <a:pt x="16841" y="3588"/>
                  </a:cubicBezTo>
                  <a:cubicBezTo>
                    <a:pt x="16853" y="3577"/>
                    <a:pt x="16864" y="3566"/>
                    <a:pt x="16878" y="3540"/>
                  </a:cubicBezTo>
                  <a:close/>
                  <a:moveTo>
                    <a:pt x="27917" y="3577"/>
                  </a:moveTo>
                  <a:lnTo>
                    <a:pt x="27917" y="3588"/>
                  </a:lnTo>
                  <a:lnTo>
                    <a:pt x="27906" y="3577"/>
                  </a:lnTo>
                  <a:close/>
                  <a:moveTo>
                    <a:pt x="27729" y="3232"/>
                  </a:moveTo>
                  <a:cubicBezTo>
                    <a:pt x="27740" y="3326"/>
                    <a:pt x="27752" y="3457"/>
                    <a:pt x="27775" y="3577"/>
                  </a:cubicBezTo>
                  <a:cubicBezTo>
                    <a:pt x="27752" y="3588"/>
                    <a:pt x="27740" y="3600"/>
                    <a:pt x="27718" y="3611"/>
                  </a:cubicBezTo>
                  <a:cubicBezTo>
                    <a:pt x="27680" y="3566"/>
                    <a:pt x="27658" y="3506"/>
                    <a:pt x="27632" y="3446"/>
                  </a:cubicBezTo>
                  <a:cubicBezTo>
                    <a:pt x="27669" y="3374"/>
                    <a:pt x="27692" y="3292"/>
                    <a:pt x="27729" y="3232"/>
                  </a:cubicBezTo>
                  <a:close/>
                  <a:moveTo>
                    <a:pt x="35833" y="3232"/>
                  </a:moveTo>
                  <a:cubicBezTo>
                    <a:pt x="35847" y="3326"/>
                    <a:pt x="35858" y="3457"/>
                    <a:pt x="35881" y="3577"/>
                  </a:cubicBezTo>
                  <a:cubicBezTo>
                    <a:pt x="35858" y="3588"/>
                    <a:pt x="35833" y="3600"/>
                    <a:pt x="35821" y="3611"/>
                  </a:cubicBezTo>
                  <a:cubicBezTo>
                    <a:pt x="35787" y="3566"/>
                    <a:pt x="35750" y="3506"/>
                    <a:pt x="35739" y="3446"/>
                  </a:cubicBezTo>
                  <a:cubicBezTo>
                    <a:pt x="35761" y="3374"/>
                    <a:pt x="35799" y="3292"/>
                    <a:pt x="35833" y="3232"/>
                  </a:cubicBezTo>
                  <a:close/>
                  <a:moveTo>
                    <a:pt x="41538" y="3315"/>
                  </a:moveTo>
                  <a:cubicBezTo>
                    <a:pt x="41575" y="3374"/>
                    <a:pt x="41609" y="3434"/>
                    <a:pt x="41646" y="3480"/>
                  </a:cubicBezTo>
                  <a:cubicBezTo>
                    <a:pt x="41646" y="3540"/>
                    <a:pt x="41635" y="3600"/>
                    <a:pt x="41623" y="3637"/>
                  </a:cubicBezTo>
                  <a:cubicBezTo>
                    <a:pt x="41609" y="3637"/>
                    <a:pt x="41609" y="3623"/>
                    <a:pt x="41598" y="3611"/>
                  </a:cubicBezTo>
                  <a:cubicBezTo>
                    <a:pt x="41575" y="3529"/>
                    <a:pt x="41563" y="3423"/>
                    <a:pt x="41538" y="3315"/>
                  </a:cubicBezTo>
                  <a:close/>
                  <a:moveTo>
                    <a:pt x="17032" y="3637"/>
                  </a:moveTo>
                  <a:lnTo>
                    <a:pt x="17032" y="3637"/>
                  </a:lnTo>
                  <a:cubicBezTo>
                    <a:pt x="17021" y="3648"/>
                    <a:pt x="17007" y="3660"/>
                    <a:pt x="16995" y="3660"/>
                  </a:cubicBezTo>
                  <a:cubicBezTo>
                    <a:pt x="16995" y="3660"/>
                    <a:pt x="17007" y="3648"/>
                    <a:pt x="17032" y="3637"/>
                  </a:cubicBezTo>
                  <a:close/>
                  <a:moveTo>
                    <a:pt x="27621" y="3469"/>
                  </a:moveTo>
                  <a:cubicBezTo>
                    <a:pt x="27632" y="3517"/>
                    <a:pt x="27646" y="3588"/>
                    <a:pt x="27658" y="3660"/>
                  </a:cubicBezTo>
                  <a:cubicBezTo>
                    <a:pt x="27646" y="3671"/>
                    <a:pt x="27646" y="3671"/>
                    <a:pt x="27632" y="3671"/>
                  </a:cubicBezTo>
                  <a:cubicBezTo>
                    <a:pt x="27621" y="3637"/>
                    <a:pt x="27609" y="3588"/>
                    <a:pt x="27598" y="3540"/>
                  </a:cubicBezTo>
                  <a:cubicBezTo>
                    <a:pt x="27609" y="3517"/>
                    <a:pt x="27621" y="3494"/>
                    <a:pt x="27621" y="3469"/>
                  </a:cubicBezTo>
                  <a:close/>
                  <a:moveTo>
                    <a:pt x="35727" y="3469"/>
                  </a:moveTo>
                  <a:cubicBezTo>
                    <a:pt x="35739" y="3517"/>
                    <a:pt x="35750" y="3588"/>
                    <a:pt x="35761" y="3660"/>
                  </a:cubicBezTo>
                  <a:cubicBezTo>
                    <a:pt x="35750" y="3671"/>
                    <a:pt x="35750" y="3671"/>
                    <a:pt x="35739" y="3671"/>
                  </a:cubicBezTo>
                  <a:cubicBezTo>
                    <a:pt x="35727" y="3637"/>
                    <a:pt x="35716" y="3588"/>
                    <a:pt x="35704" y="3540"/>
                  </a:cubicBezTo>
                  <a:cubicBezTo>
                    <a:pt x="35704" y="3517"/>
                    <a:pt x="35716" y="3494"/>
                    <a:pt x="35727" y="3469"/>
                  </a:cubicBezTo>
                  <a:close/>
                  <a:moveTo>
                    <a:pt x="24663" y="3041"/>
                  </a:moveTo>
                  <a:cubicBezTo>
                    <a:pt x="24651" y="3066"/>
                    <a:pt x="24614" y="3243"/>
                    <a:pt x="24580" y="3457"/>
                  </a:cubicBezTo>
                  <a:cubicBezTo>
                    <a:pt x="24471" y="3551"/>
                    <a:pt x="24377" y="3648"/>
                    <a:pt x="24317" y="3731"/>
                  </a:cubicBezTo>
                  <a:cubicBezTo>
                    <a:pt x="24317" y="3731"/>
                    <a:pt x="24471" y="3386"/>
                    <a:pt x="24663" y="3041"/>
                  </a:cubicBezTo>
                  <a:close/>
                  <a:moveTo>
                    <a:pt x="24780" y="3588"/>
                  </a:moveTo>
                  <a:cubicBezTo>
                    <a:pt x="24780" y="3648"/>
                    <a:pt x="24768" y="3683"/>
                    <a:pt x="24768" y="3720"/>
                  </a:cubicBezTo>
                  <a:lnTo>
                    <a:pt x="24757" y="3731"/>
                  </a:lnTo>
                  <a:cubicBezTo>
                    <a:pt x="24757" y="3708"/>
                    <a:pt x="24757" y="3683"/>
                    <a:pt x="24745" y="3648"/>
                  </a:cubicBezTo>
                  <a:cubicBezTo>
                    <a:pt x="24757" y="3637"/>
                    <a:pt x="24768" y="3611"/>
                    <a:pt x="24780" y="3588"/>
                  </a:cubicBezTo>
                  <a:close/>
                  <a:moveTo>
                    <a:pt x="25136" y="3566"/>
                  </a:moveTo>
                  <a:cubicBezTo>
                    <a:pt x="25113" y="3623"/>
                    <a:pt x="25090" y="3683"/>
                    <a:pt x="25065" y="3731"/>
                  </a:cubicBezTo>
                  <a:cubicBezTo>
                    <a:pt x="25065" y="3731"/>
                    <a:pt x="25079" y="3683"/>
                    <a:pt x="25090" y="3623"/>
                  </a:cubicBezTo>
                  <a:cubicBezTo>
                    <a:pt x="25102" y="3600"/>
                    <a:pt x="25113" y="3577"/>
                    <a:pt x="25136" y="3566"/>
                  </a:cubicBezTo>
                  <a:close/>
                  <a:moveTo>
                    <a:pt x="32766" y="3041"/>
                  </a:moveTo>
                  <a:cubicBezTo>
                    <a:pt x="32755" y="3066"/>
                    <a:pt x="32721" y="3243"/>
                    <a:pt x="32672" y="3457"/>
                  </a:cubicBezTo>
                  <a:cubicBezTo>
                    <a:pt x="32578" y="3551"/>
                    <a:pt x="32481" y="3648"/>
                    <a:pt x="32424" y="3731"/>
                  </a:cubicBezTo>
                  <a:cubicBezTo>
                    <a:pt x="32424" y="3731"/>
                    <a:pt x="32578" y="3386"/>
                    <a:pt x="32766" y="3041"/>
                  </a:cubicBezTo>
                  <a:close/>
                  <a:moveTo>
                    <a:pt x="32886" y="3588"/>
                  </a:moveTo>
                  <a:lnTo>
                    <a:pt x="32886" y="3588"/>
                  </a:lnTo>
                  <a:cubicBezTo>
                    <a:pt x="32875" y="3648"/>
                    <a:pt x="32875" y="3683"/>
                    <a:pt x="32863" y="3720"/>
                  </a:cubicBezTo>
                  <a:lnTo>
                    <a:pt x="32863" y="3731"/>
                  </a:lnTo>
                  <a:cubicBezTo>
                    <a:pt x="32863" y="3708"/>
                    <a:pt x="32852" y="3683"/>
                    <a:pt x="32852" y="3648"/>
                  </a:cubicBezTo>
                  <a:cubicBezTo>
                    <a:pt x="32863" y="3637"/>
                    <a:pt x="32875" y="3611"/>
                    <a:pt x="32886" y="3588"/>
                  </a:cubicBezTo>
                  <a:close/>
                  <a:moveTo>
                    <a:pt x="33231" y="3566"/>
                  </a:moveTo>
                  <a:cubicBezTo>
                    <a:pt x="33209" y="3623"/>
                    <a:pt x="33183" y="3683"/>
                    <a:pt x="33171" y="3731"/>
                  </a:cubicBezTo>
                  <a:cubicBezTo>
                    <a:pt x="33171" y="3731"/>
                    <a:pt x="33171" y="3683"/>
                    <a:pt x="33183" y="3623"/>
                  </a:cubicBezTo>
                  <a:cubicBezTo>
                    <a:pt x="33209" y="3600"/>
                    <a:pt x="33220" y="3577"/>
                    <a:pt x="33231" y="3566"/>
                  </a:cubicBezTo>
                  <a:close/>
                  <a:moveTo>
                    <a:pt x="41110" y="3326"/>
                  </a:moveTo>
                  <a:lnTo>
                    <a:pt x="41110" y="3326"/>
                  </a:lnTo>
                  <a:cubicBezTo>
                    <a:pt x="41170" y="3363"/>
                    <a:pt x="41218" y="3397"/>
                    <a:pt x="41267" y="3446"/>
                  </a:cubicBezTo>
                  <a:cubicBezTo>
                    <a:pt x="41289" y="3600"/>
                    <a:pt x="41301" y="3731"/>
                    <a:pt x="41301" y="3731"/>
                  </a:cubicBezTo>
                  <a:cubicBezTo>
                    <a:pt x="41267" y="3611"/>
                    <a:pt x="41195" y="3457"/>
                    <a:pt x="41110" y="3326"/>
                  </a:cubicBezTo>
                  <a:close/>
                  <a:moveTo>
                    <a:pt x="17423" y="3434"/>
                  </a:moveTo>
                  <a:cubicBezTo>
                    <a:pt x="17400" y="3529"/>
                    <a:pt x="17377" y="3648"/>
                    <a:pt x="17377" y="3742"/>
                  </a:cubicBezTo>
                  <a:lnTo>
                    <a:pt x="17363" y="3742"/>
                  </a:lnTo>
                  <a:cubicBezTo>
                    <a:pt x="17352" y="3694"/>
                    <a:pt x="17329" y="3611"/>
                    <a:pt x="17306" y="3529"/>
                  </a:cubicBezTo>
                  <a:cubicBezTo>
                    <a:pt x="17340" y="3494"/>
                    <a:pt x="17389" y="3457"/>
                    <a:pt x="17423" y="3434"/>
                  </a:cubicBezTo>
                  <a:close/>
                  <a:moveTo>
                    <a:pt x="19848" y="3397"/>
                  </a:moveTo>
                  <a:cubicBezTo>
                    <a:pt x="19908" y="3517"/>
                    <a:pt x="19945" y="3648"/>
                    <a:pt x="19967" y="3720"/>
                  </a:cubicBezTo>
                  <a:cubicBezTo>
                    <a:pt x="19967" y="3731"/>
                    <a:pt x="19956" y="3731"/>
                    <a:pt x="19956" y="3742"/>
                  </a:cubicBezTo>
                  <a:cubicBezTo>
                    <a:pt x="19919" y="3720"/>
                    <a:pt x="19885" y="3683"/>
                    <a:pt x="19836" y="3648"/>
                  </a:cubicBezTo>
                  <a:cubicBezTo>
                    <a:pt x="19836" y="3566"/>
                    <a:pt x="19848" y="3469"/>
                    <a:pt x="19848" y="3397"/>
                  </a:cubicBezTo>
                  <a:close/>
                  <a:moveTo>
                    <a:pt x="38722" y="3397"/>
                  </a:moveTo>
                  <a:cubicBezTo>
                    <a:pt x="38771" y="3517"/>
                    <a:pt x="38816" y="3648"/>
                    <a:pt x="38842" y="3720"/>
                  </a:cubicBezTo>
                  <a:cubicBezTo>
                    <a:pt x="38828" y="3731"/>
                    <a:pt x="38816" y="3731"/>
                    <a:pt x="38816" y="3742"/>
                  </a:cubicBezTo>
                  <a:cubicBezTo>
                    <a:pt x="38782" y="3720"/>
                    <a:pt x="38745" y="3683"/>
                    <a:pt x="38699" y="3648"/>
                  </a:cubicBezTo>
                  <a:cubicBezTo>
                    <a:pt x="38699" y="3566"/>
                    <a:pt x="38711" y="3469"/>
                    <a:pt x="38722" y="3397"/>
                  </a:cubicBezTo>
                  <a:close/>
                  <a:moveTo>
                    <a:pt x="41740" y="3623"/>
                  </a:moveTo>
                  <a:cubicBezTo>
                    <a:pt x="41740" y="3637"/>
                    <a:pt x="41752" y="3648"/>
                    <a:pt x="41752" y="3648"/>
                  </a:cubicBezTo>
                  <a:cubicBezTo>
                    <a:pt x="41752" y="3694"/>
                    <a:pt x="41766" y="3720"/>
                    <a:pt x="41766" y="3742"/>
                  </a:cubicBezTo>
                  <a:cubicBezTo>
                    <a:pt x="41752" y="3720"/>
                    <a:pt x="41740" y="3671"/>
                    <a:pt x="41740" y="3623"/>
                  </a:cubicBezTo>
                  <a:close/>
                  <a:moveTo>
                    <a:pt x="35656" y="3648"/>
                  </a:moveTo>
                  <a:cubicBezTo>
                    <a:pt x="35667" y="3671"/>
                    <a:pt x="35667" y="3694"/>
                    <a:pt x="35679" y="3731"/>
                  </a:cubicBezTo>
                  <a:cubicBezTo>
                    <a:pt x="35650" y="3750"/>
                    <a:pt x="35627" y="3761"/>
                    <a:pt x="35621" y="3773"/>
                  </a:cubicBezTo>
                  <a:lnTo>
                    <a:pt x="35621" y="3773"/>
                  </a:lnTo>
                  <a:cubicBezTo>
                    <a:pt x="35625" y="3757"/>
                    <a:pt x="35638" y="3713"/>
                    <a:pt x="35656" y="3648"/>
                  </a:cubicBezTo>
                  <a:close/>
                  <a:moveTo>
                    <a:pt x="27561" y="3648"/>
                  </a:moveTo>
                  <a:cubicBezTo>
                    <a:pt x="27561" y="3671"/>
                    <a:pt x="27575" y="3694"/>
                    <a:pt x="27575" y="3731"/>
                  </a:cubicBezTo>
                  <a:cubicBezTo>
                    <a:pt x="27549" y="3754"/>
                    <a:pt x="27526" y="3765"/>
                    <a:pt x="27515" y="3780"/>
                  </a:cubicBezTo>
                  <a:cubicBezTo>
                    <a:pt x="27515" y="3780"/>
                    <a:pt x="27538" y="3731"/>
                    <a:pt x="27561" y="3648"/>
                  </a:cubicBezTo>
                  <a:close/>
                  <a:moveTo>
                    <a:pt x="19303" y="3600"/>
                  </a:moveTo>
                  <a:lnTo>
                    <a:pt x="19303" y="3600"/>
                  </a:lnTo>
                  <a:cubicBezTo>
                    <a:pt x="19337" y="3623"/>
                    <a:pt x="19374" y="3660"/>
                    <a:pt x="19420" y="3694"/>
                  </a:cubicBezTo>
                  <a:cubicBezTo>
                    <a:pt x="19408" y="3731"/>
                    <a:pt x="19397" y="3765"/>
                    <a:pt x="19386" y="3802"/>
                  </a:cubicBezTo>
                  <a:lnTo>
                    <a:pt x="19326" y="3802"/>
                  </a:lnTo>
                  <a:cubicBezTo>
                    <a:pt x="19314" y="3742"/>
                    <a:pt x="19314" y="3671"/>
                    <a:pt x="19303" y="3600"/>
                  </a:cubicBezTo>
                  <a:close/>
                  <a:moveTo>
                    <a:pt x="19468" y="3754"/>
                  </a:moveTo>
                  <a:lnTo>
                    <a:pt x="19468" y="3754"/>
                  </a:lnTo>
                  <a:cubicBezTo>
                    <a:pt x="19491" y="3765"/>
                    <a:pt x="19502" y="3791"/>
                    <a:pt x="19528" y="3814"/>
                  </a:cubicBezTo>
                  <a:lnTo>
                    <a:pt x="19491" y="3814"/>
                  </a:lnTo>
                  <a:cubicBezTo>
                    <a:pt x="19480" y="3791"/>
                    <a:pt x="19480" y="3765"/>
                    <a:pt x="19468" y="3754"/>
                  </a:cubicBezTo>
                  <a:close/>
                  <a:moveTo>
                    <a:pt x="27812" y="3708"/>
                  </a:moveTo>
                  <a:cubicBezTo>
                    <a:pt x="27812" y="3742"/>
                    <a:pt x="27823" y="3780"/>
                    <a:pt x="27834" y="3802"/>
                  </a:cubicBezTo>
                  <a:lnTo>
                    <a:pt x="27823" y="3814"/>
                  </a:lnTo>
                  <a:cubicBezTo>
                    <a:pt x="27823" y="3791"/>
                    <a:pt x="27800" y="3765"/>
                    <a:pt x="27789" y="3742"/>
                  </a:cubicBezTo>
                  <a:cubicBezTo>
                    <a:pt x="27789" y="3731"/>
                    <a:pt x="27800" y="3720"/>
                    <a:pt x="27812" y="3708"/>
                  </a:cubicBezTo>
                  <a:close/>
                  <a:moveTo>
                    <a:pt x="28145" y="3648"/>
                  </a:moveTo>
                  <a:cubicBezTo>
                    <a:pt x="28145" y="3708"/>
                    <a:pt x="28131" y="3754"/>
                    <a:pt x="28145" y="3814"/>
                  </a:cubicBezTo>
                  <a:cubicBezTo>
                    <a:pt x="28145" y="3814"/>
                    <a:pt x="28120" y="3754"/>
                    <a:pt x="28108" y="3683"/>
                  </a:cubicBezTo>
                  <a:cubicBezTo>
                    <a:pt x="28120" y="3671"/>
                    <a:pt x="28131" y="3660"/>
                    <a:pt x="28145" y="3648"/>
                  </a:cubicBezTo>
                  <a:close/>
                  <a:moveTo>
                    <a:pt x="35904" y="3708"/>
                  </a:moveTo>
                  <a:cubicBezTo>
                    <a:pt x="35918" y="3742"/>
                    <a:pt x="35930" y="3780"/>
                    <a:pt x="35930" y="3802"/>
                  </a:cubicBezTo>
                  <a:lnTo>
                    <a:pt x="35930" y="3814"/>
                  </a:lnTo>
                  <a:cubicBezTo>
                    <a:pt x="35918" y="3791"/>
                    <a:pt x="35904" y="3765"/>
                    <a:pt x="35881" y="3742"/>
                  </a:cubicBezTo>
                  <a:cubicBezTo>
                    <a:pt x="35893" y="3731"/>
                    <a:pt x="35904" y="3720"/>
                    <a:pt x="35904" y="3708"/>
                  </a:cubicBezTo>
                  <a:close/>
                  <a:moveTo>
                    <a:pt x="36249" y="3648"/>
                  </a:moveTo>
                  <a:lnTo>
                    <a:pt x="36249" y="3648"/>
                  </a:lnTo>
                  <a:cubicBezTo>
                    <a:pt x="36238" y="3708"/>
                    <a:pt x="36238" y="3754"/>
                    <a:pt x="36238" y="3814"/>
                  </a:cubicBezTo>
                  <a:cubicBezTo>
                    <a:pt x="36238" y="3814"/>
                    <a:pt x="36226" y="3754"/>
                    <a:pt x="36215" y="3683"/>
                  </a:cubicBezTo>
                  <a:cubicBezTo>
                    <a:pt x="36226" y="3671"/>
                    <a:pt x="36238" y="3660"/>
                    <a:pt x="36249" y="3648"/>
                  </a:cubicBezTo>
                  <a:close/>
                  <a:moveTo>
                    <a:pt x="20478" y="3683"/>
                  </a:moveTo>
                  <a:cubicBezTo>
                    <a:pt x="20489" y="3742"/>
                    <a:pt x="20515" y="3791"/>
                    <a:pt x="20527" y="3837"/>
                  </a:cubicBezTo>
                  <a:lnTo>
                    <a:pt x="20501" y="3837"/>
                  </a:lnTo>
                  <a:cubicBezTo>
                    <a:pt x="20478" y="3802"/>
                    <a:pt x="20455" y="3765"/>
                    <a:pt x="20430" y="3731"/>
                  </a:cubicBezTo>
                  <a:cubicBezTo>
                    <a:pt x="20444" y="3708"/>
                    <a:pt x="20467" y="3694"/>
                    <a:pt x="20478" y="3683"/>
                  </a:cubicBezTo>
                  <a:close/>
                  <a:moveTo>
                    <a:pt x="38175" y="3600"/>
                  </a:moveTo>
                  <a:lnTo>
                    <a:pt x="38175" y="3600"/>
                  </a:lnTo>
                  <a:cubicBezTo>
                    <a:pt x="38200" y="3623"/>
                    <a:pt x="38246" y="3660"/>
                    <a:pt x="38283" y="3694"/>
                  </a:cubicBezTo>
                  <a:cubicBezTo>
                    <a:pt x="38272" y="3731"/>
                    <a:pt x="38246" y="3791"/>
                    <a:pt x="38235" y="3837"/>
                  </a:cubicBezTo>
                  <a:cubicBezTo>
                    <a:pt x="38223" y="3825"/>
                    <a:pt x="38200" y="3814"/>
                    <a:pt x="38186" y="3802"/>
                  </a:cubicBezTo>
                  <a:cubicBezTo>
                    <a:pt x="38175" y="3742"/>
                    <a:pt x="38175" y="3671"/>
                    <a:pt x="38175" y="3600"/>
                  </a:cubicBezTo>
                  <a:close/>
                  <a:moveTo>
                    <a:pt x="41871" y="3851"/>
                  </a:moveTo>
                  <a:lnTo>
                    <a:pt x="41883" y="3862"/>
                  </a:lnTo>
                  <a:lnTo>
                    <a:pt x="41871" y="3862"/>
                  </a:lnTo>
                  <a:lnTo>
                    <a:pt x="41871" y="3851"/>
                  </a:lnTo>
                  <a:close/>
                  <a:moveTo>
                    <a:pt x="39341" y="3683"/>
                  </a:moveTo>
                  <a:cubicBezTo>
                    <a:pt x="39364" y="3754"/>
                    <a:pt x="39387" y="3814"/>
                    <a:pt x="39398" y="3862"/>
                  </a:cubicBezTo>
                  <a:cubicBezTo>
                    <a:pt x="39387" y="3874"/>
                    <a:pt x="39387" y="3874"/>
                    <a:pt x="39375" y="3874"/>
                  </a:cubicBezTo>
                  <a:cubicBezTo>
                    <a:pt x="39353" y="3825"/>
                    <a:pt x="39327" y="3780"/>
                    <a:pt x="39293" y="3731"/>
                  </a:cubicBezTo>
                  <a:cubicBezTo>
                    <a:pt x="39316" y="3708"/>
                    <a:pt x="39327" y="3694"/>
                    <a:pt x="39341" y="3683"/>
                  </a:cubicBezTo>
                  <a:close/>
                  <a:moveTo>
                    <a:pt x="39398" y="3874"/>
                  </a:moveTo>
                  <a:cubicBezTo>
                    <a:pt x="39404" y="3896"/>
                    <a:pt x="39408" y="3913"/>
                    <a:pt x="39412" y="3926"/>
                  </a:cubicBezTo>
                  <a:lnTo>
                    <a:pt x="39412" y="3926"/>
                  </a:lnTo>
                  <a:cubicBezTo>
                    <a:pt x="39406" y="3915"/>
                    <a:pt x="39398" y="3901"/>
                    <a:pt x="39387" y="3885"/>
                  </a:cubicBezTo>
                  <a:lnTo>
                    <a:pt x="39398" y="3874"/>
                  </a:lnTo>
                  <a:close/>
                  <a:moveTo>
                    <a:pt x="38329" y="3754"/>
                  </a:moveTo>
                  <a:lnTo>
                    <a:pt x="38329" y="3754"/>
                  </a:lnTo>
                  <a:cubicBezTo>
                    <a:pt x="38377" y="3802"/>
                    <a:pt x="38426" y="3851"/>
                    <a:pt x="38471" y="3896"/>
                  </a:cubicBezTo>
                  <a:cubicBezTo>
                    <a:pt x="38460" y="3908"/>
                    <a:pt x="38460" y="3934"/>
                    <a:pt x="38460" y="3945"/>
                  </a:cubicBezTo>
                  <a:cubicBezTo>
                    <a:pt x="38437" y="3934"/>
                    <a:pt x="38426" y="3934"/>
                    <a:pt x="38400" y="3922"/>
                  </a:cubicBezTo>
                  <a:cubicBezTo>
                    <a:pt x="38377" y="3874"/>
                    <a:pt x="38354" y="3814"/>
                    <a:pt x="38329" y="3754"/>
                  </a:cubicBezTo>
                  <a:close/>
                  <a:moveTo>
                    <a:pt x="39184" y="3874"/>
                  </a:moveTo>
                  <a:lnTo>
                    <a:pt x="39184" y="3874"/>
                  </a:lnTo>
                  <a:cubicBezTo>
                    <a:pt x="39173" y="3934"/>
                    <a:pt x="39173" y="3968"/>
                    <a:pt x="39173" y="3968"/>
                  </a:cubicBezTo>
                  <a:cubicBezTo>
                    <a:pt x="39173" y="3956"/>
                    <a:pt x="39162" y="3934"/>
                    <a:pt x="39150" y="3908"/>
                  </a:cubicBezTo>
                  <a:cubicBezTo>
                    <a:pt x="39162" y="3896"/>
                    <a:pt x="39173" y="3885"/>
                    <a:pt x="39184" y="3874"/>
                  </a:cubicBezTo>
                  <a:close/>
                  <a:moveTo>
                    <a:pt x="27602" y="3979"/>
                  </a:moveTo>
                  <a:cubicBezTo>
                    <a:pt x="27601" y="3979"/>
                    <a:pt x="27599" y="3979"/>
                    <a:pt x="27598" y="3979"/>
                  </a:cubicBezTo>
                  <a:cubicBezTo>
                    <a:pt x="27598" y="3979"/>
                    <a:pt x="27599" y="3979"/>
                    <a:pt x="27602" y="3979"/>
                  </a:cubicBezTo>
                  <a:close/>
                  <a:moveTo>
                    <a:pt x="38186" y="3825"/>
                  </a:moveTo>
                  <a:lnTo>
                    <a:pt x="38186" y="3825"/>
                  </a:lnTo>
                  <a:cubicBezTo>
                    <a:pt x="38200" y="3837"/>
                    <a:pt x="38212" y="3851"/>
                    <a:pt x="38235" y="3862"/>
                  </a:cubicBezTo>
                  <a:cubicBezTo>
                    <a:pt x="38212" y="3922"/>
                    <a:pt x="38200" y="3979"/>
                    <a:pt x="38200" y="4005"/>
                  </a:cubicBezTo>
                  <a:cubicBezTo>
                    <a:pt x="38200" y="4005"/>
                    <a:pt x="38186" y="3934"/>
                    <a:pt x="38186" y="3825"/>
                  </a:cubicBezTo>
                  <a:close/>
                  <a:moveTo>
                    <a:pt x="44926" y="0"/>
                  </a:moveTo>
                  <a:cubicBezTo>
                    <a:pt x="44949" y="593"/>
                    <a:pt x="44701" y="2482"/>
                    <a:pt x="44701" y="2482"/>
                  </a:cubicBezTo>
                  <a:cubicBezTo>
                    <a:pt x="44675" y="2174"/>
                    <a:pt x="44059" y="642"/>
                    <a:pt x="44059" y="642"/>
                  </a:cubicBezTo>
                  <a:lnTo>
                    <a:pt x="44059" y="642"/>
                  </a:lnTo>
                  <a:cubicBezTo>
                    <a:pt x="44225" y="1127"/>
                    <a:pt x="44333" y="3266"/>
                    <a:pt x="44333" y="3266"/>
                  </a:cubicBezTo>
                  <a:cubicBezTo>
                    <a:pt x="44213" y="2613"/>
                    <a:pt x="43643" y="1686"/>
                    <a:pt x="43643" y="1686"/>
                  </a:cubicBezTo>
                  <a:lnTo>
                    <a:pt x="43643" y="1686"/>
                  </a:lnTo>
                  <a:cubicBezTo>
                    <a:pt x="43820" y="2102"/>
                    <a:pt x="43988" y="3540"/>
                    <a:pt x="43988" y="3540"/>
                  </a:cubicBezTo>
                  <a:cubicBezTo>
                    <a:pt x="43845" y="3041"/>
                    <a:pt x="43380" y="2470"/>
                    <a:pt x="43380" y="2470"/>
                  </a:cubicBezTo>
                  <a:lnTo>
                    <a:pt x="43380" y="2470"/>
                  </a:lnTo>
                  <a:cubicBezTo>
                    <a:pt x="43512" y="2684"/>
                    <a:pt x="43594" y="2995"/>
                    <a:pt x="43643" y="3303"/>
                  </a:cubicBezTo>
                  <a:cubicBezTo>
                    <a:pt x="43440" y="2744"/>
                    <a:pt x="43204" y="2185"/>
                    <a:pt x="43203" y="2185"/>
                  </a:cubicBezTo>
                  <a:lnTo>
                    <a:pt x="43203" y="2185"/>
                  </a:lnTo>
                  <a:cubicBezTo>
                    <a:pt x="43192" y="2447"/>
                    <a:pt x="43309" y="3683"/>
                    <a:pt x="43309" y="3683"/>
                  </a:cubicBezTo>
                  <a:cubicBezTo>
                    <a:pt x="43286" y="3540"/>
                    <a:pt x="43012" y="2816"/>
                    <a:pt x="43012" y="2815"/>
                  </a:cubicBezTo>
                  <a:lnTo>
                    <a:pt x="43012" y="2815"/>
                  </a:lnTo>
                  <a:cubicBezTo>
                    <a:pt x="43035" y="3138"/>
                    <a:pt x="42870" y="3694"/>
                    <a:pt x="42870" y="3694"/>
                  </a:cubicBezTo>
                  <a:cubicBezTo>
                    <a:pt x="42821" y="3303"/>
                    <a:pt x="42157" y="2068"/>
                    <a:pt x="42157" y="2068"/>
                  </a:cubicBezTo>
                  <a:lnTo>
                    <a:pt x="42157" y="2068"/>
                  </a:lnTo>
                  <a:cubicBezTo>
                    <a:pt x="42288" y="2376"/>
                    <a:pt x="42393" y="3337"/>
                    <a:pt x="42393" y="3337"/>
                  </a:cubicBezTo>
                  <a:cubicBezTo>
                    <a:pt x="42311" y="3172"/>
                    <a:pt x="41421" y="2376"/>
                    <a:pt x="41421" y="2376"/>
                  </a:cubicBezTo>
                  <a:lnTo>
                    <a:pt x="41421" y="2376"/>
                  </a:lnTo>
                  <a:cubicBezTo>
                    <a:pt x="41680" y="2639"/>
                    <a:pt x="42179" y="3731"/>
                    <a:pt x="42179" y="3731"/>
                  </a:cubicBezTo>
                  <a:cubicBezTo>
                    <a:pt x="42085" y="3600"/>
                    <a:pt x="41931" y="3457"/>
                    <a:pt x="41766" y="3326"/>
                  </a:cubicBezTo>
                  <a:cubicBezTo>
                    <a:pt x="41740" y="3161"/>
                    <a:pt x="41706" y="3029"/>
                    <a:pt x="41706" y="3029"/>
                  </a:cubicBezTo>
                  <a:lnTo>
                    <a:pt x="41706" y="3029"/>
                  </a:lnTo>
                  <a:cubicBezTo>
                    <a:pt x="41706" y="3066"/>
                    <a:pt x="41717" y="3172"/>
                    <a:pt x="41729" y="3292"/>
                  </a:cubicBezTo>
                  <a:cubicBezTo>
                    <a:pt x="41646" y="3220"/>
                    <a:pt x="41563" y="3161"/>
                    <a:pt x="41492" y="3101"/>
                  </a:cubicBezTo>
                  <a:cubicBezTo>
                    <a:pt x="41455" y="2958"/>
                    <a:pt x="41421" y="2838"/>
                    <a:pt x="41421" y="2838"/>
                  </a:cubicBezTo>
                  <a:lnTo>
                    <a:pt x="41421" y="2838"/>
                  </a:lnTo>
                  <a:cubicBezTo>
                    <a:pt x="41432" y="2887"/>
                    <a:pt x="41432" y="2969"/>
                    <a:pt x="41432" y="3066"/>
                  </a:cubicBezTo>
                  <a:cubicBezTo>
                    <a:pt x="41301" y="2969"/>
                    <a:pt x="41207" y="2898"/>
                    <a:pt x="41207" y="2898"/>
                  </a:cubicBezTo>
                  <a:lnTo>
                    <a:pt x="41207" y="2898"/>
                  </a:lnTo>
                  <a:cubicBezTo>
                    <a:pt x="41267" y="2958"/>
                    <a:pt x="41349" y="3066"/>
                    <a:pt x="41432" y="3172"/>
                  </a:cubicBezTo>
                  <a:lnTo>
                    <a:pt x="41432" y="3469"/>
                  </a:lnTo>
                  <a:cubicBezTo>
                    <a:pt x="41409" y="3363"/>
                    <a:pt x="41124" y="2816"/>
                    <a:pt x="41124" y="2815"/>
                  </a:cubicBezTo>
                  <a:lnTo>
                    <a:pt x="41124" y="2815"/>
                  </a:lnTo>
                  <a:cubicBezTo>
                    <a:pt x="41170" y="2910"/>
                    <a:pt x="41218" y="3172"/>
                    <a:pt x="41252" y="3397"/>
                  </a:cubicBezTo>
                  <a:cubicBezTo>
                    <a:pt x="41195" y="3363"/>
                    <a:pt x="41147" y="3337"/>
                    <a:pt x="41110" y="3315"/>
                  </a:cubicBezTo>
                  <a:cubicBezTo>
                    <a:pt x="41016" y="3161"/>
                    <a:pt x="40933" y="3029"/>
                    <a:pt x="40933" y="3029"/>
                  </a:cubicBezTo>
                  <a:lnTo>
                    <a:pt x="40933" y="3029"/>
                  </a:lnTo>
                  <a:cubicBezTo>
                    <a:pt x="41016" y="3209"/>
                    <a:pt x="41124" y="3825"/>
                    <a:pt x="41124" y="3825"/>
                  </a:cubicBezTo>
                  <a:cubicBezTo>
                    <a:pt x="41076" y="3683"/>
                    <a:pt x="40967" y="3540"/>
                    <a:pt x="40884" y="3423"/>
                  </a:cubicBezTo>
                  <a:cubicBezTo>
                    <a:pt x="40825" y="2838"/>
                    <a:pt x="40790" y="2174"/>
                    <a:pt x="40790" y="2174"/>
                  </a:cubicBezTo>
                  <a:cubicBezTo>
                    <a:pt x="40742" y="2305"/>
                    <a:pt x="40648" y="3683"/>
                    <a:pt x="40648" y="3683"/>
                  </a:cubicBezTo>
                  <a:cubicBezTo>
                    <a:pt x="40636" y="3529"/>
                    <a:pt x="40482" y="2804"/>
                    <a:pt x="40482" y="2804"/>
                  </a:cubicBezTo>
                  <a:lnTo>
                    <a:pt x="40482" y="2804"/>
                  </a:lnTo>
                  <a:cubicBezTo>
                    <a:pt x="40494" y="3123"/>
                    <a:pt x="40397" y="3694"/>
                    <a:pt x="40397" y="3694"/>
                  </a:cubicBezTo>
                  <a:cubicBezTo>
                    <a:pt x="40374" y="3303"/>
                    <a:pt x="39995" y="2068"/>
                    <a:pt x="39994" y="2068"/>
                  </a:cubicBezTo>
                  <a:lnTo>
                    <a:pt x="39994" y="2068"/>
                  </a:lnTo>
                  <a:cubicBezTo>
                    <a:pt x="40066" y="2376"/>
                    <a:pt x="40111" y="3337"/>
                    <a:pt x="40111" y="3337"/>
                  </a:cubicBezTo>
                  <a:cubicBezTo>
                    <a:pt x="40066" y="3183"/>
                    <a:pt x="39555" y="2388"/>
                    <a:pt x="39555" y="2388"/>
                  </a:cubicBezTo>
                  <a:lnTo>
                    <a:pt x="39555" y="2388"/>
                  </a:lnTo>
                  <a:cubicBezTo>
                    <a:pt x="39698" y="2650"/>
                    <a:pt x="39983" y="3742"/>
                    <a:pt x="39983" y="3742"/>
                  </a:cubicBezTo>
                  <a:cubicBezTo>
                    <a:pt x="39840" y="3409"/>
                    <a:pt x="39424" y="2935"/>
                    <a:pt x="39424" y="2935"/>
                  </a:cubicBezTo>
                  <a:lnTo>
                    <a:pt x="39424" y="2935"/>
                  </a:lnTo>
                  <a:cubicBezTo>
                    <a:pt x="39567" y="3149"/>
                    <a:pt x="39803" y="3885"/>
                    <a:pt x="39803" y="3885"/>
                  </a:cubicBezTo>
                  <a:cubicBezTo>
                    <a:pt x="39672" y="3623"/>
                    <a:pt x="39341" y="3338"/>
                    <a:pt x="39341" y="3337"/>
                  </a:cubicBezTo>
                  <a:lnTo>
                    <a:pt x="39341" y="3337"/>
                  </a:lnTo>
                  <a:cubicBezTo>
                    <a:pt x="39447" y="3446"/>
                    <a:pt x="39518" y="3611"/>
                    <a:pt x="39578" y="3765"/>
                  </a:cubicBezTo>
                  <a:cubicBezTo>
                    <a:pt x="39398" y="3469"/>
                    <a:pt x="39210" y="3195"/>
                    <a:pt x="39210" y="3195"/>
                  </a:cubicBezTo>
                  <a:lnTo>
                    <a:pt x="39210" y="3195"/>
                  </a:lnTo>
                  <a:cubicBezTo>
                    <a:pt x="39221" y="3266"/>
                    <a:pt x="39281" y="3480"/>
                    <a:pt x="39341" y="3671"/>
                  </a:cubicBezTo>
                  <a:cubicBezTo>
                    <a:pt x="39327" y="3683"/>
                    <a:pt x="39304" y="3694"/>
                    <a:pt x="39281" y="3708"/>
                  </a:cubicBezTo>
                  <a:cubicBezTo>
                    <a:pt x="39221" y="3600"/>
                    <a:pt x="39162" y="3517"/>
                    <a:pt x="39162" y="3517"/>
                  </a:cubicBezTo>
                  <a:lnTo>
                    <a:pt x="39162" y="3517"/>
                  </a:lnTo>
                  <a:cubicBezTo>
                    <a:pt x="39184" y="3588"/>
                    <a:pt x="39184" y="3683"/>
                    <a:pt x="39184" y="3765"/>
                  </a:cubicBezTo>
                  <a:cubicBezTo>
                    <a:pt x="39162" y="3791"/>
                    <a:pt x="39127" y="3802"/>
                    <a:pt x="39102" y="3825"/>
                  </a:cubicBezTo>
                  <a:cubicBezTo>
                    <a:pt x="39079" y="3780"/>
                    <a:pt x="39042" y="3742"/>
                    <a:pt x="39019" y="3694"/>
                  </a:cubicBezTo>
                  <a:cubicBezTo>
                    <a:pt x="39079" y="3588"/>
                    <a:pt x="39150" y="3480"/>
                    <a:pt x="39199" y="3434"/>
                  </a:cubicBezTo>
                  <a:lnTo>
                    <a:pt x="39199" y="3434"/>
                  </a:lnTo>
                  <a:cubicBezTo>
                    <a:pt x="39199" y="3434"/>
                    <a:pt x="39079" y="3517"/>
                    <a:pt x="38959" y="3611"/>
                  </a:cubicBezTo>
                  <a:cubicBezTo>
                    <a:pt x="38888" y="3506"/>
                    <a:pt x="38805" y="3397"/>
                    <a:pt x="38734" y="3315"/>
                  </a:cubicBezTo>
                  <a:cubicBezTo>
                    <a:pt x="38651" y="3209"/>
                    <a:pt x="38591" y="3124"/>
                    <a:pt x="38591" y="3123"/>
                  </a:cubicBezTo>
                  <a:lnTo>
                    <a:pt x="38591" y="3123"/>
                  </a:lnTo>
                  <a:cubicBezTo>
                    <a:pt x="38628" y="3183"/>
                    <a:pt x="38662" y="3266"/>
                    <a:pt x="38711" y="3363"/>
                  </a:cubicBezTo>
                  <a:cubicBezTo>
                    <a:pt x="38674" y="3409"/>
                    <a:pt x="38640" y="3494"/>
                    <a:pt x="38602" y="3577"/>
                  </a:cubicBezTo>
                  <a:cubicBezTo>
                    <a:pt x="38427" y="3444"/>
                    <a:pt x="38218" y="3312"/>
                    <a:pt x="38189" y="3294"/>
                  </a:cubicBezTo>
                  <a:lnTo>
                    <a:pt x="38189" y="3294"/>
                  </a:lnTo>
                  <a:cubicBezTo>
                    <a:pt x="38286" y="3356"/>
                    <a:pt x="38427" y="3530"/>
                    <a:pt x="38543" y="3683"/>
                  </a:cubicBezTo>
                  <a:cubicBezTo>
                    <a:pt x="38531" y="3720"/>
                    <a:pt x="38520" y="3754"/>
                    <a:pt x="38508" y="3791"/>
                  </a:cubicBezTo>
                  <a:cubicBezTo>
                    <a:pt x="38437" y="3742"/>
                    <a:pt x="38366" y="3708"/>
                    <a:pt x="38306" y="3671"/>
                  </a:cubicBezTo>
                  <a:lnTo>
                    <a:pt x="38306" y="3623"/>
                  </a:lnTo>
                  <a:cubicBezTo>
                    <a:pt x="38306" y="3623"/>
                    <a:pt x="38294" y="3637"/>
                    <a:pt x="38294" y="3660"/>
                  </a:cubicBezTo>
                  <a:cubicBezTo>
                    <a:pt x="38246" y="3623"/>
                    <a:pt x="38200" y="3600"/>
                    <a:pt x="38175" y="3588"/>
                  </a:cubicBezTo>
                  <a:cubicBezTo>
                    <a:pt x="38163" y="3480"/>
                    <a:pt x="38152" y="3386"/>
                    <a:pt x="38140" y="3352"/>
                  </a:cubicBezTo>
                  <a:cubicBezTo>
                    <a:pt x="38140" y="3352"/>
                    <a:pt x="38043" y="3588"/>
                    <a:pt x="37972" y="3837"/>
                  </a:cubicBezTo>
                  <a:cubicBezTo>
                    <a:pt x="37972" y="3708"/>
                    <a:pt x="37998" y="3566"/>
                    <a:pt x="38058" y="3469"/>
                  </a:cubicBezTo>
                  <a:lnTo>
                    <a:pt x="38058" y="3469"/>
                  </a:lnTo>
                  <a:cubicBezTo>
                    <a:pt x="38058" y="3469"/>
                    <a:pt x="37829" y="3720"/>
                    <a:pt x="37795" y="3945"/>
                  </a:cubicBezTo>
                  <a:cubicBezTo>
                    <a:pt x="37795" y="3945"/>
                    <a:pt x="37772" y="3315"/>
                    <a:pt x="37844" y="3123"/>
                  </a:cubicBezTo>
                  <a:lnTo>
                    <a:pt x="37844" y="3123"/>
                  </a:lnTo>
                  <a:cubicBezTo>
                    <a:pt x="37844" y="3124"/>
                    <a:pt x="37581" y="3540"/>
                    <a:pt x="37558" y="3825"/>
                  </a:cubicBezTo>
                  <a:cubicBezTo>
                    <a:pt x="37558" y="3825"/>
                    <a:pt x="37461" y="2887"/>
                    <a:pt x="37521" y="2673"/>
                  </a:cubicBezTo>
                  <a:lnTo>
                    <a:pt x="37521" y="2673"/>
                  </a:lnTo>
                  <a:cubicBezTo>
                    <a:pt x="37521" y="2673"/>
                    <a:pt x="37285" y="3337"/>
                    <a:pt x="37285" y="3480"/>
                  </a:cubicBezTo>
                  <a:cubicBezTo>
                    <a:pt x="37285" y="3480"/>
                    <a:pt x="36999" y="2650"/>
                    <a:pt x="36962" y="2388"/>
                  </a:cubicBezTo>
                  <a:lnTo>
                    <a:pt x="36962" y="2388"/>
                  </a:lnTo>
                  <a:cubicBezTo>
                    <a:pt x="36962" y="2388"/>
                    <a:pt x="37022" y="3446"/>
                    <a:pt x="37131" y="3780"/>
                  </a:cubicBezTo>
                  <a:cubicBezTo>
                    <a:pt x="37131" y="3780"/>
                    <a:pt x="36831" y="3303"/>
                    <a:pt x="36737" y="3018"/>
                  </a:cubicBezTo>
                  <a:lnTo>
                    <a:pt x="36737" y="3018"/>
                  </a:lnTo>
                  <a:cubicBezTo>
                    <a:pt x="36737" y="3018"/>
                    <a:pt x="36831" y="3637"/>
                    <a:pt x="36868" y="3765"/>
                  </a:cubicBezTo>
                  <a:cubicBezTo>
                    <a:pt x="36868" y="3765"/>
                    <a:pt x="36298" y="2601"/>
                    <a:pt x="36215" y="2482"/>
                  </a:cubicBezTo>
                  <a:lnTo>
                    <a:pt x="36215" y="2482"/>
                  </a:lnTo>
                  <a:cubicBezTo>
                    <a:pt x="36215" y="2482"/>
                    <a:pt x="36403" y="3052"/>
                    <a:pt x="36546" y="3540"/>
                  </a:cubicBezTo>
                  <a:cubicBezTo>
                    <a:pt x="36500" y="3648"/>
                    <a:pt x="36452" y="3780"/>
                    <a:pt x="36452" y="3885"/>
                  </a:cubicBezTo>
                  <a:cubicBezTo>
                    <a:pt x="36452" y="3885"/>
                    <a:pt x="36332" y="3363"/>
                    <a:pt x="36358" y="3209"/>
                  </a:cubicBezTo>
                  <a:lnTo>
                    <a:pt x="36358" y="3209"/>
                  </a:lnTo>
                  <a:cubicBezTo>
                    <a:pt x="36358" y="3209"/>
                    <a:pt x="36286" y="3409"/>
                    <a:pt x="36249" y="3611"/>
                  </a:cubicBezTo>
                  <a:cubicBezTo>
                    <a:pt x="36238" y="3623"/>
                    <a:pt x="36215" y="3637"/>
                    <a:pt x="36204" y="3648"/>
                  </a:cubicBezTo>
                  <a:cubicBezTo>
                    <a:pt x="36178" y="3577"/>
                    <a:pt x="36166" y="3494"/>
                    <a:pt x="36155" y="3423"/>
                  </a:cubicBezTo>
                  <a:cubicBezTo>
                    <a:pt x="36204" y="3363"/>
                    <a:pt x="36249" y="3315"/>
                    <a:pt x="36286" y="3292"/>
                  </a:cubicBezTo>
                  <a:lnTo>
                    <a:pt x="36286" y="3292"/>
                  </a:lnTo>
                  <a:cubicBezTo>
                    <a:pt x="36286" y="3292"/>
                    <a:pt x="36226" y="3326"/>
                    <a:pt x="36144" y="3386"/>
                  </a:cubicBezTo>
                  <a:cubicBezTo>
                    <a:pt x="36118" y="3232"/>
                    <a:pt x="36095" y="3089"/>
                    <a:pt x="36095" y="3029"/>
                  </a:cubicBezTo>
                  <a:cubicBezTo>
                    <a:pt x="36095" y="3029"/>
                    <a:pt x="36047" y="3303"/>
                    <a:pt x="36024" y="3469"/>
                  </a:cubicBezTo>
                  <a:cubicBezTo>
                    <a:pt x="36012" y="3480"/>
                    <a:pt x="35990" y="3494"/>
                    <a:pt x="35975" y="3506"/>
                  </a:cubicBezTo>
                  <a:cubicBezTo>
                    <a:pt x="35941" y="3423"/>
                    <a:pt x="35893" y="3292"/>
                    <a:pt x="35847" y="3183"/>
                  </a:cubicBezTo>
                  <a:cubicBezTo>
                    <a:pt x="35858" y="3161"/>
                    <a:pt x="35870" y="3149"/>
                    <a:pt x="35881" y="3123"/>
                  </a:cubicBezTo>
                  <a:lnTo>
                    <a:pt x="35881" y="3123"/>
                  </a:lnTo>
                  <a:cubicBezTo>
                    <a:pt x="35881" y="3124"/>
                    <a:pt x="35870" y="3149"/>
                    <a:pt x="35847" y="3172"/>
                  </a:cubicBezTo>
                  <a:cubicBezTo>
                    <a:pt x="35833" y="3124"/>
                    <a:pt x="35810" y="3078"/>
                    <a:pt x="35810" y="3052"/>
                  </a:cubicBezTo>
                  <a:lnTo>
                    <a:pt x="35810" y="3052"/>
                  </a:lnTo>
                  <a:cubicBezTo>
                    <a:pt x="35810" y="3056"/>
                    <a:pt x="35810" y="3115"/>
                    <a:pt x="35821" y="3195"/>
                  </a:cubicBezTo>
                  <a:cubicBezTo>
                    <a:pt x="35787" y="3255"/>
                    <a:pt x="35727" y="3326"/>
                    <a:pt x="35656" y="3423"/>
                  </a:cubicBezTo>
                  <a:cubicBezTo>
                    <a:pt x="35633" y="3326"/>
                    <a:pt x="35596" y="3243"/>
                    <a:pt x="35585" y="3220"/>
                  </a:cubicBezTo>
                  <a:lnTo>
                    <a:pt x="35585" y="3220"/>
                  </a:lnTo>
                  <a:cubicBezTo>
                    <a:pt x="35585" y="3220"/>
                    <a:pt x="35607" y="3315"/>
                    <a:pt x="35633" y="3457"/>
                  </a:cubicBezTo>
                  <a:cubicBezTo>
                    <a:pt x="35490" y="3648"/>
                    <a:pt x="35334" y="3862"/>
                    <a:pt x="35299" y="3968"/>
                  </a:cubicBezTo>
                  <a:cubicBezTo>
                    <a:pt x="35299" y="3968"/>
                    <a:pt x="35262" y="3683"/>
                    <a:pt x="35311" y="3517"/>
                  </a:cubicBezTo>
                  <a:lnTo>
                    <a:pt x="35311" y="3517"/>
                  </a:lnTo>
                  <a:cubicBezTo>
                    <a:pt x="35311" y="3517"/>
                    <a:pt x="35074" y="3885"/>
                    <a:pt x="35048" y="3956"/>
                  </a:cubicBezTo>
                  <a:cubicBezTo>
                    <a:pt x="35048" y="3956"/>
                    <a:pt x="35251" y="3326"/>
                    <a:pt x="35262" y="3195"/>
                  </a:cubicBezTo>
                  <a:lnTo>
                    <a:pt x="35262" y="3195"/>
                  </a:lnTo>
                  <a:cubicBezTo>
                    <a:pt x="35262" y="3195"/>
                    <a:pt x="35074" y="3469"/>
                    <a:pt x="34894" y="3765"/>
                  </a:cubicBezTo>
                  <a:cubicBezTo>
                    <a:pt x="34954" y="3611"/>
                    <a:pt x="35026" y="3446"/>
                    <a:pt x="35134" y="3337"/>
                  </a:cubicBezTo>
                  <a:lnTo>
                    <a:pt x="35134" y="3337"/>
                  </a:lnTo>
                  <a:cubicBezTo>
                    <a:pt x="35134" y="3338"/>
                    <a:pt x="34800" y="3623"/>
                    <a:pt x="34669" y="3885"/>
                  </a:cubicBezTo>
                  <a:cubicBezTo>
                    <a:pt x="34669" y="3885"/>
                    <a:pt x="34906" y="3149"/>
                    <a:pt x="35048" y="2935"/>
                  </a:cubicBezTo>
                  <a:lnTo>
                    <a:pt x="35048" y="2935"/>
                  </a:lnTo>
                  <a:cubicBezTo>
                    <a:pt x="35048" y="2935"/>
                    <a:pt x="34635" y="3409"/>
                    <a:pt x="34492" y="3742"/>
                  </a:cubicBezTo>
                  <a:cubicBezTo>
                    <a:pt x="34492" y="3742"/>
                    <a:pt x="34777" y="2650"/>
                    <a:pt x="34920" y="2388"/>
                  </a:cubicBezTo>
                  <a:lnTo>
                    <a:pt x="34920" y="2388"/>
                  </a:lnTo>
                  <a:cubicBezTo>
                    <a:pt x="34920" y="2388"/>
                    <a:pt x="34407" y="3183"/>
                    <a:pt x="34361" y="3337"/>
                  </a:cubicBezTo>
                  <a:cubicBezTo>
                    <a:pt x="34361" y="3337"/>
                    <a:pt x="34407" y="2376"/>
                    <a:pt x="34478" y="2068"/>
                  </a:cubicBezTo>
                  <a:lnTo>
                    <a:pt x="34478" y="2068"/>
                  </a:lnTo>
                  <a:cubicBezTo>
                    <a:pt x="34478" y="2068"/>
                    <a:pt x="34098" y="3303"/>
                    <a:pt x="34076" y="3694"/>
                  </a:cubicBezTo>
                  <a:cubicBezTo>
                    <a:pt x="34076" y="3694"/>
                    <a:pt x="33979" y="3123"/>
                    <a:pt x="33993" y="2804"/>
                  </a:cubicBezTo>
                  <a:lnTo>
                    <a:pt x="33993" y="2804"/>
                  </a:lnTo>
                  <a:cubicBezTo>
                    <a:pt x="33993" y="2804"/>
                    <a:pt x="33836" y="3529"/>
                    <a:pt x="33825" y="3683"/>
                  </a:cubicBezTo>
                  <a:cubicBezTo>
                    <a:pt x="33825" y="3683"/>
                    <a:pt x="33731" y="2305"/>
                    <a:pt x="33682" y="2174"/>
                  </a:cubicBezTo>
                  <a:cubicBezTo>
                    <a:pt x="33682" y="2174"/>
                    <a:pt x="33648" y="2838"/>
                    <a:pt x="33588" y="3423"/>
                  </a:cubicBezTo>
                  <a:cubicBezTo>
                    <a:pt x="33505" y="3540"/>
                    <a:pt x="33397" y="3683"/>
                    <a:pt x="33351" y="3825"/>
                  </a:cubicBezTo>
                  <a:cubicBezTo>
                    <a:pt x="33351" y="3825"/>
                    <a:pt x="33397" y="3577"/>
                    <a:pt x="33445" y="3352"/>
                  </a:cubicBezTo>
                  <a:cubicBezTo>
                    <a:pt x="33468" y="3337"/>
                    <a:pt x="33494" y="3315"/>
                    <a:pt x="33517" y="3303"/>
                  </a:cubicBezTo>
                  <a:lnTo>
                    <a:pt x="33517" y="3303"/>
                  </a:lnTo>
                  <a:cubicBezTo>
                    <a:pt x="33516" y="3303"/>
                    <a:pt x="33493" y="3315"/>
                    <a:pt x="33445" y="3337"/>
                  </a:cubicBezTo>
                  <a:cubicBezTo>
                    <a:pt x="33479" y="3209"/>
                    <a:pt x="33505" y="3089"/>
                    <a:pt x="33539" y="3029"/>
                  </a:cubicBezTo>
                  <a:lnTo>
                    <a:pt x="33539" y="3029"/>
                  </a:lnTo>
                  <a:cubicBezTo>
                    <a:pt x="33539" y="3029"/>
                    <a:pt x="33408" y="3221"/>
                    <a:pt x="33303" y="3423"/>
                  </a:cubicBezTo>
                  <a:cubicBezTo>
                    <a:pt x="33280" y="3446"/>
                    <a:pt x="33243" y="3457"/>
                    <a:pt x="33209" y="3480"/>
                  </a:cubicBezTo>
                  <a:cubicBezTo>
                    <a:pt x="33231" y="3337"/>
                    <a:pt x="33266" y="3149"/>
                    <a:pt x="33291" y="3018"/>
                  </a:cubicBezTo>
                  <a:cubicBezTo>
                    <a:pt x="33325" y="2969"/>
                    <a:pt x="33363" y="2935"/>
                    <a:pt x="33397" y="2898"/>
                  </a:cubicBezTo>
                  <a:lnTo>
                    <a:pt x="33397" y="2898"/>
                  </a:lnTo>
                  <a:cubicBezTo>
                    <a:pt x="33397" y="2898"/>
                    <a:pt x="33363" y="2924"/>
                    <a:pt x="33303" y="2969"/>
                  </a:cubicBezTo>
                  <a:cubicBezTo>
                    <a:pt x="33314" y="2898"/>
                    <a:pt x="33337" y="2852"/>
                    <a:pt x="33351" y="2815"/>
                  </a:cubicBezTo>
                  <a:lnTo>
                    <a:pt x="33351" y="2815"/>
                  </a:lnTo>
                  <a:cubicBezTo>
                    <a:pt x="33351" y="2815"/>
                    <a:pt x="33303" y="2898"/>
                    <a:pt x="33254" y="3007"/>
                  </a:cubicBezTo>
                  <a:cubicBezTo>
                    <a:pt x="33194" y="3041"/>
                    <a:pt x="33123" y="3101"/>
                    <a:pt x="33040" y="3161"/>
                  </a:cubicBezTo>
                  <a:cubicBezTo>
                    <a:pt x="33040" y="3029"/>
                    <a:pt x="33040" y="2898"/>
                    <a:pt x="33052" y="2838"/>
                  </a:cubicBezTo>
                  <a:lnTo>
                    <a:pt x="33052" y="2838"/>
                  </a:lnTo>
                  <a:cubicBezTo>
                    <a:pt x="33052" y="2838"/>
                    <a:pt x="33006" y="3018"/>
                    <a:pt x="32957" y="3220"/>
                  </a:cubicBezTo>
                  <a:cubicBezTo>
                    <a:pt x="32909" y="3255"/>
                    <a:pt x="32863" y="3303"/>
                    <a:pt x="32815" y="3337"/>
                  </a:cubicBezTo>
                  <a:lnTo>
                    <a:pt x="32815" y="3255"/>
                  </a:lnTo>
                  <a:cubicBezTo>
                    <a:pt x="32815" y="3255"/>
                    <a:pt x="32803" y="3303"/>
                    <a:pt x="32792" y="3363"/>
                  </a:cubicBezTo>
                  <a:cubicBezTo>
                    <a:pt x="32781" y="3374"/>
                    <a:pt x="32755" y="3386"/>
                    <a:pt x="32744" y="3397"/>
                  </a:cubicBezTo>
                  <a:cubicBezTo>
                    <a:pt x="32755" y="3243"/>
                    <a:pt x="32766" y="3089"/>
                    <a:pt x="32766" y="3041"/>
                  </a:cubicBezTo>
                  <a:lnTo>
                    <a:pt x="32766" y="3041"/>
                  </a:lnTo>
                  <a:cubicBezTo>
                    <a:pt x="32766" y="3041"/>
                    <a:pt x="32766" y="3041"/>
                    <a:pt x="32766" y="3041"/>
                  </a:cubicBezTo>
                  <a:cubicBezTo>
                    <a:pt x="32909" y="2767"/>
                    <a:pt x="33077" y="2482"/>
                    <a:pt x="33183" y="2376"/>
                  </a:cubicBezTo>
                  <a:lnTo>
                    <a:pt x="33183" y="2376"/>
                  </a:lnTo>
                  <a:cubicBezTo>
                    <a:pt x="33183" y="2376"/>
                    <a:pt x="32293" y="3172"/>
                    <a:pt x="32210" y="3337"/>
                  </a:cubicBezTo>
                  <a:cubicBezTo>
                    <a:pt x="32210" y="3337"/>
                    <a:pt x="32316" y="2376"/>
                    <a:pt x="32447" y="2068"/>
                  </a:cubicBezTo>
                  <a:lnTo>
                    <a:pt x="32447" y="2068"/>
                  </a:lnTo>
                  <a:cubicBezTo>
                    <a:pt x="32447" y="2068"/>
                    <a:pt x="31768" y="3303"/>
                    <a:pt x="31722" y="3694"/>
                  </a:cubicBezTo>
                  <a:cubicBezTo>
                    <a:pt x="31722" y="3694"/>
                    <a:pt x="31568" y="3138"/>
                    <a:pt x="31591" y="2815"/>
                  </a:cubicBezTo>
                  <a:lnTo>
                    <a:pt x="31591" y="2815"/>
                  </a:lnTo>
                  <a:cubicBezTo>
                    <a:pt x="31591" y="2816"/>
                    <a:pt x="31317" y="3540"/>
                    <a:pt x="31295" y="3683"/>
                  </a:cubicBezTo>
                  <a:cubicBezTo>
                    <a:pt x="31295" y="3683"/>
                    <a:pt x="31411" y="2447"/>
                    <a:pt x="31400" y="2185"/>
                  </a:cubicBezTo>
                  <a:lnTo>
                    <a:pt x="31400" y="2185"/>
                  </a:lnTo>
                  <a:cubicBezTo>
                    <a:pt x="31400" y="2185"/>
                    <a:pt x="31069" y="2981"/>
                    <a:pt x="30841" y="3637"/>
                  </a:cubicBezTo>
                  <a:cubicBezTo>
                    <a:pt x="30724" y="3720"/>
                    <a:pt x="30616" y="3814"/>
                    <a:pt x="30604" y="3851"/>
                  </a:cubicBezTo>
                  <a:cubicBezTo>
                    <a:pt x="30604" y="3851"/>
                    <a:pt x="30593" y="3434"/>
                    <a:pt x="30641" y="3292"/>
                  </a:cubicBezTo>
                  <a:lnTo>
                    <a:pt x="30641" y="3292"/>
                  </a:lnTo>
                  <a:cubicBezTo>
                    <a:pt x="30641" y="3292"/>
                    <a:pt x="30342" y="3837"/>
                    <a:pt x="30342" y="4005"/>
                  </a:cubicBezTo>
                  <a:cubicBezTo>
                    <a:pt x="30342" y="4005"/>
                    <a:pt x="30213" y="3765"/>
                    <a:pt x="30199" y="3623"/>
                  </a:cubicBezTo>
                  <a:cubicBezTo>
                    <a:pt x="30199" y="3623"/>
                    <a:pt x="30094" y="3945"/>
                    <a:pt x="30094" y="4005"/>
                  </a:cubicBezTo>
                  <a:cubicBezTo>
                    <a:pt x="30094" y="4005"/>
                    <a:pt x="30071" y="3457"/>
                    <a:pt x="30045" y="3352"/>
                  </a:cubicBezTo>
                  <a:cubicBezTo>
                    <a:pt x="30045" y="3352"/>
                    <a:pt x="29951" y="3588"/>
                    <a:pt x="29868" y="3837"/>
                  </a:cubicBezTo>
                  <a:cubicBezTo>
                    <a:pt x="29880" y="3708"/>
                    <a:pt x="29903" y="3566"/>
                    <a:pt x="29962" y="3469"/>
                  </a:cubicBezTo>
                  <a:lnTo>
                    <a:pt x="29962" y="3469"/>
                  </a:lnTo>
                  <a:cubicBezTo>
                    <a:pt x="29962" y="3469"/>
                    <a:pt x="29737" y="3720"/>
                    <a:pt x="29689" y="3945"/>
                  </a:cubicBezTo>
                  <a:cubicBezTo>
                    <a:pt x="29689" y="3945"/>
                    <a:pt x="29677" y="3315"/>
                    <a:pt x="29737" y="3123"/>
                  </a:cubicBezTo>
                  <a:lnTo>
                    <a:pt x="29737" y="3123"/>
                  </a:lnTo>
                  <a:cubicBezTo>
                    <a:pt x="29737" y="3124"/>
                    <a:pt x="29486" y="3540"/>
                    <a:pt x="29463" y="3825"/>
                  </a:cubicBezTo>
                  <a:cubicBezTo>
                    <a:pt x="29463" y="3825"/>
                    <a:pt x="29358" y="2887"/>
                    <a:pt x="29429" y="2673"/>
                  </a:cubicBezTo>
                  <a:lnTo>
                    <a:pt x="29429" y="2673"/>
                  </a:lnTo>
                  <a:cubicBezTo>
                    <a:pt x="29429" y="2673"/>
                    <a:pt x="29178" y="3337"/>
                    <a:pt x="29189" y="3480"/>
                  </a:cubicBezTo>
                  <a:cubicBezTo>
                    <a:pt x="29189" y="3480"/>
                    <a:pt x="28904" y="2650"/>
                    <a:pt x="28870" y="2388"/>
                  </a:cubicBezTo>
                  <a:lnTo>
                    <a:pt x="28870" y="2388"/>
                  </a:lnTo>
                  <a:cubicBezTo>
                    <a:pt x="28870" y="2388"/>
                    <a:pt x="28916" y="3446"/>
                    <a:pt x="29035" y="3780"/>
                  </a:cubicBezTo>
                  <a:cubicBezTo>
                    <a:pt x="29035" y="3780"/>
                    <a:pt x="28739" y="3303"/>
                    <a:pt x="28630" y="3018"/>
                  </a:cubicBezTo>
                  <a:lnTo>
                    <a:pt x="28630" y="3018"/>
                  </a:lnTo>
                  <a:cubicBezTo>
                    <a:pt x="28630" y="3018"/>
                    <a:pt x="28739" y="3637"/>
                    <a:pt x="28773" y="3765"/>
                  </a:cubicBezTo>
                  <a:cubicBezTo>
                    <a:pt x="28773" y="3765"/>
                    <a:pt x="28202" y="2601"/>
                    <a:pt x="28108" y="2482"/>
                  </a:cubicBezTo>
                  <a:lnTo>
                    <a:pt x="28108" y="2482"/>
                  </a:lnTo>
                  <a:cubicBezTo>
                    <a:pt x="28108" y="2482"/>
                    <a:pt x="28299" y="3052"/>
                    <a:pt x="28442" y="3540"/>
                  </a:cubicBezTo>
                  <a:cubicBezTo>
                    <a:pt x="28405" y="3648"/>
                    <a:pt x="28359" y="3780"/>
                    <a:pt x="28359" y="3885"/>
                  </a:cubicBezTo>
                  <a:cubicBezTo>
                    <a:pt x="28359" y="3885"/>
                    <a:pt x="28240" y="3363"/>
                    <a:pt x="28262" y="3209"/>
                  </a:cubicBezTo>
                  <a:lnTo>
                    <a:pt x="28262" y="3209"/>
                  </a:lnTo>
                  <a:cubicBezTo>
                    <a:pt x="28262" y="3209"/>
                    <a:pt x="28180" y="3409"/>
                    <a:pt x="28157" y="3611"/>
                  </a:cubicBezTo>
                  <a:cubicBezTo>
                    <a:pt x="28131" y="3623"/>
                    <a:pt x="28120" y="3637"/>
                    <a:pt x="28097" y="3648"/>
                  </a:cubicBezTo>
                  <a:cubicBezTo>
                    <a:pt x="28086" y="3577"/>
                    <a:pt x="28060" y="3494"/>
                    <a:pt x="28048" y="3423"/>
                  </a:cubicBezTo>
                  <a:cubicBezTo>
                    <a:pt x="28089" y="3373"/>
                    <a:pt x="28129" y="3331"/>
                    <a:pt x="28168" y="3305"/>
                  </a:cubicBezTo>
                  <a:lnTo>
                    <a:pt x="28168" y="3305"/>
                  </a:lnTo>
                  <a:cubicBezTo>
                    <a:pt x="28143" y="3320"/>
                    <a:pt x="28097" y="3348"/>
                    <a:pt x="28037" y="3386"/>
                  </a:cubicBezTo>
                  <a:cubicBezTo>
                    <a:pt x="28015" y="3235"/>
                    <a:pt x="27990" y="3095"/>
                    <a:pt x="28002" y="3033"/>
                  </a:cubicBezTo>
                  <a:lnTo>
                    <a:pt x="28002" y="3033"/>
                  </a:lnTo>
                  <a:cubicBezTo>
                    <a:pt x="27995" y="3067"/>
                    <a:pt x="27941" y="3315"/>
                    <a:pt x="27917" y="3469"/>
                  </a:cubicBezTo>
                  <a:lnTo>
                    <a:pt x="27883" y="3506"/>
                  </a:lnTo>
                  <a:cubicBezTo>
                    <a:pt x="27846" y="3423"/>
                    <a:pt x="27789" y="3292"/>
                    <a:pt x="27752" y="3183"/>
                  </a:cubicBezTo>
                  <a:cubicBezTo>
                    <a:pt x="27763" y="3161"/>
                    <a:pt x="27775" y="3149"/>
                    <a:pt x="27789" y="3123"/>
                  </a:cubicBezTo>
                  <a:lnTo>
                    <a:pt x="27789" y="3123"/>
                  </a:lnTo>
                  <a:cubicBezTo>
                    <a:pt x="27789" y="3123"/>
                    <a:pt x="27763" y="3149"/>
                    <a:pt x="27752" y="3172"/>
                  </a:cubicBezTo>
                  <a:cubicBezTo>
                    <a:pt x="27729" y="3123"/>
                    <a:pt x="27718" y="3078"/>
                    <a:pt x="27703" y="3052"/>
                  </a:cubicBezTo>
                  <a:lnTo>
                    <a:pt x="27703" y="3052"/>
                  </a:lnTo>
                  <a:cubicBezTo>
                    <a:pt x="27703" y="3052"/>
                    <a:pt x="27718" y="3112"/>
                    <a:pt x="27729" y="3195"/>
                  </a:cubicBezTo>
                  <a:cubicBezTo>
                    <a:pt x="27680" y="3255"/>
                    <a:pt x="27621" y="3326"/>
                    <a:pt x="27561" y="3423"/>
                  </a:cubicBezTo>
                  <a:cubicBezTo>
                    <a:pt x="27526" y="3326"/>
                    <a:pt x="27504" y="3243"/>
                    <a:pt x="27489" y="3220"/>
                  </a:cubicBezTo>
                  <a:lnTo>
                    <a:pt x="27489" y="3220"/>
                  </a:lnTo>
                  <a:cubicBezTo>
                    <a:pt x="27489" y="3220"/>
                    <a:pt x="27504" y="3315"/>
                    <a:pt x="27526" y="3457"/>
                  </a:cubicBezTo>
                  <a:cubicBezTo>
                    <a:pt x="27384" y="3648"/>
                    <a:pt x="27230" y="3862"/>
                    <a:pt x="27193" y="3968"/>
                  </a:cubicBezTo>
                  <a:cubicBezTo>
                    <a:pt x="27193" y="3968"/>
                    <a:pt x="27158" y="3683"/>
                    <a:pt x="27218" y="3517"/>
                  </a:cubicBezTo>
                  <a:lnTo>
                    <a:pt x="27218" y="3517"/>
                  </a:lnTo>
                  <a:cubicBezTo>
                    <a:pt x="27218" y="3517"/>
                    <a:pt x="26979" y="3885"/>
                    <a:pt x="26945" y="3956"/>
                  </a:cubicBezTo>
                  <a:cubicBezTo>
                    <a:pt x="26945" y="3956"/>
                    <a:pt x="27147" y="3326"/>
                    <a:pt x="27158" y="3195"/>
                  </a:cubicBezTo>
                  <a:lnTo>
                    <a:pt x="27158" y="3195"/>
                  </a:lnTo>
                  <a:cubicBezTo>
                    <a:pt x="27158" y="3195"/>
                    <a:pt x="26967" y="3469"/>
                    <a:pt x="26791" y="3765"/>
                  </a:cubicBezTo>
                  <a:cubicBezTo>
                    <a:pt x="26848" y="3611"/>
                    <a:pt x="26933" y="3446"/>
                    <a:pt x="27027" y="3337"/>
                  </a:cubicBezTo>
                  <a:lnTo>
                    <a:pt x="27027" y="3337"/>
                  </a:lnTo>
                  <a:cubicBezTo>
                    <a:pt x="27027" y="3337"/>
                    <a:pt x="26705" y="3623"/>
                    <a:pt x="26562" y="3885"/>
                  </a:cubicBezTo>
                  <a:cubicBezTo>
                    <a:pt x="26562" y="3885"/>
                    <a:pt x="26813" y="3149"/>
                    <a:pt x="26956" y="2935"/>
                  </a:cubicBezTo>
                  <a:lnTo>
                    <a:pt x="26956" y="2935"/>
                  </a:lnTo>
                  <a:cubicBezTo>
                    <a:pt x="26956" y="2935"/>
                    <a:pt x="26528" y="3409"/>
                    <a:pt x="26385" y="3742"/>
                  </a:cubicBezTo>
                  <a:cubicBezTo>
                    <a:pt x="26385" y="3742"/>
                    <a:pt x="26671" y="2650"/>
                    <a:pt x="26825" y="2388"/>
                  </a:cubicBezTo>
                  <a:lnTo>
                    <a:pt x="26825" y="2388"/>
                  </a:lnTo>
                  <a:cubicBezTo>
                    <a:pt x="26825" y="2388"/>
                    <a:pt x="26303" y="3183"/>
                    <a:pt x="26254" y="3337"/>
                  </a:cubicBezTo>
                  <a:cubicBezTo>
                    <a:pt x="26254" y="3337"/>
                    <a:pt x="26303" y="2376"/>
                    <a:pt x="26374" y="2068"/>
                  </a:cubicBezTo>
                  <a:lnTo>
                    <a:pt x="26374" y="2068"/>
                  </a:lnTo>
                  <a:cubicBezTo>
                    <a:pt x="26374" y="2068"/>
                    <a:pt x="26006" y="3303"/>
                    <a:pt x="25980" y="3694"/>
                  </a:cubicBezTo>
                  <a:cubicBezTo>
                    <a:pt x="25980" y="3694"/>
                    <a:pt x="25875" y="3123"/>
                    <a:pt x="25886" y="2804"/>
                  </a:cubicBezTo>
                  <a:lnTo>
                    <a:pt x="25886" y="2804"/>
                  </a:lnTo>
                  <a:cubicBezTo>
                    <a:pt x="25886" y="2804"/>
                    <a:pt x="25732" y="3529"/>
                    <a:pt x="25721" y="3683"/>
                  </a:cubicBezTo>
                  <a:cubicBezTo>
                    <a:pt x="25721" y="3683"/>
                    <a:pt x="25635" y="2305"/>
                    <a:pt x="25590" y="2174"/>
                  </a:cubicBezTo>
                  <a:cubicBezTo>
                    <a:pt x="25590" y="2174"/>
                    <a:pt x="25541" y="2838"/>
                    <a:pt x="25481" y="3423"/>
                  </a:cubicBezTo>
                  <a:cubicBezTo>
                    <a:pt x="25399" y="3540"/>
                    <a:pt x="25304" y="3683"/>
                    <a:pt x="25256" y="3825"/>
                  </a:cubicBezTo>
                  <a:cubicBezTo>
                    <a:pt x="25256" y="3825"/>
                    <a:pt x="25293" y="3577"/>
                    <a:pt x="25339" y="3352"/>
                  </a:cubicBezTo>
                  <a:cubicBezTo>
                    <a:pt x="25363" y="3338"/>
                    <a:pt x="25384" y="3318"/>
                    <a:pt x="25414" y="3306"/>
                  </a:cubicBezTo>
                  <a:lnTo>
                    <a:pt x="25414" y="3306"/>
                  </a:lnTo>
                  <a:cubicBezTo>
                    <a:pt x="25403" y="3310"/>
                    <a:pt x="25377" y="3321"/>
                    <a:pt x="25350" y="3337"/>
                  </a:cubicBezTo>
                  <a:cubicBezTo>
                    <a:pt x="25376" y="3209"/>
                    <a:pt x="25410" y="3089"/>
                    <a:pt x="25436" y="3029"/>
                  </a:cubicBezTo>
                  <a:lnTo>
                    <a:pt x="25436" y="3029"/>
                  </a:lnTo>
                  <a:cubicBezTo>
                    <a:pt x="25436" y="3029"/>
                    <a:pt x="25316" y="3220"/>
                    <a:pt x="25196" y="3423"/>
                  </a:cubicBezTo>
                  <a:cubicBezTo>
                    <a:pt x="25173" y="3446"/>
                    <a:pt x="25136" y="3457"/>
                    <a:pt x="25102" y="3480"/>
                  </a:cubicBezTo>
                  <a:cubicBezTo>
                    <a:pt x="25125" y="3337"/>
                    <a:pt x="25162" y="3149"/>
                    <a:pt x="25196" y="3018"/>
                  </a:cubicBezTo>
                  <a:cubicBezTo>
                    <a:pt x="25233" y="2969"/>
                    <a:pt x="25267" y="2935"/>
                    <a:pt x="25304" y="2898"/>
                  </a:cubicBezTo>
                  <a:lnTo>
                    <a:pt x="25304" y="2898"/>
                  </a:lnTo>
                  <a:cubicBezTo>
                    <a:pt x="25304" y="2898"/>
                    <a:pt x="25256" y="2924"/>
                    <a:pt x="25207" y="2969"/>
                  </a:cubicBezTo>
                  <a:cubicBezTo>
                    <a:pt x="25222" y="2898"/>
                    <a:pt x="25233" y="2852"/>
                    <a:pt x="25244" y="2815"/>
                  </a:cubicBezTo>
                  <a:lnTo>
                    <a:pt x="25244" y="2815"/>
                  </a:lnTo>
                  <a:cubicBezTo>
                    <a:pt x="25244" y="2815"/>
                    <a:pt x="25207" y="2898"/>
                    <a:pt x="25162" y="3007"/>
                  </a:cubicBezTo>
                  <a:cubicBezTo>
                    <a:pt x="25090" y="3041"/>
                    <a:pt x="25019" y="3101"/>
                    <a:pt x="24936" y="3161"/>
                  </a:cubicBezTo>
                  <a:cubicBezTo>
                    <a:pt x="24936" y="3029"/>
                    <a:pt x="24936" y="2898"/>
                    <a:pt x="24948" y="2838"/>
                  </a:cubicBezTo>
                  <a:lnTo>
                    <a:pt x="24948" y="2838"/>
                  </a:lnTo>
                  <a:cubicBezTo>
                    <a:pt x="24948" y="2838"/>
                    <a:pt x="24899" y="3018"/>
                    <a:pt x="24851" y="3220"/>
                  </a:cubicBezTo>
                  <a:cubicBezTo>
                    <a:pt x="24805" y="3255"/>
                    <a:pt x="24757" y="3303"/>
                    <a:pt x="24708" y="3337"/>
                  </a:cubicBezTo>
                  <a:lnTo>
                    <a:pt x="24708" y="3255"/>
                  </a:lnTo>
                  <a:cubicBezTo>
                    <a:pt x="24708" y="3255"/>
                    <a:pt x="24708" y="3303"/>
                    <a:pt x="24697" y="3363"/>
                  </a:cubicBezTo>
                  <a:cubicBezTo>
                    <a:pt x="24674" y="3374"/>
                    <a:pt x="24663" y="3386"/>
                    <a:pt x="24637" y="3397"/>
                  </a:cubicBezTo>
                  <a:cubicBezTo>
                    <a:pt x="24651" y="3243"/>
                    <a:pt x="24663" y="3089"/>
                    <a:pt x="24663" y="3041"/>
                  </a:cubicBezTo>
                  <a:lnTo>
                    <a:pt x="24663" y="3041"/>
                  </a:lnTo>
                  <a:cubicBezTo>
                    <a:pt x="24663" y="3041"/>
                    <a:pt x="24663" y="3041"/>
                    <a:pt x="24663" y="3041"/>
                  </a:cubicBezTo>
                  <a:cubicBezTo>
                    <a:pt x="24805" y="2767"/>
                    <a:pt x="24971" y="2482"/>
                    <a:pt x="25090" y="2376"/>
                  </a:cubicBezTo>
                  <a:lnTo>
                    <a:pt x="25090" y="2376"/>
                  </a:lnTo>
                  <a:cubicBezTo>
                    <a:pt x="25087" y="2379"/>
                    <a:pt x="24186" y="3172"/>
                    <a:pt x="24103" y="3337"/>
                  </a:cubicBezTo>
                  <a:cubicBezTo>
                    <a:pt x="24103" y="3337"/>
                    <a:pt x="24209" y="2376"/>
                    <a:pt x="24340" y="2068"/>
                  </a:cubicBezTo>
                  <a:lnTo>
                    <a:pt x="24340" y="2068"/>
                  </a:lnTo>
                  <a:cubicBezTo>
                    <a:pt x="24340" y="2068"/>
                    <a:pt x="23676" y="3303"/>
                    <a:pt x="23627" y="3694"/>
                  </a:cubicBezTo>
                  <a:cubicBezTo>
                    <a:pt x="23627" y="3694"/>
                    <a:pt x="23462" y="3138"/>
                    <a:pt x="23496" y="2815"/>
                  </a:cubicBezTo>
                  <a:lnTo>
                    <a:pt x="23496" y="2815"/>
                  </a:lnTo>
                  <a:cubicBezTo>
                    <a:pt x="23496" y="2816"/>
                    <a:pt x="23211" y="3540"/>
                    <a:pt x="23188" y="3683"/>
                  </a:cubicBezTo>
                  <a:cubicBezTo>
                    <a:pt x="23188" y="3683"/>
                    <a:pt x="23319" y="2447"/>
                    <a:pt x="23296" y="2185"/>
                  </a:cubicBezTo>
                  <a:lnTo>
                    <a:pt x="23296" y="2185"/>
                  </a:lnTo>
                  <a:cubicBezTo>
                    <a:pt x="23296" y="2185"/>
                    <a:pt x="23082" y="2684"/>
                    <a:pt x="22891" y="3220"/>
                  </a:cubicBezTo>
                  <a:cubicBezTo>
                    <a:pt x="22868" y="3112"/>
                    <a:pt x="22843" y="3029"/>
                    <a:pt x="22843" y="3029"/>
                  </a:cubicBezTo>
                  <a:lnTo>
                    <a:pt x="22843" y="3029"/>
                  </a:lnTo>
                  <a:cubicBezTo>
                    <a:pt x="22843" y="3066"/>
                    <a:pt x="22854" y="3172"/>
                    <a:pt x="22854" y="3292"/>
                  </a:cubicBezTo>
                  <a:cubicBezTo>
                    <a:pt x="22843" y="3326"/>
                    <a:pt x="22831" y="3363"/>
                    <a:pt x="22820" y="3386"/>
                  </a:cubicBezTo>
                  <a:cubicBezTo>
                    <a:pt x="22808" y="3315"/>
                    <a:pt x="22797" y="3255"/>
                    <a:pt x="22797" y="3255"/>
                  </a:cubicBezTo>
                  <a:cubicBezTo>
                    <a:pt x="22797" y="3326"/>
                    <a:pt x="22797" y="3423"/>
                    <a:pt x="22783" y="3517"/>
                  </a:cubicBezTo>
                  <a:cubicBezTo>
                    <a:pt x="22760" y="3551"/>
                    <a:pt x="22749" y="3600"/>
                    <a:pt x="22737" y="3648"/>
                  </a:cubicBezTo>
                  <a:cubicBezTo>
                    <a:pt x="22689" y="3352"/>
                    <a:pt x="22558" y="2838"/>
                    <a:pt x="22557" y="2838"/>
                  </a:cubicBezTo>
                  <a:lnTo>
                    <a:pt x="22557" y="2838"/>
                  </a:lnTo>
                  <a:cubicBezTo>
                    <a:pt x="22583" y="2969"/>
                    <a:pt x="22569" y="3469"/>
                    <a:pt x="22569" y="3469"/>
                  </a:cubicBezTo>
                  <a:cubicBezTo>
                    <a:pt x="22546" y="3363"/>
                    <a:pt x="22261" y="2816"/>
                    <a:pt x="22261" y="2815"/>
                  </a:cubicBezTo>
                  <a:lnTo>
                    <a:pt x="22261" y="2815"/>
                  </a:lnTo>
                  <a:cubicBezTo>
                    <a:pt x="22332" y="2981"/>
                    <a:pt x="22441" y="3731"/>
                    <a:pt x="22441" y="3731"/>
                  </a:cubicBezTo>
                  <a:cubicBezTo>
                    <a:pt x="22355" y="3457"/>
                    <a:pt x="22070" y="3029"/>
                    <a:pt x="22070" y="3029"/>
                  </a:cubicBezTo>
                  <a:lnTo>
                    <a:pt x="22070" y="3029"/>
                  </a:lnTo>
                  <a:cubicBezTo>
                    <a:pt x="22155" y="3209"/>
                    <a:pt x="22249" y="3825"/>
                    <a:pt x="22249" y="3825"/>
                  </a:cubicBezTo>
                  <a:cubicBezTo>
                    <a:pt x="22212" y="3683"/>
                    <a:pt x="22107" y="3540"/>
                    <a:pt x="22024" y="3423"/>
                  </a:cubicBezTo>
                  <a:cubicBezTo>
                    <a:pt x="21964" y="2838"/>
                    <a:pt x="21927" y="2174"/>
                    <a:pt x="21927" y="2174"/>
                  </a:cubicBezTo>
                  <a:cubicBezTo>
                    <a:pt x="21881" y="2305"/>
                    <a:pt x="21784" y="3683"/>
                    <a:pt x="21784" y="3683"/>
                  </a:cubicBezTo>
                  <a:cubicBezTo>
                    <a:pt x="21773" y="3529"/>
                    <a:pt x="21619" y="2804"/>
                    <a:pt x="21619" y="2804"/>
                  </a:cubicBezTo>
                  <a:lnTo>
                    <a:pt x="21619" y="2804"/>
                  </a:lnTo>
                  <a:cubicBezTo>
                    <a:pt x="21630" y="3123"/>
                    <a:pt x="21525" y="3694"/>
                    <a:pt x="21525" y="3694"/>
                  </a:cubicBezTo>
                  <a:cubicBezTo>
                    <a:pt x="21499" y="3303"/>
                    <a:pt x="21131" y="2068"/>
                    <a:pt x="21131" y="2068"/>
                  </a:cubicBezTo>
                  <a:lnTo>
                    <a:pt x="21131" y="2068"/>
                  </a:lnTo>
                  <a:cubicBezTo>
                    <a:pt x="21203" y="2376"/>
                    <a:pt x="21251" y="3337"/>
                    <a:pt x="21251" y="3337"/>
                  </a:cubicBezTo>
                  <a:cubicBezTo>
                    <a:pt x="21203" y="3183"/>
                    <a:pt x="20692" y="2388"/>
                    <a:pt x="20692" y="2388"/>
                  </a:cubicBezTo>
                  <a:lnTo>
                    <a:pt x="20692" y="2388"/>
                  </a:lnTo>
                  <a:cubicBezTo>
                    <a:pt x="20835" y="2650"/>
                    <a:pt x="21120" y="3742"/>
                    <a:pt x="21120" y="3742"/>
                  </a:cubicBezTo>
                  <a:cubicBezTo>
                    <a:pt x="20977" y="3409"/>
                    <a:pt x="20549" y="2935"/>
                    <a:pt x="20549" y="2935"/>
                  </a:cubicBezTo>
                  <a:lnTo>
                    <a:pt x="20549" y="2935"/>
                  </a:lnTo>
                  <a:cubicBezTo>
                    <a:pt x="20681" y="3123"/>
                    <a:pt x="20883" y="3708"/>
                    <a:pt x="20929" y="3851"/>
                  </a:cubicBezTo>
                  <a:lnTo>
                    <a:pt x="20917" y="3851"/>
                  </a:lnTo>
                  <a:cubicBezTo>
                    <a:pt x="20775" y="3600"/>
                    <a:pt x="20478" y="3337"/>
                    <a:pt x="20478" y="3337"/>
                  </a:cubicBezTo>
                  <a:lnTo>
                    <a:pt x="20478" y="3337"/>
                  </a:lnTo>
                  <a:cubicBezTo>
                    <a:pt x="20572" y="3446"/>
                    <a:pt x="20658" y="3611"/>
                    <a:pt x="20715" y="3765"/>
                  </a:cubicBezTo>
                  <a:cubicBezTo>
                    <a:pt x="20538" y="3469"/>
                    <a:pt x="20347" y="3195"/>
                    <a:pt x="20347" y="3195"/>
                  </a:cubicBezTo>
                  <a:lnTo>
                    <a:pt x="20347" y="3195"/>
                  </a:lnTo>
                  <a:cubicBezTo>
                    <a:pt x="20358" y="3266"/>
                    <a:pt x="20418" y="3480"/>
                    <a:pt x="20478" y="3671"/>
                  </a:cubicBezTo>
                  <a:cubicBezTo>
                    <a:pt x="20467" y="3683"/>
                    <a:pt x="20444" y="3694"/>
                    <a:pt x="20418" y="3708"/>
                  </a:cubicBezTo>
                  <a:cubicBezTo>
                    <a:pt x="20358" y="3600"/>
                    <a:pt x="20301" y="3517"/>
                    <a:pt x="20301" y="3517"/>
                  </a:cubicBezTo>
                  <a:lnTo>
                    <a:pt x="20301" y="3517"/>
                  </a:lnTo>
                  <a:cubicBezTo>
                    <a:pt x="20324" y="3588"/>
                    <a:pt x="20324" y="3683"/>
                    <a:pt x="20324" y="3765"/>
                  </a:cubicBezTo>
                  <a:cubicBezTo>
                    <a:pt x="20301" y="3791"/>
                    <a:pt x="20264" y="3802"/>
                    <a:pt x="20241" y="3825"/>
                  </a:cubicBezTo>
                  <a:cubicBezTo>
                    <a:pt x="20216" y="3780"/>
                    <a:pt x="20181" y="3742"/>
                    <a:pt x="20159" y="3694"/>
                  </a:cubicBezTo>
                  <a:cubicBezTo>
                    <a:pt x="20216" y="3588"/>
                    <a:pt x="20276" y="3480"/>
                    <a:pt x="20335" y="3434"/>
                  </a:cubicBezTo>
                  <a:lnTo>
                    <a:pt x="20335" y="3434"/>
                  </a:lnTo>
                  <a:cubicBezTo>
                    <a:pt x="20335" y="3434"/>
                    <a:pt x="20216" y="3517"/>
                    <a:pt x="20099" y="3611"/>
                  </a:cubicBezTo>
                  <a:cubicBezTo>
                    <a:pt x="20027" y="3506"/>
                    <a:pt x="19945" y="3397"/>
                    <a:pt x="19873" y="3315"/>
                  </a:cubicBezTo>
                  <a:cubicBezTo>
                    <a:pt x="19788" y="3209"/>
                    <a:pt x="19731" y="3124"/>
                    <a:pt x="19731" y="3123"/>
                  </a:cubicBezTo>
                  <a:lnTo>
                    <a:pt x="19731" y="3123"/>
                  </a:lnTo>
                  <a:cubicBezTo>
                    <a:pt x="19765" y="3183"/>
                    <a:pt x="19802" y="3266"/>
                    <a:pt x="19836" y="3363"/>
                  </a:cubicBezTo>
                  <a:cubicBezTo>
                    <a:pt x="19813" y="3409"/>
                    <a:pt x="19776" y="3494"/>
                    <a:pt x="19742" y="3577"/>
                  </a:cubicBezTo>
                  <a:cubicBezTo>
                    <a:pt x="19551" y="3434"/>
                    <a:pt x="19326" y="3292"/>
                    <a:pt x="19326" y="3292"/>
                  </a:cubicBezTo>
                  <a:lnTo>
                    <a:pt x="19326" y="3292"/>
                  </a:lnTo>
                  <a:cubicBezTo>
                    <a:pt x="19408" y="3352"/>
                    <a:pt x="19562" y="3529"/>
                    <a:pt x="19682" y="3683"/>
                  </a:cubicBezTo>
                  <a:cubicBezTo>
                    <a:pt x="19671" y="3720"/>
                    <a:pt x="19659" y="3754"/>
                    <a:pt x="19645" y="3791"/>
                  </a:cubicBezTo>
                  <a:cubicBezTo>
                    <a:pt x="19574" y="3742"/>
                    <a:pt x="19502" y="3708"/>
                    <a:pt x="19445" y="3671"/>
                  </a:cubicBezTo>
                  <a:lnTo>
                    <a:pt x="19445" y="3623"/>
                  </a:lnTo>
                  <a:cubicBezTo>
                    <a:pt x="19445" y="3623"/>
                    <a:pt x="19431" y="3637"/>
                    <a:pt x="19431" y="3660"/>
                  </a:cubicBezTo>
                  <a:cubicBezTo>
                    <a:pt x="19386" y="3623"/>
                    <a:pt x="19337" y="3600"/>
                    <a:pt x="19303" y="3588"/>
                  </a:cubicBezTo>
                  <a:cubicBezTo>
                    <a:pt x="19303" y="3480"/>
                    <a:pt x="19289" y="3386"/>
                    <a:pt x="19277" y="3352"/>
                  </a:cubicBezTo>
                  <a:cubicBezTo>
                    <a:pt x="19277" y="3352"/>
                    <a:pt x="19194" y="3566"/>
                    <a:pt x="19123" y="3802"/>
                  </a:cubicBezTo>
                  <a:lnTo>
                    <a:pt x="19112" y="3802"/>
                  </a:lnTo>
                  <a:cubicBezTo>
                    <a:pt x="19112" y="3683"/>
                    <a:pt x="19146" y="3566"/>
                    <a:pt x="19194" y="3469"/>
                  </a:cubicBezTo>
                  <a:lnTo>
                    <a:pt x="19194" y="3469"/>
                  </a:lnTo>
                  <a:cubicBezTo>
                    <a:pt x="19194" y="3469"/>
                    <a:pt x="19063" y="3623"/>
                    <a:pt x="18981" y="3791"/>
                  </a:cubicBezTo>
                  <a:lnTo>
                    <a:pt x="18921" y="3791"/>
                  </a:lnTo>
                  <a:cubicBezTo>
                    <a:pt x="18921" y="3600"/>
                    <a:pt x="18932" y="3255"/>
                    <a:pt x="18981" y="3123"/>
                  </a:cubicBezTo>
                  <a:lnTo>
                    <a:pt x="18981" y="3123"/>
                  </a:lnTo>
                  <a:cubicBezTo>
                    <a:pt x="18980" y="3124"/>
                    <a:pt x="18744" y="3506"/>
                    <a:pt x="18707" y="3791"/>
                  </a:cubicBezTo>
                  <a:lnTo>
                    <a:pt x="18695" y="3791"/>
                  </a:lnTo>
                  <a:cubicBezTo>
                    <a:pt x="18672" y="3611"/>
                    <a:pt x="18601" y="2864"/>
                    <a:pt x="18661" y="2673"/>
                  </a:cubicBezTo>
                  <a:lnTo>
                    <a:pt x="18661" y="2673"/>
                  </a:lnTo>
                  <a:cubicBezTo>
                    <a:pt x="18661" y="2673"/>
                    <a:pt x="18421" y="3337"/>
                    <a:pt x="18421" y="3480"/>
                  </a:cubicBezTo>
                  <a:cubicBezTo>
                    <a:pt x="18421" y="3480"/>
                    <a:pt x="18136" y="2650"/>
                    <a:pt x="18102" y="2388"/>
                  </a:cubicBezTo>
                  <a:lnTo>
                    <a:pt x="18102" y="2388"/>
                  </a:lnTo>
                  <a:cubicBezTo>
                    <a:pt x="18102" y="2388"/>
                    <a:pt x="18162" y="3434"/>
                    <a:pt x="18267" y="3780"/>
                  </a:cubicBezTo>
                  <a:cubicBezTo>
                    <a:pt x="18233" y="3720"/>
                    <a:pt x="17971" y="3280"/>
                    <a:pt x="17862" y="3018"/>
                  </a:cubicBezTo>
                  <a:lnTo>
                    <a:pt x="17862" y="3018"/>
                  </a:lnTo>
                  <a:cubicBezTo>
                    <a:pt x="17862" y="3018"/>
                    <a:pt x="17970" y="3634"/>
                    <a:pt x="18005" y="3764"/>
                  </a:cubicBezTo>
                  <a:lnTo>
                    <a:pt x="18005" y="3764"/>
                  </a:lnTo>
                  <a:cubicBezTo>
                    <a:pt x="17992" y="3728"/>
                    <a:pt x="17434" y="2600"/>
                    <a:pt x="17352" y="2482"/>
                  </a:cubicBezTo>
                  <a:lnTo>
                    <a:pt x="17352" y="2482"/>
                  </a:lnTo>
                  <a:cubicBezTo>
                    <a:pt x="17352" y="2482"/>
                    <a:pt x="17531" y="3052"/>
                    <a:pt x="17685" y="3540"/>
                  </a:cubicBezTo>
                  <a:cubicBezTo>
                    <a:pt x="17648" y="3600"/>
                    <a:pt x="17626" y="3683"/>
                    <a:pt x="17603" y="3754"/>
                  </a:cubicBezTo>
                  <a:lnTo>
                    <a:pt x="17566" y="3754"/>
                  </a:lnTo>
                  <a:cubicBezTo>
                    <a:pt x="17543" y="3648"/>
                    <a:pt x="17520" y="3506"/>
                    <a:pt x="17506" y="3386"/>
                  </a:cubicBezTo>
                  <a:cubicBezTo>
                    <a:pt x="17494" y="3315"/>
                    <a:pt x="17494" y="3255"/>
                    <a:pt x="17494" y="3209"/>
                  </a:cubicBezTo>
                  <a:cubicBezTo>
                    <a:pt x="17494" y="3209"/>
                    <a:pt x="17460" y="3303"/>
                    <a:pt x="17434" y="3409"/>
                  </a:cubicBezTo>
                  <a:cubicBezTo>
                    <a:pt x="17400" y="3434"/>
                    <a:pt x="17352" y="3457"/>
                    <a:pt x="17292" y="3480"/>
                  </a:cubicBezTo>
                  <a:cubicBezTo>
                    <a:pt x="17292" y="3446"/>
                    <a:pt x="17280" y="3397"/>
                    <a:pt x="17269" y="3363"/>
                  </a:cubicBezTo>
                  <a:cubicBezTo>
                    <a:pt x="17352" y="3280"/>
                    <a:pt x="17434" y="3209"/>
                    <a:pt x="17494" y="3172"/>
                  </a:cubicBezTo>
                  <a:lnTo>
                    <a:pt x="17494" y="3172"/>
                  </a:lnTo>
                  <a:cubicBezTo>
                    <a:pt x="17494" y="3172"/>
                    <a:pt x="17389" y="3220"/>
                    <a:pt x="17258" y="3303"/>
                  </a:cubicBezTo>
                  <a:cubicBezTo>
                    <a:pt x="17246" y="3220"/>
                    <a:pt x="17235" y="3138"/>
                    <a:pt x="17235" y="3089"/>
                  </a:cubicBezTo>
                  <a:cubicBezTo>
                    <a:pt x="17306" y="3007"/>
                    <a:pt x="17377" y="2935"/>
                    <a:pt x="17423" y="2898"/>
                  </a:cubicBezTo>
                  <a:lnTo>
                    <a:pt x="17423" y="2898"/>
                  </a:lnTo>
                  <a:cubicBezTo>
                    <a:pt x="17423" y="2898"/>
                    <a:pt x="17186" y="3052"/>
                    <a:pt x="16995" y="3195"/>
                  </a:cubicBezTo>
                  <a:cubicBezTo>
                    <a:pt x="16972" y="3138"/>
                    <a:pt x="16950" y="3078"/>
                    <a:pt x="16950" y="3052"/>
                  </a:cubicBezTo>
                  <a:lnTo>
                    <a:pt x="16950" y="3052"/>
                  </a:lnTo>
                  <a:cubicBezTo>
                    <a:pt x="16950" y="3055"/>
                    <a:pt x="16950" y="3126"/>
                    <a:pt x="16961" y="3220"/>
                  </a:cubicBezTo>
                  <a:cubicBezTo>
                    <a:pt x="16890" y="3280"/>
                    <a:pt x="16818" y="3326"/>
                    <a:pt x="16781" y="3363"/>
                  </a:cubicBezTo>
                  <a:cubicBezTo>
                    <a:pt x="16770" y="3363"/>
                    <a:pt x="16770" y="3352"/>
                    <a:pt x="16770" y="3337"/>
                  </a:cubicBezTo>
                  <a:cubicBezTo>
                    <a:pt x="16807" y="3209"/>
                    <a:pt x="16935" y="2864"/>
                    <a:pt x="17021" y="2744"/>
                  </a:cubicBezTo>
                  <a:lnTo>
                    <a:pt x="17021" y="2744"/>
                  </a:lnTo>
                  <a:cubicBezTo>
                    <a:pt x="17021" y="2744"/>
                    <a:pt x="16507" y="3375"/>
                    <a:pt x="16436" y="3577"/>
                  </a:cubicBezTo>
                  <a:cubicBezTo>
                    <a:pt x="16436" y="3577"/>
                    <a:pt x="16402" y="3292"/>
                    <a:pt x="16450" y="3123"/>
                  </a:cubicBezTo>
                  <a:lnTo>
                    <a:pt x="16450" y="3123"/>
                  </a:lnTo>
                  <a:cubicBezTo>
                    <a:pt x="16450" y="3124"/>
                    <a:pt x="16211" y="3506"/>
                    <a:pt x="16188" y="3577"/>
                  </a:cubicBezTo>
                  <a:cubicBezTo>
                    <a:pt x="16188" y="3577"/>
                    <a:pt x="16379" y="2935"/>
                    <a:pt x="16402" y="2804"/>
                  </a:cubicBezTo>
                  <a:lnTo>
                    <a:pt x="16402" y="2804"/>
                  </a:lnTo>
                  <a:cubicBezTo>
                    <a:pt x="16402" y="2804"/>
                    <a:pt x="16211" y="3089"/>
                    <a:pt x="16023" y="3374"/>
                  </a:cubicBezTo>
                  <a:cubicBezTo>
                    <a:pt x="16094" y="3220"/>
                    <a:pt x="16165" y="3066"/>
                    <a:pt x="16271" y="2947"/>
                  </a:cubicBezTo>
                  <a:lnTo>
                    <a:pt x="16271" y="2947"/>
                  </a:lnTo>
                  <a:cubicBezTo>
                    <a:pt x="16271" y="2947"/>
                    <a:pt x="15937" y="3243"/>
                    <a:pt x="15809" y="3494"/>
                  </a:cubicBezTo>
                  <a:cubicBezTo>
                    <a:pt x="15809" y="3494"/>
                    <a:pt x="16045" y="2755"/>
                    <a:pt x="16188" y="2542"/>
                  </a:cubicBezTo>
                  <a:lnTo>
                    <a:pt x="16188" y="2542"/>
                  </a:lnTo>
                  <a:cubicBezTo>
                    <a:pt x="16188" y="2542"/>
                    <a:pt x="15771" y="3018"/>
                    <a:pt x="15629" y="3363"/>
                  </a:cubicBezTo>
                  <a:cubicBezTo>
                    <a:pt x="15629" y="3363"/>
                    <a:pt x="15903" y="2256"/>
                    <a:pt x="16057" y="2008"/>
                  </a:cubicBezTo>
                  <a:lnTo>
                    <a:pt x="16057" y="2008"/>
                  </a:lnTo>
                  <a:cubicBezTo>
                    <a:pt x="16056" y="2009"/>
                    <a:pt x="15546" y="2793"/>
                    <a:pt x="15498" y="2958"/>
                  </a:cubicBezTo>
                  <a:cubicBezTo>
                    <a:pt x="15498" y="2958"/>
                    <a:pt x="15546" y="1982"/>
                    <a:pt x="15617" y="1674"/>
                  </a:cubicBezTo>
                  <a:lnTo>
                    <a:pt x="15617" y="1674"/>
                  </a:lnTo>
                  <a:cubicBezTo>
                    <a:pt x="15617" y="1675"/>
                    <a:pt x="15238" y="2910"/>
                    <a:pt x="15212" y="3303"/>
                  </a:cubicBezTo>
                  <a:cubicBezTo>
                    <a:pt x="15212" y="3303"/>
                    <a:pt x="15118" y="2744"/>
                    <a:pt x="15130" y="2410"/>
                  </a:cubicBezTo>
                  <a:lnTo>
                    <a:pt x="15130" y="2410"/>
                  </a:lnTo>
                  <a:cubicBezTo>
                    <a:pt x="15130" y="2411"/>
                    <a:pt x="14976" y="3149"/>
                    <a:pt x="14964" y="3292"/>
                  </a:cubicBezTo>
                  <a:cubicBezTo>
                    <a:pt x="14964" y="3292"/>
                    <a:pt x="14867" y="1911"/>
                    <a:pt x="14822" y="1783"/>
                  </a:cubicBezTo>
                  <a:cubicBezTo>
                    <a:pt x="14822" y="1783"/>
                    <a:pt x="14773" y="2447"/>
                    <a:pt x="14725" y="3029"/>
                  </a:cubicBezTo>
                  <a:cubicBezTo>
                    <a:pt x="14642" y="3149"/>
                    <a:pt x="14536" y="3303"/>
                    <a:pt x="14488" y="3434"/>
                  </a:cubicBezTo>
                  <a:cubicBezTo>
                    <a:pt x="14488" y="3434"/>
                    <a:pt x="14525" y="3195"/>
                    <a:pt x="14582" y="2969"/>
                  </a:cubicBezTo>
                  <a:cubicBezTo>
                    <a:pt x="14608" y="2947"/>
                    <a:pt x="14631" y="2935"/>
                    <a:pt x="14653" y="2910"/>
                  </a:cubicBezTo>
                  <a:lnTo>
                    <a:pt x="14653" y="2910"/>
                  </a:lnTo>
                  <a:cubicBezTo>
                    <a:pt x="14653" y="2910"/>
                    <a:pt x="14631" y="2924"/>
                    <a:pt x="14582" y="2958"/>
                  </a:cubicBezTo>
                  <a:cubicBezTo>
                    <a:pt x="14608" y="2827"/>
                    <a:pt x="14642" y="2710"/>
                    <a:pt x="14679" y="2639"/>
                  </a:cubicBezTo>
                  <a:lnTo>
                    <a:pt x="14679" y="2639"/>
                  </a:lnTo>
                  <a:cubicBezTo>
                    <a:pt x="14679" y="2639"/>
                    <a:pt x="14548" y="2827"/>
                    <a:pt x="14439" y="3041"/>
                  </a:cubicBezTo>
                  <a:cubicBezTo>
                    <a:pt x="14405" y="3052"/>
                    <a:pt x="14382" y="3078"/>
                    <a:pt x="14345" y="3089"/>
                  </a:cubicBezTo>
                  <a:cubicBezTo>
                    <a:pt x="14368" y="2947"/>
                    <a:pt x="14394" y="2767"/>
                    <a:pt x="14428" y="2624"/>
                  </a:cubicBezTo>
                  <a:cubicBezTo>
                    <a:pt x="14465" y="2579"/>
                    <a:pt x="14499" y="2542"/>
                    <a:pt x="14536" y="2507"/>
                  </a:cubicBezTo>
                  <a:lnTo>
                    <a:pt x="14536" y="2507"/>
                  </a:lnTo>
                  <a:cubicBezTo>
                    <a:pt x="14536" y="2508"/>
                    <a:pt x="14499" y="2542"/>
                    <a:pt x="14439" y="2579"/>
                  </a:cubicBezTo>
                  <a:cubicBezTo>
                    <a:pt x="14450" y="2535"/>
                    <a:pt x="14459" y="2491"/>
                    <a:pt x="14472" y="2461"/>
                  </a:cubicBezTo>
                  <a:lnTo>
                    <a:pt x="14472" y="2461"/>
                  </a:lnTo>
                  <a:cubicBezTo>
                    <a:pt x="14454" y="2491"/>
                    <a:pt x="14423" y="2545"/>
                    <a:pt x="14394" y="2613"/>
                  </a:cubicBezTo>
                  <a:cubicBezTo>
                    <a:pt x="14334" y="2661"/>
                    <a:pt x="14251" y="2710"/>
                    <a:pt x="14168" y="2781"/>
                  </a:cubicBezTo>
                  <a:cubicBezTo>
                    <a:pt x="14168" y="2650"/>
                    <a:pt x="14180" y="2507"/>
                    <a:pt x="14191" y="2447"/>
                  </a:cubicBezTo>
                  <a:lnTo>
                    <a:pt x="14191" y="2447"/>
                  </a:lnTo>
                  <a:cubicBezTo>
                    <a:pt x="14191" y="2448"/>
                    <a:pt x="14143" y="2624"/>
                    <a:pt x="14097" y="2838"/>
                  </a:cubicBezTo>
                  <a:cubicBezTo>
                    <a:pt x="14049" y="2875"/>
                    <a:pt x="14000" y="2910"/>
                    <a:pt x="13954" y="2947"/>
                  </a:cubicBezTo>
                  <a:lnTo>
                    <a:pt x="13954" y="2875"/>
                  </a:lnTo>
                  <a:cubicBezTo>
                    <a:pt x="13954" y="2875"/>
                    <a:pt x="13940" y="2910"/>
                    <a:pt x="13929" y="2969"/>
                  </a:cubicBezTo>
                  <a:cubicBezTo>
                    <a:pt x="13906" y="2981"/>
                    <a:pt x="13895" y="2995"/>
                    <a:pt x="13869" y="3018"/>
                  </a:cubicBezTo>
                  <a:cubicBezTo>
                    <a:pt x="13895" y="2852"/>
                    <a:pt x="13895" y="2696"/>
                    <a:pt x="13895" y="2650"/>
                  </a:cubicBezTo>
                  <a:lnTo>
                    <a:pt x="13895" y="2650"/>
                  </a:lnTo>
                  <a:cubicBezTo>
                    <a:pt x="13895" y="2684"/>
                    <a:pt x="13857" y="2853"/>
                    <a:pt x="13812" y="3066"/>
                  </a:cubicBezTo>
                  <a:cubicBezTo>
                    <a:pt x="13715" y="3161"/>
                    <a:pt x="13621" y="3255"/>
                    <a:pt x="13561" y="3337"/>
                  </a:cubicBezTo>
                  <a:cubicBezTo>
                    <a:pt x="13561" y="3337"/>
                    <a:pt x="13715" y="2995"/>
                    <a:pt x="13895" y="2650"/>
                  </a:cubicBezTo>
                  <a:cubicBezTo>
                    <a:pt x="14049" y="2376"/>
                    <a:pt x="14203" y="2102"/>
                    <a:pt x="14322" y="1982"/>
                  </a:cubicBezTo>
                  <a:lnTo>
                    <a:pt x="14322" y="1982"/>
                  </a:lnTo>
                  <a:cubicBezTo>
                    <a:pt x="14322" y="1983"/>
                    <a:pt x="13430" y="2781"/>
                    <a:pt x="13336" y="2947"/>
                  </a:cubicBezTo>
                  <a:cubicBezTo>
                    <a:pt x="13336" y="2947"/>
                    <a:pt x="13441" y="1982"/>
                    <a:pt x="13572" y="1674"/>
                  </a:cubicBezTo>
                  <a:lnTo>
                    <a:pt x="13572" y="1674"/>
                  </a:lnTo>
                  <a:cubicBezTo>
                    <a:pt x="13572" y="1675"/>
                    <a:pt x="12908" y="2910"/>
                    <a:pt x="12859" y="3303"/>
                  </a:cubicBezTo>
                  <a:cubicBezTo>
                    <a:pt x="12859" y="3303"/>
                    <a:pt x="12705" y="2755"/>
                    <a:pt x="12728" y="2425"/>
                  </a:cubicBezTo>
                  <a:lnTo>
                    <a:pt x="12728" y="2425"/>
                  </a:lnTo>
                  <a:cubicBezTo>
                    <a:pt x="12728" y="2425"/>
                    <a:pt x="12457" y="3161"/>
                    <a:pt x="12431" y="3303"/>
                  </a:cubicBezTo>
                  <a:cubicBezTo>
                    <a:pt x="12431" y="3303"/>
                    <a:pt x="12551" y="2054"/>
                    <a:pt x="12540" y="1806"/>
                  </a:cubicBezTo>
                  <a:lnTo>
                    <a:pt x="12540" y="1806"/>
                  </a:lnTo>
                  <a:cubicBezTo>
                    <a:pt x="12540" y="1806"/>
                    <a:pt x="12195" y="2590"/>
                    <a:pt x="11969" y="3243"/>
                  </a:cubicBezTo>
                  <a:cubicBezTo>
                    <a:pt x="11861" y="3337"/>
                    <a:pt x="11755" y="3434"/>
                    <a:pt x="11730" y="3457"/>
                  </a:cubicBezTo>
                  <a:cubicBezTo>
                    <a:pt x="11730" y="3457"/>
                    <a:pt x="11718" y="3041"/>
                    <a:pt x="11778" y="2910"/>
                  </a:cubicBezTo>
                  <a:lnTo>
                    <a:pt x="11778" y="2910"/>
                  </a:lnTo>
                  <a:cubicBezTo>
                    <a:pt x="11778" y="2910"/>
                    <a:pt x="11530" y="3363"/>
                    <a:pt x="11493" y="3566"/>
                  </a:cubicBezTo>
                  <a:lnTo>
                    <a:pt x="11459" y="3566"/>
                  </a:lnTo>
                  <a:cubicBezTo>
                    <a:pt x="11422" y="3480"/>
                    <a:pt x="11350" y="3337"/>
                    <a:pt x="11339" y="3232"/>
                  </a:cubicBezTo>
                  <a:cubicBezTo>
                    <a:pt x="11339" y="3232"/>
                    <a:pt x="11267" y="3446"/>
                    <a:pt x="11245" y="3566"/>
                  </a:cubicBezTo>
                  <a:lnTo>
                    <a:pt x="11230" y="3566"/>
                  </a:lnTo>
                  <a:cubicBezTo>
                    <a:pt x="11219" y="3423"/>
                    <a:pt x="11196" y="3052"/>
                    <a:pt x="11173" y="2958"/>
                  </a:cubicBezTo>
                  <a:cubicBezTo>
                    <a:pt x="11173" y="2958"/>
                    <a:pt x="11088" y="3195"/>
                    <a:pt x="11005" y="3446"/>
                  </a:cubicBezTo>
                  <a:cubicBezTo>
                    <a:pt x="11005" y="3315"/>
                    <a:pt x="11031" y="3183"/>
                    <a:pt x="11102" y="3089"/>
                  </a:cubicBezTo>
                  <a:lnTo>
                    <a:pt x="11102" y="3089"/>
                  </a:lnTo>
                  <a:cubicBezTo>
                    <a:pt x="11102" y="3089"/>
                    <a:pt x="10874" y="3326"/>
                    <a:pt x="10828" y="3551"/>
                  </a:cubicBezTo>
                  <a:cubicBezTo>
                    <a:pt x="10828" y="3494"/>
                    <a:pt x="10817" y="2910"/>
                    <a:pt x="10874" y="2744"/>
                  </a:cubicBezTo>
                  <a:lnTo>
                    <a:pt x="10874" y="2744"/>
                  </a:lnTo>
                  <a:cubicBezTo>
                    <a:pt x="10874" y="2744"/>
                    <a:pt x="10626" y="3149"/>
                    <a:pt x="10603" y="3434"/>
                  </a:cubicBezTo>
                  <a:cubicBezTo>
                    <a:pt x="10603" y="3434"/>
                    <a:pt x="10494" y="2496"/>
                    <a:pt x="10554" y="2282"/>
                  </a:cubicBezTo>
                  <a:lnTo>
                    <a:pt x="10554" y="2282"/>
                  </a:lnTo>
                  <a:cubicBezTo>
                    <a:pt x="10554" y="2282"/>
                    <a:pt x="10318" y="2958"/>
                    <a:pt x="10329" y="3089"/>
                  </a:cubicBezTo>
                  <a:cubicBezTo>
                    <a:pt x="10329" y="3089"/>
                    <a:pt x="10032" y="2268"/>
                    <a:pt x="9995" y="2008"/>
                  </a:cubicBezTo>
                  <a:lnTo>
                    <a:pt x="9995" y="2008"/>
                  </a:lnTo>
                  <a:cubicBezTo>
                    <a:pt x="9995" y="2008"/>
                    <a:pt x="10055" y="3052"/>
                    <a:pt x="10175" y="3386"/>
                  </a:cubicBezTo>
                  <a:cubicBezTo>
                    <a:pt x="10175" y="3386"/>
                    <a:pt x="9875" y="2910"/>
                    <a:pt x="9770" y="2624"/>
                  </a:cubicBezTo>
                  <a:lnTo>
                    <a:pt x="9770" y="2624"/>
                  </a:lnTo>
                  <a:cubicBezTo>
                    <a:pt x="9770" y="2624"/>
                    <a:pt x="9864" y="3255"/>
                    <a:pt x="9913" y="3374"/>
                  </a:cubicBezTo>
                  <a:cubicBezTo>
                    <a:pt x="9913" y="3374"/>
                    <a:pt x="9342" y="2211"/>
                    <a:pt x="9248" y="2102"/>
                  </a:cubicBezTo>
                  <a:lnTo>
                    <a:pt x="9248" y="2102"/>
                  </a:lnTo>
                  <a:cubicBezTo>
                    <a:pt x="9248" y="2102"/>
                    <a:pt x="9436" y="2661"/>
                    <a:pt x="9579" y="3161"/>
                  </a:cubicBezTo>
                  <a:cubicBezTo>
                    <a:pt x="9533" y="3255"/>
                    <a:pt x="9485" y="3386"/>
                    <a:pt x="9485" y="3494"/>
                  </a:cubicBezTo>
                  <a:cubicBezTo>
                    <a:pt x="9485" y="3494"/>
                    <a:pt x="9376" y="2969"/>
                    <a:pt x="9402" y="2827"/>
                  </a:cubicBezTo>
                  <a:lnTo>
                    <a:pt x="9402" y="2827"/>
                  </a:lnTo>
                  <a:cubicBezTo>
                    <a:pt x="9402" y="2827"/>
                    <a:pt x="9319" y="3029"/>
                    <a:pt x="9282" y="3232"/>
                  </a:cubicBezTo>
                  <a:cubicBezTo>
                    <a:pt x="9271" y="3232"/>
                    <a:pt x="9259" y="3243"/>
                    <a:pt x="9234" y="3255"/>
                  </a:cubicBezTo>
                  <a:cubicBezTo>
                    <a:pt x="9222" y="3183"/>
                    <a:pt x="9199" y="3112"/>
                    <a:pt x="9188" y="3029"/>
                  </a:cubicBezTo>
                  <a:cubicBezTo>
                    <a:pt x="9234" y="2969"/>
                    <a:pt x="9282" y="2924"/>
                    <a:pt x="9319" y="2898"/>
                  </a:cubicBezTo>
                  <a:lnTo>
                    <a:pt x="9319" y="2898"/>
                  </a:lnTo>
                  <a:cubicBezTo>
                    <a:pt x="9319" y="2898"/>
                    <a:pt x="9259" y="2935"/>
                    <a:pt x="9177" y="2995"/>
                  </a:cubicBezTo>
                  <a:cubicBezTo>
                    <a:pt x="9151" y="2852"/>
                    <a:pt x="9128" y="2710"/>
                    <a:pt x="9140" y="2650"/>
                  </a:cubicBezTo>
                  <a:lnTo>
                    <a:pt x="9140" y="2650"/>
                  </a:lnTo>
                  <a:cubicBezTo>
                    <a:pt x="9140" y="2650"/>
                    <a:pt x="9080" y="2910"/>
                    <a:pt x="9057" y="3078"/>
                  </a:cubicBezTo>
                  <a:cubicBezTo>
                    <a:pt x="9045" y="3089"/>
                    <a:pt x="9034" y="3101"/>
                    <a:pt x="9008" y="3112"/>
                  </a:cubicBezTo>
                  <a:cubicBezTo>
                    <a:pt x="8974" y="3029"/>
                    <a:pt x="8926" y="2898"/>
                    <a:pt x="8891" y="2793"/>
                  </a:cubicBezTo>
                  <a:cubicBezTo>
                    <a:pt x="8903" y="2767"/>
                    <a:pt x="8903" y="2755"/>
                    <a:pt x="8914" y="2744"/>
                  </a:cubicBezTo>
                  <a:lnTo>
                    <a:pt x="8914" y="2744"/>
                  </a:lnTo>
                  <a:cubicBezTo>
                    <a:pt x="8914" y="2745"/>
                    <a:pt x="8902" y="2756"/>
                    <a:pt x="8877" y="2781"/>
                  </a:cubicBezTo>
                  <a:cubicBezTo>
                    <a:pt x="8866" y="2733"/>
                    <a:pt x="8854" y="2684"/>
                    <a:pt x="8843" y="2661"/>
                  </a:cubicBezTo>
                  <a:lnTo>
                    <a:pt x="8843" y="2661"/>
                  </a:lnTo>
                  <a:cubicBezTo>
                    <a:pt x="8843" y="2661"/>
                    <a:pt x="8854" y="2721"/>
                    <a:pt x="8866" y="2815"/>
                  </a:cubicBezTo>
                  <a:cubicBezTo>
                    <a:pt x="8820" y="2864"/>
                    <a:pt x="8760" y="2947"/>
                    <a:pt x="8689" y="3029"/>
                  </a:cubicBezTo>
                  <a:cubicBezTo>
                    <a:pt x="8666" y="2947"/>
                    <a:pt x="8637" y="2873"/>
                    <a:pt x="8630" y="2839"/>
                  </a:cubicBezTo>
                  <a:lnTo>
                    <a:pt x="8630" y="2839"/>
                  </a:lnTo>
                  <a:cubicBezTo>
                    <a:pt x="8634" y="2869"/>
                    <a:pt x="8645" y="2953"/>
                    <a:pt x="8663" y="3066"/>
                  </a:cubicBezTo>
                  <a:cubicBezTo>
                    <a:pt x="8558" y="3209"/>
                    <a:pt x="8449" y="3363"/>
                    <a:pt x="8392" y="3469"/>
                  </a:cubicBezTo>
                  <a:lnTo>
                    <a:pt x="8321" y="3469"/>
                  </a:lnTo>
                  <a:cubicBezTo>
                    <a:pt x="8321" y="3374"/>
                    <a:pt x="8321" y="3232"/>
                    <a:pt x="8344" y="3123"/>
                  </a:cubicBezTo>
                  <a:lnTo>
                    <a:pt x="8344" y="3123"/>
                  </a:lnTo>
                  <a:cubicBezTo>
                    <a:pt x="8344" y="3124"/>
                    <a:pt x="8213" y="3326"/>
                    <a:pt x="8141" y="3469"/>
                  </a:cubicBezTo>
                  <a:lnTo>
                    <a:pt x="8118" y="3469"/>
                  </a:lnTo>
                  <a:cubicBezTo>
                    <a:pt x="8178" y="3280"/>
                    <a:pt x="8284" y="2898"/>
                    <a:pt x="8295" y="2804"/>
                  </a:cubicBezTo>
                  <a:lnTo>
                    <a:pt x="8295" y="2804"/>
                  </a:lnTo>
                  <a:cubicBezTo>
                    <a:pt x="8295" y="2804"/>
                    <a:pt x="8107" y="3089"/>
                    <a:pt x="7927" y="3374"/>
                  </a:cubicBezTo>
                  <a:cubicBezTo>
                    <a:pt x="7987" y="3220"/>
                    <a:pt x="8070" y="3066"/>
                    <a:pt x="8164" y="2947"/>
                  </a:cubicBezTo>
                  <a:lnTo>
                    <a:pt x="8164" y="2947"/>
                  </a:lnTo>
                  <a:cubicBezTo>
                    <a:pt x="8164" y="2947"/>
                    <a:pt x="7879" y="3209"/>
                    <a:pt x="7725" y="3457"/>
                  </a:cubicBezTo>
                  <a:lnTo>
                    <a:pt x="7713" y="3457"/>
                  </a:lnTo>
                  <a:cubicBezTo>
                    <a:pt x="7773" y="3292"/>
                    <a:pt x="7964" y="2733"/>
                    <a:pt x="8093" y="2542"/>
                  </a:cubicBezTo>
                  <a:lnTo>
                    <a:pt x="8093" y="2542"/>
                  </a:lnTo>
                  <a:cubicBezTo>
                    <a:pt x="8093" y="2542"/>
                    <a:pt x="7665" y="3018"/>
                    <a:pt x="7522" y="3363"/>
                  </a:cubicBezTo>
                  <a:cubicBezTo>
                    <a:pt x="7522" y="3363"/>
                    <a:pt x="7807" y="2256"/>
                    <a:pt x="7964" y="2008"/>
                  </a:cubicBezTo>
                  <a:lnTo>
                    <a:pt x="7964" y="2008"/>
                  </a:lnTo>
                  <a:cubicBezTo>
                    <a:pt x="7964" y="2009"/>
                    <a:pt x="7439" y="2793"/>
                    <a:pt x="7394" y="2958"/>
                  </a:cubicBezTo>
                  <a:cubicBezTo>
                    <a:pt x="7394" y="2958"/>
                    <a:pt x="7440" y="1982"/>
                    <a:pt x="7511" y="1674"/>
                  </a:cubicBezTo>
                  <a:lnTo>
                    <a:pt x="7511" y="1674"/>
                  </a:lnTo>
                  <a:cubicBezTo>
                    <a:pt x="7511" y="1675"/>
                    <a:pt x="7143" y="2910"/>
                    <a:pt x="7120" y="3303"/>
                  </a:cubicBezTo>
                  <a:cubicBezTo>
                    <a:pt x="7120" y="3303"/>
                    <a:pt x="7012" y="2744"/>
                    <a:pt x="7023" y="2410"/>
                  </a:cubicBezTo>
                  <a:lnTo>
                    <a:pt x="7023" y="2410"/>
                  </a:lnTo>
                  <a:cubicBezTo>
                    <a:pt x="7023" y="2411"/>
                    <a:pt x="6869" y="3149"/>
                    <a:pt x="6858" y="3292"/>
                  </a:cubicBezTo>
                  <a:cubicBezTo>
                    <a:pt x="6858" y="3292"/>
                    <a:pt x="6763" y="1911"/>
                    <a:pt x="6726" y="1783"/>
                  </a:cubicBezTo>
                  <a:cubicBezTo>
                    <a:pt x="6726" y="1783"/>
                    <a:pt x="6681" y="2447"/>
                    <a:pt x="6621" y="3029"/>
                  </a:cubicBezTo>
                  <a:cubicBezTo>
                    <a:pt x="6538" y="3138"/>
                    <a:pt x="6441" y="3280"/>
                    <a:pt x="6396" y="3409"/>
                  </a:cubicBezTo>
                  <a:cubicBezTo>
                    <a:pt x="6407" y="3352"/>
                    <a:pt x="6441" y="3149"/>
                    <a:pt x="6478" y="2969"/>
                  </a:cubicBezTo>
                  <a:cubicBezTo>
                    <a:pt x="6501" y="2947"/>
                    <a:pt x="6524" y="2935"/>
                    <a:pt x="6550" y="2910"/>
                  </a:cubicBezTo>
                  <a:lnTo>
                    <a:pt x="6550" y="2910"/>
                  </a:lnTo>
                  <a:cubicBezTo>
                    <a:pt x="6550" y="2910"/>
                    <a:pt x="6524" y="2924"/>
                    <a:pt x="6478" y="2958"/>
                  </a:cubicBezTo>
                  <a:cubicBezTo>
                    <a:pt x="6512" y="2827"/>
                    <a:pt x="6550" y="2710"/>
                    <a:pt x="6572" y="2639"/>
                  </a:cubicBezTo>
                  <a:lnTo>
                    <a:pt x="6572" y="2639"/>
                  </a:lnTo>
                  <a:cubicBezTo>
                    <a:pt x="6572" y="2639"/>
                    <a:pt x="6441" y="2827"/>
                    <a:pt x="6336" y="3041"/>
                  </a:cubicBezTo>
                  <a:cubicBezTo>
                    <a:pt x="6310" y="3052"/>
                    <a:pt x="6276" y="3078"/>
                    <a:pt x="6239" y="3089"/>
                  </a:cubicBezTo>
                  <a:cubicBezTo>
                    <a:pt x="6264" y="2947"/>
                    <a:pt x="6299" y="2767"/>
                    <a:pt x="6324" y="2624"/>
                  </a:cubicBezTo>
                  <a:cubicBezTo>
                    <a:pt x="6370" y="2579"/>
                    <a:pt x="6407" y="2542"/>
                    <a:pt x="6430" y="2507"/>
                  </a:cubicBezTo>
                  <a:lnTo>
                    <a:pt x="6430" y="2507"/>
                  </a:lnTo>
                  <a:cubicBezTo>
                    <a:pt x="6430" y="2507"/>
                    <a:pt x="6395" y="2542"/>
                    <a:pt x="6336" y="2579"/>
                  </a:cubicBezTo>
                  <a:cubicBezTo>
                    <a:pt x="6358" y="2520"/>
                    <a:pt x="6369" y="2461"/>
                    <a:pt x="6381" y="2437"/>
                  </a:cubicBezTo>
                  <a:lnTo>
                    <a:pt x="6381" y="2437"/>
                  </a:lnTo>
                  <a:cubicBezTo>
                    <a:pt x="6375" y="2448"/>
                    <a:pt x="6342" y="2516"/>
                    <a:pt x="6287" y="2613"/>
                  </a:cubicBezTo>
                  <a:cubicBezTo>
                    <a:pt x="6227" y="2661"/>
                    <a:pt x="6156" y="2710"/>
                    <a:pt x="6073" y="2781"/>
                  </a:cubicBezTo>
                  <a:cubicBezTo>
                    <a:pt x="6073" y="2650"/>
                    <a:pt x="6073" y="2507"/>
                    <a:pt x="6085" y="2447"/>
                  </a:cubicBezTo>
                  <a:lnTo>
                    <a:pt x="6085" y="2447"/>
                  </a:lnTo>
                  <a:cubicBezTo>
                    <a:pt x="6085" y="2448"/>
                    <a:pt x="6039" y="2624"/>
                    <a:pt x="5990" y="2838"/>
                  </a:cubicBezTo>
                  <a:cubicBezTo>
                    <a:pt x="5942" y="2875"/>
                    <a:pt x="5896" y="2910"/>
                    <a:pt x="5848" y="2947"/>
                  </a:cubicBezTo>
                  <a:lnTo>
                    <a:pt x="5848" y="2875"/>
                  </a:lnTo>
                  <a:cubicBezTo>
                    <a:pt x="5848" y="2875"/>
                    <a:pt x="5836" y="2910"/>
                    <a:pt x="5825" y="2969"/>
                  </a:cubicBezTo>
                  <a:cubicBezTo>
                    <a:pt x="5811" y="2981"/>
                    <a:pt x="5788" y="2995"/>
                    <a:pt x="5777" y="3018"/>
                  </a:cubicBezTo>
                  <a:cubicBezTo>
                    <a:pt x="5788" y="2852"/>
                    <a:pt x="5799" y="2696"/>
                    <a:pt x="5799" y="2650"/>
                  </a:cubicBezTo>
                  <a:lnTo>
                    <a:pt x="5799" y="2650"/>
                  </a:lnTo>
                  <a:cubicBezTo>
                    <a:pt x="5799" y="2650"/>
                    <a:pt x="5799" y="2650"/>
                    <a:pt x="5799" y="2650"/>
                  </a:cubicBezTo>
                  <a:cubicBezTo>
                    <a:pt x="5942" y="2376"/>
                    <a:pt x="6110" y="2102"/>
                    <a:pt x="6216" y="1982"/>
                  </a:cubicBezTo>
                  <a:lnTo>
                    <a:pt x="6216" y="1982"/>
                  </a:lnTo>
                  <a:cubicBezTo>
                    <a:pt x="6216" y="1983"/>
                    <a:pt x="5326" y="2781"/>
                    <a:pt x="5240" y="2947"/>
                  </a:cubicBezTo>
                  <a:cubicBezTo>
                    <a:pt x="5240" y="2947"/>
                    <a:pt x="5349" y="1982"/>
                    <a:pt x="5480" y="1674"/>
                  </a:cubicBezTo>
                  <a:lnTo>
                    <a:pt x="5480" y="1674"/>
                  </a:lnTo>
                  <a:cubicBezTo>
                    <a:pt x="5480" y="1675"/>
                    <a:pt x="4812" y="2910"/>
                    <a:pt x="4767" y="3303"/>
                  </a:cubicBezTo>
                  <a:cubicBezTo>
                    <a:pt x="4767" y="3303"/>
                    <a:pt x="4598" y="2755"/>
                    <a:pt x="4624" y="2425"/>
                  </a:cubicBezTo>
                  <a:lnTo>
                    <a:pt x="4624" y="2425"/>
                  </a:lnTo>
                  <a:cubicBezTo>
                    <a:pt x="4624" y="2425"/>
                    <a:pt x="4350" y="3161"/>
                    <a:pt x="4327" y="3303"/>
                  </a:cubicBezTo>
                  <a:cubicBezTo>
                    <a:pt x="4327" y="3303"/>
                    <a:pt x="4444" y="2054"/>
                    <a:pt x="4433" y="1806"/>
                  </a:cubicBezTo>
                  <a:lnTo>
                    <a:pt x="4433" y="1806"/>
                  </a:lnTo>
                  <a:cubicBezTo>
                    <a:pt x="4433" y="1806"/>
                    <a:pt x="4065" y="2661"/>
                    <a:pt x="3840" y="3337"/>
                  </a:cubicBezTo>
                  <a:lnTo>
                    <a:pt x="3720" y="3326"/>
                  </a:lnTo>
                  <a:cubicBezTo>
                    <a:pt x="3757" y="3101"/>
                    <a:pt x="3840" y="2838"/>
                    <a:pt x="3982" y="2650"/>
                  </a:cubicBezTo>
                  <a:lnTo>
                    <a:pt x="3982" y="2650"/>
                  </a:lnTo>
                  <a:cubicBezTo>
                    <a:pt x="3982" y="2650"/>
                    <a:pt x="3626" y="2995"/>
                    <a:pt x="3457" y="3326"/>
                  </a:cubicBezTo>
                  <a:lnTo>
                    <a:pt x="3412" y="3326"/>
                  </a:lnTo>
                  <a:cubicBezTo>
                    <a:pt x="3457" y="3052"/>
                    <a:pt x="3566" y="2410"/>
                    <a:pt x="3686" y="2174"/>
                  </a:cubicBezTo>
                  <a:lnTo>
                    <a:pt x="3686" y="2174"/>
                  </a:lnTo>
                  <a:cubicBezTo>
                    <a:pt x="3686" y="2174"/>
                    <a:pt x="3161" y="2864"/>
                    <a:pt x="3044" y="3315"/>
                  </a:cubicBezTo>
                  <a:lnTo>
                    <a:pt x="3030" y="3315"/>
                  </a:lnTo>
                  <a:cubicBezTo>
                    <a:pt x="3044" y="3123"/>
                    <a:pt x="3090" y="1900"/>
                    <a:pt x="3244" y="1569"/>
                  </a:cubicBezTo>
                  <a:lnTo>
                    <a:pt x="3244" y="1569"/>
                  </a:lnTo>
                  <a:cubicBezTo>
                    <a:pt x="3243" y="1569"/>
                    <a:pt x="2662" y="2684"/>
                    <a:pt x="2639" y="2887"/>
                  </a:cubicBezTo>
                  <a:cubicBezTo>
                    <a:pt x="2639" y="2887"/>
                    <a:pt x="2342" y="1711"/>
                    <a:pt x="2342" y="1318"/>
                  </a:cubicBezTo>
                  <a:cubicBezTo>
                    <a:pt x="2342" y="1318"/>
                    <a:pt x="2200" y="2710"/>
                    <a:pt x="2282" y="3292"/>
                  </a:cubicBezTo>
                  <a:lnTo>
                    <a:pt x="2234" y="3292"/>
                  </a:lnTo>
                  <a:cubicBezTo>
                    <a:pt x="2117" y="3078"/>
                    <a:pt x="1866" y="2650"/>
                    <a:pt x="1783" y="2353"/>
                  </a:cubicBezTo>
                  <a:lnTo>
                    <a:pt x="1783" y="2353"/>
                  </a:lnTo>
                  <a:cubicBezTo>
                    <a:pt x="1783" y="2353"/>
                    <a:pt x="1806" y="2947"/>
                    <a:pt x="1832" y="3280"/>
                  </a:cubicBezTo>
                  <a:lnTo>
                    <a:pt x="1760" y="3266"/>
                  </a:lnTo>
                  <a:cubicBezTo>
                    <a:pt x="1723" y="3183"/>
                    <a:pt x="1675" y="3078"/>
                    <a:pt x="1618" y="2947"/>
                  </a:cubicBezTo>
                  <a:cubicBezTo>
                    <a:pt x="1592" y="2579"/>
                    <a:pt x="1603" y="2185"/>
                    <a:pt x="1712" y="1937"/>
                  </a:cubicBezTo>
                  <a:lnTo>
                    <a:pt x="1712" y="1937"/>
                  </a:lnTo>
                  <a:cubicBezTo>
                    <a:pt x="1712" y="1937"/>
                    <a:pt x="1558" y="2196"/>
                    <a:pt x="1427" y="2530"/>
                  </a:cubicBezTo>
                  <a:cubicBezTo>
                    <a:pt x="1378" y="2410"/>
                    <a:pt x="1332" y="2305"/>
                    <a:pt x="1284" y="2211"/>
                  </a:cubicBezTo>
                  <a:cubicBezTo>
                    <a:pt x="1284" y="1911"/>
                    <a:pt x="1295" y="1626"/>
                    <a:pt x="1332" y="1483"/>
                  </a:cubicBezTo>
                  <a:lnTo>
                    <a:pt x="1332" y="1483"/>
                  </a:lnTo>
                  <a:cubicBezTo>
                    <a:pt x="1332" y="1483"/>
                    <a:pt x="1247" y="1686"/>
                    <a:pt x="1153" y="1960"/>
                  </a:cubicBezTo>
                  <a:cubicBezTo>
                    <a:pt x="1093" y="1828"/>
                    <a:pt x="1033" y="1723"/>
                    <a:pt x="1010" y="1697"/>
                  </a:cubicBezTo>
                  <a:lnTo>
                    <a:pt x="1010" y="1697"/>
                  </a:lnTo>
                  <a:cubicBezTo>
                    <a:pt x="1010" y="1697"/>
                    <a:pt x="1059" y="1854"/>
                    <a:pt x="1118" y="2091"/>
                  </a:cubicBezTo>
                  <a:cubicBezTo>
                    <a:pt x="1033" y="2339"/>
                    <a:pt x="962" y="2613"/>
                    <a:pt x="939" y="2852"/>
                  </a:cubicBezTo>
                  <a:cubicBezTo>
                    <a:pt x="939" y="2852"/>
                    <a:pt x="856" y="1401"/>
                    <a:pt x="939" y="1081"/>
                  </a:cubicBezTo>
                  <a:lnTo>
                    <a:pt x="939" y="1081"/>
                  </a:lnTo>
                  <a:cubicBezTo>
                    <a:pt x="939" y="1082"/>
                    <a:pt x="631" y="2139"/>
                    <a:pt x="631" y="2339"/>
                  </a:cubicBezTo>
                  <a:cubicBezTo>
                    <a:pt x="631" y="2339"/>
                    <a:pt x="440" y="1378"/>
                    <a:pt x="440" y="1115"/>
                  </a:cubicBezTo>
                  <a:cubicBezTo>
                    <a:pt x="440" y="1115"/>
                    <a:pt x="357" y="2388"/>
                    <a:pt x="428" y="2898"/>
                  </a:cubicBezTo>
                  <a:cubicBezTo>
                    <a:pt x="428" y="2898"/>
                    <a:pt x="214" y="2256"/>
                    <a:pt x="166" y="1937"/>
                  </a:cubicBezTo>
                  <a:cubicBezTo>
                    <a:pt x="166" y="1937"/>
                    <a:pt x="154" y="2755"/>
                    <a:pt x="166" y="2935"/>
                  </a:cubicBezTo>
                  <a:cubicBezTo>
                    <a:pt x="166" y="2935"/>
                    <a:pt x="49" y="1674"/>
                    <a:pt x="12" y="1498"/>
                  </a:cubicBezTo>
                  <a:cubicBezTo>
                    <a:pt x="12" y="1498"/>
                    <a:pt x="0" y="2425"/>
                    <a:pt x="0" y="3220"/>
                  </a:cubicBezTo>
                  <a:lnTo>
                    <a:pt x="0" y="4253"/>
                  </a:lnTo>
                  <a:lnTo>
                    <a:pt x="47542" y="4253"/>
                  </a:lnTo>
                  <a:cubicBezTo>
                    <a:pt x="47553" y="3434"/>
                    <a:pt x="47542" y="1888"/>
                    <a:pt x="47542" y="1888"/>
                  </a:cubicBezTo>
                  <a:cubicBezTo>
                    <a:pt x="47505" y="2068"/>
                    <a:pt x="47374" y="3326"/>
                    <a:pt x="47374" y="3326"/>
                  </a:cubicBezTo>
                  <a:cubicBezTo>
                    <a:pt x="47385" y="3138"/>
                    <a:pt x="47374" y="2328"/>
                    <a:pt x="47374" y="2328"/>
                  </a:cubicBezTo>
                  <a:cubicBezTo>
                    <a:pt x="47328" y="2650"/>
                    <a:pt x="47114" y="3280"/>
                    <a:pt x="47114" y="3280"/>
                  </a:cubicBezTo>
                  <a:cubicBezTo>
                    <a:pt x="47185" y="2781"/>
                    <a:pt x="47114" y="1509"/>
                    <a:pt x="47114" y="1509"/>
                  </a:cubicBezTo>
                  <a:cubicBezTo>
                    <a:pt x="47100" y="1769"/>
                    <a:pt x="46912" y="2733"/>
                    <a:pt x="46912" y="2733"/>
                  </a:cubicBezTo>
                  <a:cubicBezTo>
                    <a:pt x="46912" y="2519"/>
                    <a:pt x="46601" y="1473"/>
                    <a:pt x="46601" y="1472"/>
                  </a:cubicBezTo>
                  <a:lnTo>
                    <a:pt x="46601" y="1472"/>
                  </a:lnTo>
                  <a:cubicBezTo>
                    <a:pt x="46686" y="1783"/>
                    <a:pt x="46601" y="3243"/>
                    <a:pt x="46601" y="3243"/>
                  </a:cubicBezTo>
                  <a:cubicBezTo>
                    <a:pt x="46555" y="2696"/>
                    <a:pt x="46210" y="1877"/>
                    <a:pt x="46210" y="1877"/>
                  </a:cubicBezTo>
                  <a:lnTo>
                    <a:pt x="46210" y="1877"/>
                  </a:lnTo>
                  <a:cubicBezTo>
                    <a:pt x="46293" y="2211"/>
                    <a:pt x="46258" y="3409"/>
                    <a:pt x="46258" y="3409"/>
                  </a:cubicBezTo>
                  <a:cubicBezTo>
                    <a:pt x="46221" y="3161"/>
                    <a:pt x="46102" y="2864"/>
                    <a:pt x="45996" y="2639"/>
                  </a:cubicBezTo>
                  <a:cubicBezTo>
                    <a:pt x="46090" y="1509"/>
                    <a:pt x="46244" y="214"/>
                    <a:pt x="46244" y="214"/>
                  </a:cubicBezTo>
                  <a:lnTo>
                    <a:pt x="46244" y="214"/>
                  </a:lnTo>
                  <a:cubicBezTo>
                    <a:pt x="46127" y="474"/>
                    <a:pt x="45497" y="3138"/>
                    <a:pt x="45497" y="3138"/>
                  </a:cubicBezTo>
                  <a:cubicBezTo>
                    <a:pt x="45531" y="2853"/>
                    <a:pt x="45508" y="1427"/>
                    <a:pt x="45508" y="1426"/>
                  </a:cubicBezTo>
                  <a:lnTo>
                    <a:pt x="45508" y="1426"/>
                  </a:lnTo>
                  <a:cubicBezTo>
                    <a:pt x="45426" y="2068"/>
                    <a:pt x="45058" y="3172"/>
                    <a:pt x="45058" y="3172"/>
                  </a:cubicBezTo>
                  <a:cubicBezTo>
                    <a:pt x="45152" y="2399"/>
                    <a:pt x="44926" y="1"/>
                    <a:pt x="449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4" name="Google Shape;324;p31"/>
            <p:cNvSpPr/>
            <p:nvPr/>
          </p:nvSpPr>
          <p:spPr>
            <a:xfrm>
              <a:off x="25" y="4869100"/>
              <a:ext cx="9144000" cy="2904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25" name="Google Shape;325;p31"/>
          <p:cNvGrpSpPr/>
          <p:nvPr/>
        </p:nvGrpSpPr>
        <p:grpSpPr>
          <a:xfrm flipH="1">
            <a:off x="7566025" y="604723"/>
            <a:ext cx="1063457" cy="1063457"/>
            <a:chOff x="7312025" y="514350"/>
            <a:chExt cx="1244100" cy="1244100"/>
          </a:xfrm>
        </p:grpSpPr>
        <p:sp>
          <p:nvSpPr>
            <p:cNvPr id="326" name="Google Shape;326;p31"/>
            <p:cNvSpPr/>
            <p:nvPr/>
          </p:nvSpPr>
          <p:spPr>
            <a:xfrm>
              <a:off x="7312025" y="514350"/>
              <a:ext cx="1244100" cy="1244100"/>
            </a:xfrm>
            <a:prstGeom prst="ellipse">
              <a:avLst/>
            </a:prstGeom>
            <a:solidFill>
              <a:srgbClr val="FFFFFF">
                <a:alpha val="290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7" name="Google Shape;327;p31"/>
            <p:cNvSpPr/>
            <p:nvPr/>
          </p:nvSpPr>
          <p:spPr>
            <a:xfrm>
              <a:off x="7398614" y="600939"/>
              <a:ext cx="1071000" cy="1071000"/>
            </a:xfrm>
            <a:prstGeom prst="ellipse">
              <a:avLst/>
            </a:prstGeom>
            <a:solidFill>
              <a:srgbClr val="FFFFFF">
                <a:alpha val="290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5"/>
          <p:cNvSpPr txBox="1"/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9" name="Google Shape;39;p5"/>
          <p:cNvSpPr txBox="1"/>
          <p:nvPr>
            <p:ph idx="1" type="subTitle"/>
          </p:nvPr>
        </p:nvSpPr>
        <p:spPr>
          <a:xfrm>
            <a:off x="1663602" y="2996175"/>
            <a:ext cx="2555700" cy="69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0" name="Google Shape;40;p5"/>
          <p:cNvSpPr txBox="1"/>
          <p:nvPr>
            <p:ph idx="2" type="title"/>
          </p:nvPr>
        </p:nvSpPr>
        <p:spPr>
          <a:xfrm>
            <a:off x="1663600" y="2532275"/>
            <a:ext cx="2555700" cy="3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/>
        </p:txBody>
      </p:sp>
      <p:sp>
        <p:nvSpPr>
          <p:cNvPr id="41" name="Google Shape;41;p5"/>
          <p:cNvSpPr txBox="1"/>
          <p:nvPr>
            <p:ph idx="3" type="subTitle"/>
          </p:nvPr>
        </p:nvSpPr>
        <p:spPr>
          <a:xfrm>
            <a:off x="4924802" y="2996175"/>
            <a:ext cx="2555700" cy="69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2" name="Google Shape;42;p5"/>
          <p:cNvSpPr txBox="1"/>
          <p:nvPr>
            <p:ph idx="4" type="title"/>
          </p:nvPr>
        </p:nvSpPr>
        <p:spPr>
          <a:xfrm>
            <a:off x="4924800" y="2532275"/>
            <a:ext cx="2555700" cy="3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6"/>
          <p:cNvSpPr txBox="1"/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 txBox="1"/>
          <p:nvPr>
            <p:ph type="title"/>
          </p:nvPr>
        </p:nvSpPr>
        <p:spPr>
          <a:xfrm>
            <a:off x="1452625" y="2122660"/>
            <a:ext cx="2316000" cy="54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47" name="Google Shape;47;p7"/>
          <p:cNvSpPr txBox="1"/>
          <p:nvPr>
            <p:ph idx="1" type="subTitle"/>
          </p:nvPr>
        </p:nvSpPr>
        <p:spPr>
          <a:xfrm>
            <a:off x="1452623" y="2662029"/>
            <a:ext cx="2316000" cy="69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8"/>
          <p:cNvSpPr txBox="1"/>
          <p:nvPr>
            <p:ph type="title"/>
          </p:nvPr>
        </p:nvSpPr>
        <p:spPr>
          <a:xfrm>
            <a:off x="1435550" y="1568850"/>
            <a:ext cx="6272700" cy="100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9"/>
          <p:cNvSpPr txBox="1"/>
          <p:nvPr>
            <p:ph type="title"/>
          </p:nvPr>
        </p:nvSpPr>
        <p:spPr>
          <a:xfrm>
            <a:off x="3627925" y="1532225"/>
            <a:ext cx="4983900" cy="76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52" name="Google Shape;52;p9"/>
          <p:cNvSpPr txBox="1"/>
          <p:nvPr>
            <p:ph idx="1" type="subTitle"/>
          </p:nvPr>
        </p:nvSpPr>
        <p:spPr>
          <a:xfrm>
            <a:off x="3627875" y="2290125"/>
            <a:ext cx="4983900" cy="111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grpSp>
        <p:nvGrpSpPr>
          <p:cNvPr id="53" name="Google Shape;53;p9"/>
          <p:cNvGrpSpPr/>
          <p:nvPr/>
        </p:nvGrpSpPr>
        <p:grpSpPr>
          <a:xfrm>
            <a:off x="4267700" y="4214735"/>
            <a:ext cx="4441458" cy="546532"/>
            <a:chOff x="-9" y="4273238"/>
            <a:chExt cx="7072385" cy="870273"/>
          </a:xfrm>
        </p:grpSpPr>
        <p:sp>
          <p:nvSpPr>
            <p:cNvPr id="54" name="Google Shape;54;p9"/>
            <p:cNvSpPr/>
            <p:nvPr/>
          </p:nvSpPr>
          <p:spPr>
            <a:xfrm>
              <a:off x="312149" y="4394163"/>
              <a:ext cx="534854" cy="639095"/>
            </a:xfrm>
            <a:custGeom>
              <a:rect b="b" l="l" r="r" t="t"/>
              <a:pathLst>
                <a:path extrusionOk="0" h="2336" w="1955">
                  <a:moveTo>
                    <a:pt x="690" y="1"/>
                  </a:moveTo>
                  <a:cubicBezTo>
                    <a:pt x="531" y="800"/>
                    <a:pt x="628" y="1684"/>
                    <a:pt x="628" y="1684"/>
                  </a:cubicBezTo>
                  <a:lnTo>
                    <a:pt x="236" y="835"/>
                  </a:lnTo>
                  <a:lnTo>
                    <a:pt x="369" y="1855"/>
                  </a:lnTo>
                  <a:lnTo>
                    <a:pt x="0" y="1587"/>
                  </a:lnTo>
                  <a:lnTo>
                    <a:pt x="0" y="1587"/>
                  </a:lnTo>
                  <a:cubicBezTo>
                    <a:pt x="0" y="1587"/>
                    <a:pt x="162" y="1881"/>
                    <a:pt x="310" y="2335"/>
                  </a:cubicBezTo>
                  <a:lnTo>
                    <a:pt x="1783" y="2064"/>
                  </a:lnTo>
                  <a:cubicBezTo>
                    <a:pt x="1954" y="1622"/>
                    <a:pt x="1745" y="1192"/>
                    <a:pt x="1745" y="1192"/>
                  </a:cubicBezTo>
                  <a:cubicBezTo>
                    <a:pt x="1733" y="1498"/>
                    <a:pt x="1636" y="1610"/>
                    <a:pt x="1636" y="1610"/>
                  </a:cubicBezTo>
                  <a:cubicBezTo>
                    <a:pt x="1524" y="1265"/>
                    <a:pt x="1598" y="346"/>
                    <a:pt x="1598" y="346"/>
                  </a:cubicBezTo>
                  <a:lnTo>
                    <a:pt x="1598" y="346"/>
                  </a:lnTo>
                  <a:cubicBezTo>
                    <a:pt x="1450" y="614"/>
                    <a:pt x="1315" y="1304"/>
                    <a:pt x="1315" y="1304"/>
                  </a:cubicBezTo>
                  <a:cubicBezTo>
                    <a:pt x="1341" y="862"/>
                    <a:pt x="1120" y="199"/>
                    <a:pt x="1120" y="198"/>
                  </a:cubicBezTo>
                  <a:lnTo>
                    <a:pt x="1120" y="198"/>
                  </a:lnTo>
                  <a:cubicBezTo>
                    <a:pt x="1206" y="467"/>
                    <a:pt x="1032" y="1265"/>
                    <a:pt x="1032" y="1265"/>
                  </a:cubicBezTo>
                  <a:lnTo>
                    <a:pt x="935" y="885"/>
                  </a:lnTo>
                  <a:lnTo>
                    <a:pt x="884" y="1389"/>
                  </a:lnTo>
                  <a:cubicBezTo>
                    <a:pt x="775" y="1071"/>
                    <a:pt x="690" y="1"/>
                    <a:pt x="690" y="1"/>
                  </a:cubicBezTo>
                  <a:close/>
                </a:path>
              </a:pathLst>
            </a:custGeom>
            <a:solidFill>
              <a:srgbClr val="2E313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" name="Google Shape;55;p9"/>
            <p:cNvSpPr/>
            <p:nvPr/>
          </p:nvSpPr>
          <p:spPr>
            <a:xfrm>
              <a:off x="1941608" y="4276521"/>
              <a:ext cx="514609" cy="625142"/>
            </a:xfrm>
            <a:custGeom>
              <a:rect b="b" l="l" r="r" t="t"/>
              <a:pathLst>
                <a:path extrusionOk="0" h="2285" w="1881">
                  <a:moveTo>
                    <a:pt x="1082" y="1"/>
                  </a:moveTo>
                  <a:cubicBezTo>
                    <a:pt x="726" y="726"/>
                    <a:pt x="578" y="1610"/>
                    <a:pt x="578" y="1610"/>
                  </a:cubicBezTo>
                  <a:lnTo>
                    <a:pt x="431" y="676"/>
                  </a:lnTo>
                  <a:lnTo>
                    <a:pt x="284" y="1707"/>
                  </a:lnTo>
                  <a:lnTo>
                    <a:pt x="1" y="1339"/>
                  </a:lnTo>
                  <a:lnTo>
                    <a:pt x="1" y="1339"/>
                  </a:lnTo>
                  <a:cubicBezTo>
                    <a:pt x="1" y="1339"/>
                    <a:pt x="86" y="1672"/>
                    <a:pt x="101" y="2149"/>
                  </a:cubicBezTo>
                  <a:lnTo>
                    <a:pt x="1598" y="2285"/>
                  </a:lnTo>
                  <a:cubicBezTo>
                    <a:pt x="1881" y="1905"/>
                    <a:pt x="1781" y="1427"/>
                    <a:pt x="1781" y="1427"/>
                  </a:cubicBezTo>
                  <a:lnTo>
                    <a:pt x="1781" y="1427"/>
                  </a:lnTo>
                  <a:cubicBezTo>
                    <a:pt x="1695" y="1722"/>
                    <a:pt x="1574" y="1796"/>
                    <a:pt x="1574" y="1796"/>
                  </a:cubicBezTo>
                  <a:cubicBezTo>
                    <a:pt x="1548" y="1439"/>
                    <a:pt x="1881" y="578"/>
                    <a:pt x="1881" y="578"/>
                  </a:cubicBezTo>
                  <a:lnTo>
                    <a:pt x="1881" y="578"/>
                  </a:lnTo>
                  <a:cubicBezTo>
                    <a:pt x="1648" y="799"/>
                    <a:pt x="1353" y="1427"/>
                    <a:pt x="1353" y="1427"/>
                  </a:cubicBezTo>
                  <a:cubicBezTo>
                    <a:pt x="1486" y="997"/>
                    <a:pt x="1451" y="308"/>
                    <a:pt x="1451" y="307"/>
                  </a:cubicBezTo>
                  <a:lnTo>
                    <a:pt x="1451" y="307"/>
                  </a:lnTo>
                  <a:cubicBezTo>
                    <a:pt x="1462" y="590"/>
                    <a:pt x="1082" y="1315"/>
                    <a:pt x="1082" y="1315"/>
                  </a:cubicBezTo>
                  <a:lnTo>
                    <a:pt x="1082" y="911"/>
                  </a:lnTo>
                  <a:lnTo>
                    <a:pt x="911" y="1389"/>
                  </a:lnTo>
                  <a:cubicBezTo>
                    <a:pt x="885" y="1059"/>
                    <a:pt x="1082" y="1"/>
                    <a:pt x="1082" y="1"/>
                  </a:cubicBezTo>
                  <a:close/>
                </a:path>
              </a:pathLst>
            </a:custGeom>
            <a:solidFill>
              <a:srgbClr val="2E313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" name="Google Shape;56;p9"/>
            <p:cNvSpPr/>
            <p:nvPr/>
          </p:nvSpPr>
          <p:spPr>
            <a:xfrm>
              <a:off x="1656262" y="4707144"/>
              <a:ext cx="3618949" cy="436368"/>
            </a:xfrm>
            <a:custGeom>
              <a:rect b="b" l="l" r="r" t="t"/>
              <a:pathLst>
                <a:path extrusionOk="0" h="1595" w="13228">
                  <a:moveTo>
                    <a:pt x="7290" y="0"/>
                  </a:moveTo>
                  <a:cubicBezTo>
                    <a:pt x="7263" y="0"/>
                    <a:pt x="7236" y="0"/>
                    <a:pt x="7209" y="0"/>
                  </a:cubicBezTo>
                  <a:cubicBezTo>
                    <a:pt x="5600" y="0"/>
                    <a:pt x="2691" y="74"/>
                    <a:pt x="0" y="1595"/>
                  </a:cubicBezTo>
                  <a:lnTo>
                    <a:pt x="13227" y="1595"/>
                  </a:lnTo>
                  <a:cubicBezTo>
                    <a:pt x="13227" y="1595"/>
                    <a:pt x="10568" y="0"/>
                    <a:pt x="7290" y="0"/>
                  </a:cubicBezTo>
                  <a:close/>
                </a:path>
              </a:pathLst>
            </a:custGeom>
            <a:solidFill>
              <a:srgbClr val="22232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" name="Google Shape;57;p9"/>
            <p:cNvSpPr/>
            <p:nvPr/>
          </p:nvSpPr>
          <p:spPr>
            <a:xfrm>
              <a:off x="4192922" y="4313729"/>
              <a:ext cx="480684" cy="766312"/>
            </a:xfrm>
            <a:custGeom>
              <a:rect b="b" l="l" r="r" t="t"/>
              <a:pathLst>
                <a:path extrusionOk="0" h="2801" w="1757">
                  <a:moveTo>
                    <a:pt x="946" y="0"/>
                  </a:moveTo>
                  <a:cubicBezTo>
                    <a:pt x="1179" y="492"/>
                    <a:pt x="1055" y="1327"/>
                    <a:pt x="1055" y="1327"/>
                  </a:cubicBezTo>
                  <a:cubicBezTo>
                    <a:pt x="982" y="1044"/>
                    <a:pt x="737" y="725"/>
                    <a:pt x="737" y="725"/>
                  </a:cubicBezTo>
                  <a:lnTo>
                    <a:pt x="737" y="725"/>
                  </a:lnTo>
                  <a:cubicBezTo>
                    <a:pt x="834" y="1008"/>
                    <a:pt x="761" y="1524"/>
                    <a:pt x="761" y="1524"/>
                  </a:cubicBezTo>
                  <a:cubicBezTo>
                    <a:pt x="504" y="935"/>
                    <a:pt x="136" y="628"/>
                    <a:pt x="136" y="628"/>
                  </a:cubicBezTo>
                  <a:lnTo>
                    <a:pt x="136" y="628"/>
                  </a:lnTo>
                  <a:cubicBezTo>
                    <a:pt x="419" y="982"/>
                    <a:pt x="478" y="2087"/>
                    <a:pt x="478" y="2087"/>
                  </a:cubicBezTo>
                  <a:lnTo>
                    <a:pt x="0" y="1757"/>
                  </a:lnTo>
                  <a:lnTo>
                    <a:pt x="0" y="1757"/>
                  </a:lnTo>
                  <a:cubicBezTo>
                    <a:pt x="0" y="1757"/>
                    <a:pt x="345" y="2370"/>
                    <a:pt x="419" y="2800"/>
                  </a:cubicBezTo>
                  <a:lnTo>
                    <a:pt x="1757" y="2653"/>
                  </a:lnTo>
                  <a:cubicBezTo>
                    <a:pt x="1609" y="776"/>
                    <a:pt x="946" y="0"/>
                    <a:pt x="946" y="0"/>
                  </a:cubicBezTo>
                  <a:close/>
                </a:path>
              </a:pathLst>
            </a:custGeom>
            <a:solidFill>
              <a:srgbClr val="2E313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" name="Google Shape;58;p9"/>
            <p:cNvSpPr/>
            <p:nvPr/>
          </p:nvSpPr>
          <p:spPr>
            <a:xfrm>
              <a:off x="5586826" y="4330691"/>
              <a:ext cx="413930" cy="708859"/>
            </a:xfrm>
            <a:custGeom>
              <a:rect b="b" l="l" r="r" t="t"/>
              <a:pathLst>
                <a:path extrusionOk="0" h="2591" w="1513">
                  <a:moveTo>
                    <a:pt x="567" y="0"/>
                  </a:moveTo>
                  <a:cubicBezTo>
                    <a:pt x="567" y="0"/>
                    <a:pt x="358" y="1155"/>
                    <a:pt x="187" y="1474"/>
                  </a:cubicBezTo>
                  <a:cubicBezTo>
                    <a:pt x="1" y="1780"/>
                    <a:pt x="160" y="2591"/>
                    <a:pt x="160" y="2591"/>
                  </a:cubicBezTo>
                  <a:lnTo>
                    <a:pt x="850" y="2591"/>
                  </a:lnTo>
                  <a:cubicBezTo>
                    <a:pt x="971" y="2013"/>
                    <a:pt x="1513" y="1179"/>
                    <a:pt x="1513" y="1179"/>
                  </a:cubicBezTo>
                  <a:lnTo>
                    <a:pt x="1513" y="1179"/>
                  </a:lnTo>
                  <a:cubicBezTo>
                    <a:pt x="1513" y="1179"/>
                    <a:pt x="1009" y="1338"/>
                    <a:pt x="800" y="1878"/>
                  </a:cubicBezTo>
                  <a:cubicBezTo>
                    <a:pt x="800" y="1878"/>
                    <a:pt x="1056" y="737"/>
                    <a:pt x="1389" y="209"/>
                  </a:cubicBezTo>
                  <a:lnTo>
                    <a:pt x="1389" y="209"/>
                  </a:lnTo>
                  <a:cubicBezTo>
                    <a:pt x="1389" y="210"/>
                    <a:pt x="738" y="761"/>
                    <a:pt x="590" y="1462"/>
                  </a:cubicBezTo>
                  <a:cubicBezTo>
                    <a:pt x="590" y="1462"/>
                    <a:pt x="641" y="283"/>
                    <a:pt x="567" y="0"/>
                  </a:cubicBezTo>
                  <a:close/>
                </a:path>
              </a:pathLst>
            </a:custGeom>
            <a:solidFill>
              <a:srgbClr val="2E313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" name="Google Shape;59;p9"/>
            <p:cNvSpPr/>
            <p:nvPr/>
          </p:nvSpPr>
          <p:spPr>
            <a:xfrm>
              <a:off x="5799126" y="4400729"/>
              <a:ext cx="476581" cy="705849"/>
            </a:xfrm>
            <a:custGeom>
              <a:rect b="b" l="l" r="r" t="t"/>
              <a:pathLst>
                <a:path extrusionOk="0" h="2580" w="1742">
                  <a:moveTo>
                    <a:pt x="993" y="1"/>
                  </a:moveTo>
                  <a:lnTo>
                    <a:pt x="993" y="1"/>
                  </a:lnTo>
                  <a:cubicBezTo>
                    <a:pt x="993" y="1"/>
                    <a:pt x="528" y="1070"/>
                    <a:pt x="280" y="1342"/>
                  </a:cubicBezTo>
                  <a:cubicBezTo>
                    <a:pt x="35" y="1610"/>
                    <a:pt x="0" y="2432"/>
                    <a:pt x="0" y="2432"/>
                  </a:cubicBezTo>
                  <a:lnTo>
                    <a:pt x="648" y="2579"/>
                  </a:lnTo>
                  <a:cubicBezTo>
                    <a:pt x="920" y="2052"/>
                    <a:pt x="1645" y="1377"/>
                    <a:pt x="1645" y="1377"/>
                  </a:cubicBezTo>
                  <a:lnTo>
                    <a:pt x="1645" y="1377"/>
                  </a:lnTo>
                  <a:cubicBezTo>
                    <a:pt x="1645" y="1377"/>
                    <a:pt x="1105" y="1415"/>
                    <a:pt x="784" y="1881"/>
                  </a:cubicBezTo>
                  <a:cubicBezTo>
                    <a:pt x="784" y="1881"/>
                    <a:pt x="1288" y="826"/>
                    <a:pt x="1742" y="407"/>
                  </a:cubicBezTo>
                  <a:lnTo>
                    <a:pt x="1742" y="407"/>
                  </a:lnTo>
                  <a:cubicBezTo>
                    <a:pt x="1742" y="407"/>
                    <a:pt x="981" y="788"/>
                    <a:pt x="663" y="1427"/>
                  </a:cubicBezTo>
                  <a:cubicBezTo>
                    <a:pt x="663" y="1427"/>
                    <a:pt x="993" y="295"/>
                    <a:pt x="993" y="1"/>
                  </a:cubicBezTo>
                  <a:close/>
                </a:path>
              </a:pathLst>
            </a:custGeom>
            <a:solidFill>
              <a:srgbClr val="2E313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" name="Google Shape;60;p9"/>
            <p:cNvSpPr/>
            <p:nvPr/>
          </p:nvSpPr>
          <p:spPr>
            <a:xfrm>
              <a:off x="-9" y="4807823"/>
              <a:ext cx="3053728" cy="335689"/>
            </a:xfrm>
            <a:custGeom>
              <a:rect b="b" l="l" r="r" t="t"/>
              <a:pathLst>
                <a:path extrusionOk="0" h="1227" w="11162">
                  <a:moveTo>
                    <a:pt x="6127" y="1"/>
                  </a:moveTo>
                  <a:cubicBezTo>
                    <a:pt x="6111" y="1"/>
                    <a:pt x="6094" y="1"/>
                    <a:pt x="6078" y="1"/>
                  </a:cubicBezTo>
                  <a:cubicBezTo>
                    <a:pt x="4728" y="1"/>
                    <a:pt x="2261" y="60"/>
                    <a:pt x="1" y="1227"/>
                  </a:cubicBezTo>
                  <a:lnTo>
                    <a:pt x="11162" y="1227"/>
                  </a:lnTo>
                  <a:cubicBezTo>
                    <a:pt x="11162" y="1227"/>
                    <a:pt x="8905" y="1"/>
                    <a:pt x="6127" y="1"/>
                  </a:cubicBezTo>
                  <a:close/>
                </a:path>
              </a:pathLst>
            </a:custGeom>
            <a:solidFill>
              <a:srgbClr val="2E313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" name="Google Shape;61;p9"/>
            <p:cNvSpPr/>
            <p:nvPr/>
          </p:nvSpPr>
          <p:spPr>
            <a:xfrm>
              <a:off x="3487351" y="4273238"/>
              <a:ext cx="534033" cy="716519"/>
            </a:xfrm>
            <a:custGeom>
              <a:rect b="b" l="l" r="r" t="t"/>
              <a:pathLst>
                <a:path extrusionOk="0" h="2619" w="1952">
                  <a:moveTo>
                    <a:pt x="1215" y="1"/>
                  </a:moveTo>
                  <a:cubicBezTo>
                    <a:pt x="787" y="800"/>
                    <a:pt x="540" y="1769"/>
                    <a:pt x="540" y="1769"/>
                  </a:cubicBezTo>
                  <a:lnTo>
                    <a:pt x="493" y="714"/>
                  </a:lnTo>
                  <a:lnTo>
                    <a:pt x="233" y="1855"/>
                  </a:lnTo>
                  <a:lnTo>
                    <a:pt x="0" y="1424"/>
                  </a:lnTo>
                  <a:lnTo>
                    <a:pt x="0" y="1424"/>
                  </a:lnTo>
                  <a:cubicBezTo>
                    <a:pt x="0" y="1424"/>
                    <a:pt x="36" y="1819"/>
                    <a:pt x="0" y="2347"/>
                  </a:cubicBezTo>
                  <a:lnTo>
                    <a:pt x="1486" y="2618"/>
                  </a:lnTo>
                  <a:cubicBezTo>
                    <a:pt x="1804" y="2211"/>
                    <a:pt x="1769" y="1672"/>
                    <a:pt x="1769" y="1672"/>
                  </a:cubicBezTo>
                  <a:lnTo>
                    <a:pt x="1769" y="1672"/>
                  </a:lnTo>
                  <a:cubicBezTo>
                    <a:pt x="1645" y="2002"/>
                    <a:pt x="1509" y="2064"/>
                    <a:pt x="1509" y="2064"/>
                  </a:cubicBezTo>
                  <a:cubicBezTo>
                    <a:pt x="1536" y="1672"/>
                    <a:pt x="1951" y="714"/>
                    <a:pt x="1951" y="714"/>
                  </a:cubicBezTo>
                  <a:lnTo>
                    <a:pt x="1951" y="714"/>
                  </a:lnTo>
                  <a:cubicBezTo>
                    <a:pt x="1707" y="947"/>
                    <a:pt x="1327" y="1634"/>
                    <a:pt x="1327" y="1634"/>
                  </a:cubicBezTo>
                  <a:cubicBezTo>
                    <a:pt x="1509" y="1156"/>
                    <a:pt x="1559" y="382"/>
                    <a:pt x="1560" y="381"/>
                  </a:cubicBezTo>
                  <a:lnTo>
                    <a:pt x="1560" y="381"/>
                  </a:lnTo>
                  <a:cubicBezTo>
                    <a:pt x="1536" y="688"/>
                    <a:pt x="1067" y="1475"/>
                    <a:pt x="1067" y="1475"/>
                  </a:cubicBezTo>
                  <a:lnTo>
                    <a:pt x="1129" y="1032"/>
                  </a:lnTo>
                  <a:lnTo>
                    <a:pt x="896" y="1548"/>
                  </a:lnTo>
                  <a:cubicBezTo>
                    <a:pt x="908" y="1180"/>
                    <a:pt x="1215" y="1"/>
                    <a:pt x="1215" y="1"/>
                  </a:cubicBezTo>
                  <a:close/>
                </a:path>
              </a:pathLst>
            </a:custGeom>
            <a:solidFill>
              <a:srgbClr val="2E313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" name="Google Shape;62;p9"/>
            <p:cNvSpPr/>
            <p:nvPr/>
          </p:nvSpPr>
          <p:spPr>
            <a:xfrm>
              <a:off x="2727885" y="4972247"/>
              <a:ext cx="4344490" cy="158406"/>
            </a:xfrm>
            <a:custGeom>
              <a:rect b="b" l="l" r="r" t="t"/>
              <a:pathLst>
                <a:path extrusionOk="0" h="579" w="15880">
                  <a:moveTo>
                    <a:pt x="8777" y="1"/>
                  </a:moveTo>
                  <a:cubicBezTo>
                    <a:pt x="8738" y="1"/>
                    <a:pt x="8698" y="1"/>
                    <a:pt x="8659" y="1"/>
                  </a:cubicBezTo>
                  <a:cubicBezTo>
                    <a:pt x="6732" y="1"/>
                    <a:pt x="3230" y="25"/>
                    <a:pt x="0" y="579"/>
                  </a:cubicBezTo>
                  <a:lnTo>
                    <a:pt x="15880" y="579"/>
                  </a:lnTo>
                  <a:cubicBezTo>
                    <a:pt x="15880" y="579"/>
                    <a:pt x="12702" y="1"/>
                    <a:pt x="8777" y="1"/>
                  </a:cubicBezTo>
                  <a:close/>
                </a:path>
              </a:pathLst>
            </a:custGeom>
            <a:solidFill>
              <a:srgbClr val="2E313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3" name="Google Shape;63;p9"/>
          <p:cNvSpPr/>
          <p:nvPr/>
        </p:nvSpPr>
        <p:spPr>
          <a:xfrm>
            <a:off x="-75" y="4684750"/>
            <a:ext cx="9144060" cy="458750"/>
          </a:xfrm>
          <a:custGeom>
            <a:rect b="b" l="l" r="r" t="t"/>
            <a:pathLst>
              <a:path extrusionOk="0" h="2456" w="49122">
                <a:moveTo>
                  <a:pt x="0" y="1"/>
                </a:moveTo>
                <a:lnTo>
                  <a:pt x="0" y="2456"/>
                </a:lnTo>
                <a:lnTo>
                  <a:pt x="49121" y="2456"/>
                </a:lnTo>
                <a:lnTo>
                  <a:pt x="49121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0"/>
          <p:cNvSpPr txBox="1"/>
          <p:nvPr>
            <p:ph type="title"/>
          </p:nvPr>
        </p:nvSpPr>
        <p:spPr>
          <a:xfrm>
            <a:off x="4977771" y="1101600"/>
            <a:ext cx="3147300" cy="11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29" Type="http://schemas.openxmlformats.org/officeDocument/2006/relationships/slideLayout" Target="../slideLayouts/slideLayout29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1" Type="http://schemas.openxmlformats.org/officeDocument/2006/relationships/theme" Target="../theme/theme1.xml"/><Relationship Id="rId30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gradFill>
          <a:gsLst>
            <a:gs pos="0">
              <a:schemeClr val="lt2"/>
            </a:gs>
            <a:gs pos="100000">
              <a:schemeClr val="accent6"/>
            </a:gs>
          </a:gsLst>
          <a:lin ang="16200038" scaled="0"/>
        </a:gra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ngers"/>
              <a:buNone/>
              <a:defRPr sz="3000">
                <a:solidFill>
                  <a:schemeClr val="lt1"/>
                </a:solidFill>
                <a:latin typeface="Bangers"/>
                <a:ea typeface="Bangers"/>
                <a:cs typeface="Bangers"/>
                <a:sym typeface="Banger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Char char="●"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17500" lvl="1" marL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Char char="○"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317500" lvl="2" marL="1371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Char char="■"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317500" lvl="3" marL="1828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Char char="●"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317500" lvl="4" marL="2286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Char char="○"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317500" lvl="5" marL="2743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Char char="■"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-317500" lvl="6" marL="320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Char char="●"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-317500" lvl="7" marL="3657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Char char="○"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-317500" lvl="8" marL="411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Char char="■"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orient="horz" pos="2900">
          <p15:clr>
            <a:srgbClr val="EA4335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.gif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0.gif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.gif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5.gif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8.gif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7.gif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.gif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9.gif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jpg"/><Relationship Id="rId4" Type="http://schemas.openxmlformats.org/officeDocument/2006/relationships/image" Target="../media/image11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32"/>
          <p:cNvSpPr/>
          <p:nvPr/>
        </p:nvSpPr>
        <p:spPr>
          <a:xfrm>
            <a:off x="7207950" y="410275"/>
            <a:ext cx="1452300" cy="1452300"/>
          </a:xfrm>
          <a:prstGeom prst="ellipse">
            <a:avLst/>
          </a:prstGeom>
          <a:gradFill>
            <a:gsLst>
              <a:gs pos="0">
                <a:schemeClr val="lt1">
                  <a:alpha val="29020"/>
                </a:schemeClr>
              </a:gs>
              <a:gs pos="66000">
                <a:srgbClr val="FFFFFF">
                  <a:alpha val="0"/>
                  <a:alpha val="29020"/>
                </a:srgbClr>
              </a:gs>
              <a:gs pos="100000">
                <a:srgbClr val="FFFFFF">
                  <a:alpha val="0"/>
                  <a:alpha val="29020"/>
                </a:srgbClr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33" name="Google Shape;333;p32"/>
          <p:cNvGrpSpPr/>
          <p:nvPr/>
        </p:nvGrpSpPr>
        <p:grpSpPr>
          <a:xfrm>
            <a:off x="1511435" y="3036334"/>
            <a:ext cx="1220997" cy="1798793"/>
            <a:chOff x="3092447" y="4187784"/>
            <a:chExt cx="184804" cy="272243"/>
          </a:xfrm>
        </p:grpSpPr>
        <p:sp>
          <p:nvSpPr>
            <p:cNvPr id="334" name="Google Shape;334;p32"/>
            <p:cNvSpPr/>
            <p:nvPr/>
          </p:nvSpPr>
          <p:spPr>
            <a:xfrm>
              <a:off x="3106797" y="4187784"/>
              <a:ext cx="149533" cy="217996"/>
            </a:xfrm>
            <a:custGeom>
              <a:rect b="b" l="l" r="r" t="t"/>
              <a:pathLst>
                <a:path extrusionOk="0" h="6502" w="4460">
                  <a:moveTo>
                    <a:pt x="2405" y="0"/>
                  </a:moveTo>
                  <a:cubicBezTo>
                    <a:pt x="1831" y="0"/>
                    <a:pt x="1866" y="498"/>
                    <a:pt x="973" y="884"/>
                  </a:cubicBezTo>
                  <a:cubicBezTo>
                    <a:pt x="0" y="1288"/>
                    <a:pt x="136" y="2001"/>
                    <a:pt x="321" y="2346"/>
                  </a:cubicBezTo>
                  <a:cubicBezTo>
                    <a:pt x="504" y="2700"/>
                    <a:pt x="209" y="2947"/>
                    <a:pt x="147" y="3657"/>
                  </a:cubicBezTo>
                  <a:cubicBezTo>
                    <a:pt x="88" y="4382"/>
                    <a:pt x="259" y="4972"/>
                    <a:pt x="578" y="5231"/>
                  </a:cubicBezTo>
                  <a:cubicBezTo>
                    <a:pt x="911" y="5499"/>
                    <a:pt x="946" y="6162"/>
                    <a:pt x="271" y="6496"/>
                  </a:cubicBezTo>
                  <a:cubicBezTo>
                    <a:pt x="304" y="6499"/>
                    <a:pt x="336" y="6501"/>
                    <a:pt x="367" y="6501"/>
                  </a:cubicBezTo>
                  <a:cubicBezTo>
                    <a:pt x="828" y="6501"/>
                    <a:pt x="1051" y="6082"/>
                    <a:pt x="1341" y="5759"/>
                  </a:cubicBezTo>
                  <a:cubicBezTo>
                    <a:pt x="1695" y="5340"/>
                    <a:pt x="2505" y="5267"/>
                    <a:pt x="2800" y="4432"/>
                  </a:cubicBezTo>
                  <a:cubicBezTo>
                    <a:pt x="3109" y="3584"/>
                    <a:pt x="2653" y="3044"/>
                    <a:pt x="3551" y="2529"/>
                  </a:cubicBezTo>
                  <a:cubicBezTo>
                    <a:pt x="4459" y="2001"/>
                    <a:pt x="3796" y="1423"/>
                    <a:pt x="3796" y="919"/>
                  </a:cubicBezTo>
                  <a:cubicBezTo>
                    <a:pt x="3796" y="415"/>
                    <a:pt x="3316" y="109"/>
                    <a:pt x="2567" y="12"/>
                  </a:cubicBezTo>
                  <a:cubicBezTo>
                    <a:pt x="2508" y="4"/>
                    <a:pt x="2455" y="0"/>
                    <a:pt x="24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5" name="Google Shape;335;p32"/>
            <p:cNvSpPr/>
            <p:nvPr/>
          </p:nvSpPr>
          <p:spPr>
            <a:xfrm>
              <a:off x="3092447" y="4208303"/>
              <a:ext cx="184804" cy="251724"/>
            </a:xfrm>
            <a:custGeom>
              <a:rect b="b" l="l" r="r" t="t"/>
              <a:pathLst>
                <a:path extrusionOk="0" h="7508" w="5512">
                  <a:moveTo>
                    <a:pt x="3225" y="0"/>
                  </a:moveTo>
                  <a:cubicBezTo>
                    <a:pt x="2649" y="0"/>
                    <a:pt x="2198" y="672"/>
                    <a:pt x="2297" y="1144"/>
                  </a:cubicBezTo>
                  <a:cubicBezTo>
                    <a:pt x="2370" y="1548"/>
                    <a:pt x="2677" y="1990"/>
                    <a:pt x="3216" y="2040"/>
                  </a:cubicBezTo>
                  <a:cubicBezTo>
                    <a:pt x="3228" y="2138"/>
                    <a:pt x="3243" y="2273"/>
                    <a:pt x="3228" y="2382"/>
                  </a:cubicBezTo>
                  <a:lnTo>
                    <a:pt x="2948" y="2591"/>
                  </a:lnTo>
                  <a:cubicBezTo>
                    <a:pt x="2774" y="2665"/>
                    <a:pt x="2653" y="3882"/>
                    <a:pt x="2579" y="4177"/>
                  </a:cubicBezTo>
                  <a:cubicBezTo>
                    <a:pt x="2506" y="4507"/>
                    <a:pt x="1828" y="5085"/>
                    <a:pt x="1595" y="5577"/>
                  </a:cubicBezTo>
                  <a:cubicBezTo>
                    <a:pt x="1460" y="5884"/>
                    <a:pt x="1191" y="6449"/>
                    <a:pt x="858" y="6756"/>
                  </a:cubicBezTo>
                  <a:cubicBezTo>
                    <a:pt x="722" y="6882"/>
                    <a:pt x="546" y="6918"/>
                    <a:pt x="388" y="6918"/>
                  </a:cubicBezTo>
                  <a:cubicBezTo>
                    <a:pt x="178" y="6918"/>
                    <a:pt x="1" y="6853"/>
                    <a:pt x="1" y="6853"/>
                  </a:cubicBezTo>
                  <a:lnTo>
                    <a:pt x="1" y="6853"/>
                  </a:lnTo>
                  <a:cubicBezTo>
                    <a:pt x="1" y="6853"/>
                    <a:pt x="155" y="7295"/>
                    <a:pt x="541" y="7295"/>
                  </a:cubicBezTo>
                  <a:cubicBezTo>
                    <a:pt x="601" y="7295"/>
                    <a:pt x="666" y="7284"/>
                    <a:pt x="737" y="7260"/>
                  </a:cubicBezTo>
                  <a:cubicBezTo>
                    <a:pt x="1145" y="7110"/>
                    <a:pt x="1387" y="7054"/>
                    <a:pt x="1567" y="7054"/>
                  </a:cubicBezTo>
                  <a:cubicBezTo>
                    <a:pt x="1829" y="7054"/>
                    <a:pt x="1956" y="7176"/>
                    <a:pt x="2270" y="7307"/>
                  </a:cubicBezTo>
                  <a:cubicBezTo>
                    <a:pt x="2496" y="7399"/>
                    <a:pt x="2698" y="7412"/>
                    <a:pt x="2898" y="7412"/>
                  </a:cubicBezTo>
                  <a:cubicBezTo>
                    <a:pt x="2983" y="7412"/>
                    <a:pt x="3067" y="7410"/>
                    <a:pt x="3153" y="7410"/>
                  </a:cubicBezTo>
                  <a:cubicBezTo>
                    <a:pt x="3325" y="7410"/>
                    <a:pt x="3502" y="7420"/>
                    <a:pt x="3696" y="7481"/>
                  </a:cubicBezTo>
                  <a:cubicBezTo>
                    <a:pt x="3756" y="7499"/>
                    <a:pt x="3825" y="7508"/>
                    <a:pt x="3901" y="7508"/>
                  </a:cubicBezTo>
                  <a:cubicBezTo>
                    <a:pt x="4479" y="7508"/>
                    <a:pt x="5436" y="7029"/>
                    <a:pt x="5512" y="6950"/>
                  </a:cubicBezTo>
                  <a:cubicBezTo>
                    <a:pt x="5512" y="6950"/>
                    <a:pt x="5488" y="6214"/>
                    <a:pt x="5365" y="5798"/>
                  </a:cubicBezTo>
                  <a:cubicBezTo>
                    <a:pt x="5244" y="5380"/>
                    <a:pt x="4581" y="3856"/>
                    <a:pt x="4445" y="3561"/>
                  </a:cubicBezTo>
                  <a:cubicBezTo>
                    <a:pt x="4310" y="3255"/>
                    <a:pt x="4003" y="2359"/>
                    <a:pt x="4003" y="2359"/>
                  </a:cubicBezTo>
                  <a:lnTo>
                    <a:pt x="3696" y="2250"/>
                  </a:lnTo>
                  <a:lnTo>
                    <a:pt x="3623" y="2014"/>
                  </a:lnTo>
                  <a:cubicBezTo>
                    <a:pt x="4212" y="1866"/>
                    <a:pt x="4259" y="1265"/>
                    <a:pt x="4174" y="997"/>
                  </a:cubicBezTo>
                  <a:cubicBezTo>
                    <a:pt x="4088" y="726"/>
                    <a:pt x="3844" y="24"/>
                    <a:pt x="3254" y="1"/>
                  </a:cubicBezTo>
                  <a:cubicBezTo>
                    <a:pt x="3245" y="0"/>
                    <a:pt x="3235" y="0"/>
                    <a:pt x="322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6" name="Google Shape;336;p32"/>
            <p:cNvSpPr/>
            <p:nvPr/>
          </p:nvSpPr>
          <p:spPr>
            <a:xfrm>
              <a:off x="3092447" y="4284108"/>
              <a:ext cx="184804" cy="175919"/>
            </a:xfrm>
            <a:custGeom>
              <a:rect b="b" l="l" r="r" t="t"/>
              <a:pathLst>
                <a:path extrusionOk="0" h="5247" w="5512">
                  <a:moveTo>
                    <a:pt x="3696" y="0"/>
                  </a:moveTo>
                  <a:lnTo>
                    <a:pt x="3228" y="121"/>
                  </a:lnTo>
                  <a:lnTo>
                    <a:pt x="2948" y="330"/>
                  </a:lnTo>
                  <a:cubicBezTo>
                    <a:pt x="2774" y="404"/>
                    <a:pt x="2653" y="1621"/>
                    <a:pt x="2579" y="1916"/>
                  </a:cubicBezTo>
                  <a:cubicBezTo>
                    <a:pt x="2506" y="2246"/>
                    <a:pt x="1828" y="2824"/>
                    <a:pt x="1595" y="3316"/>
                  </a:cubicBezTo>
                  <a:cubicBezTo>
                    <a:pt x="1460" y="3623"/>
                    <a:pt x="1191" y="4188"/>
                    <a:pt x="858" y="4495"/>
                  </a:cubicBezTo>
                  <a:cubicBezTo>
                    <a:pt x="722" y="4621"/>
                    <a:pt x="546" y="4657"/>
                    <a:pt x="388" y="4657"/>
                  </a:cubicBezTo>
                  <a:cubicBezTo>
                    <a:pt x="178" y="4657"/>
                    <a:pt x="1" y="4592"/>
                    <a:pt x="1" y="4592"/>
                  </a:cubicBezTo>
                  <a:lnTo>
                    <a:pt x="1" y="4592"/>
                  </a:lnTo>
                  <a:cubicBezTo>
                    <a:pt x="1" y="4592"/>
                    <a:pt x="155" y="5034"/>
                    <a:pt x="541" y="5034"/>
                  </a:cubicBezTo>
                  <a:cubicBezTo>
                    <a:pt x="601" y="5034"/>
                    <a:pt x="666" y="5023"/>
                    <a:pt x="737" y="4999"/>
                  </a:cubicBezTo>
                  <a:cubicBezTo>
                    <a:pt x="1145" y="4849"/>
                    <a:pt x="1387" y="4793"/>
                    <a:pt x="1567" y="4793"/>
                  </a:cubicBezTo>
                  <a:cubicBezTo>
                    <a:pt x="1829" y="4793"/>
                    <a:pt x="1956" y="4915"/>
                    <a:pt x="2270" y="5046"/>
                  </a:cubicBezTo>
                  <a:cubicBezTo>
                    <a:pt x="2496" y="5138"/>
                    <a:pt x="2698" y="5151"/>
                    <a:pt x="2898" y="5151"/>
                  </a:cubicBezTo>
                  <a:cubicBezTo>
                    <a:pt x="2983" y="5151"/>
                    <a:pt x="3067" y="5149"/>
                    <a:pt x="3153" y="5149"/>
                  </a:cubicBezTo>
                  <a:cubicBezTo>
                    <a:pt x="3325" y="5149"/>
                    <a:pt x="3502" y="5159"/>
                    <a:pt x="3696" y="5220"/>
                  </a:cubicBezTo>
                  <a:cubicBezTo>
                    <a:pt x="3756" y="5238"/>
                    <a:pt x="3825" y="5247"/>
                    <a:pt x="3901" y="5247"/>
                  </a:cubicBezTo>
                  <a:cubicBezTo>
                    <a:pt x="4479" y="5247"/>
                    <a:pt x="5436" y="4768"/>
                    <a:pt x="5512" y="4689"/>
                  </a:cubicBezTo>
                  <a:cubicBezTo>
                    <a:pt x="5512" y="4689"/>
                    <a:pt x="5488" y="3953"/>
                    <a:pt x="5365" y="3537"/>
                  </a:cubicBezTo>
                  <a:cubicBezTo>
                    <a:pt x="5244" y="3119"/>
                    <a:pt x="4581" y="1595"/>
                    <a:pt x="4445" y="1300"/>
                  </a:cubicBezTo>
                  <a:cubicBezTo>
                    <a:pt x="4310" y="994"/>
                    <a:pt x="4003" y="98"/>
                    <a:pt x="4003" y="98"/>
                  </a:cubicBezTo>
                  <a:lnTo>
                    <a:pt x="36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7" name="Google Shape;337;p32"/>
            <p:cNvSpPr/>
            <p:nvPr/>
          </p:nvSpPr>
          <p:spPr>
            <a:xfrm>
              <a:off x="3188302" y="4293395"/>
              <a:ext cx="36310" cy="99040"/>
            </a:xfrm>
            <a:custGeom>
              <a:rect b="b" l="l" r="r" t="t"/>
              <a:pathLst>
                <a:path extrusionOk="0" h="2954" w="1083">
                  <a:moveTo>
                    <a:pt x="224" y="1"/>
                  </a:moveTo>
                  <a:cubicBezTo>
                    <a:pt x="106" y="1"/>
                    <a:pt x="0" y="97"/>
                    <a:pt x="0" y="227"/>
                  </a:cubicBezTo>
                  <a:cubicBezTo>
                    <a:pt x="27" y="1934"/>
                    <a:pt x="1082" y="2954"/>
                    <a:pt x="1082" y="2954"/>
                  </a:cubicBezTo>
                  <a:cubicBezTo>
                    <a:pt x="1082" y="2954"/>
                    <a:pt x="481" y="1333"/>
                    <a:pt x="357" y="80"/>
                  </a:cubicBezTo>
                  <a:cubicBezTo>
                    <a:pt x="357" y="53"/>
                    <a:pt x="334" y="30"/>
                    <a:pt x="310" y="18"/>
                  </a:cubicBezTo>
                  <a:cubicBezTo>
                    <a:pt x="281" y="6"/>
                    <a:pt x="252" y="1"/>
                    <a:pt x="224" y="1"/>
                  </a:cubicBezTo>
                  <a:close/>
                </a:path>
              </a:pathLst>
            </a:custGeom>
            <a:solidFill>
              <a:srgbClr val="B4B8B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8" name="Google Shape;338;p32"/>
            <p:cNvSpPr/>
            <p:nvPr/>
          </p:nvSpPr>
          <p:spPr>
            <a:xfrm>
              <a:off x="3224579" y="4287562"/>
              <a:ext cx="14450" cy="104002"/>
            </a:xfrm>
            <a:custGeom>
              <a:rect b="b" l="l" r="r" t="t"/>
              <a:pathLst>
                <a:path extrusionOk="0" h="3102" w="431">
                  <a:moveTo>
                    <a:pt x="61" y="1"/>
                  </a:moveTo>
                  <a:cubicBezTo>
                    <a:pt x="54" y="1"/>
                    <a:pt x="50" y="6"/>
                    <a:pt x="50" y="18"/>
                  </a:cubicBezTo>
                  <a:cubicBezTo>
                    <a:pt x="136" y="1235"/>
                    <a:pt x="0" y="3101"/>
                    <a:pt x="0" y="3101"/>
                  </a:cubicBezTo>
                  <a:cubicBezTo>
                    <a:pt x="0" y="3101"/>
                    <a:pt x="430" y="1860"/>
                    <a:pt x="369" y="622"/>
                  </a:cubicBezTo>
                  <a:cubicBezTo>
                    <a:pt x="369" y="413"/>
                    <a:pt x="283" y="204"/>
                    <a:pt x="124" y="45"/>
                  </a:cubicBezTo>
                  <a:cubicBezTo>
                    <a:pt x="99" y="20"/>
                    <a:pt x="75" y="1"/>
                    <a:pt x="61" y="1"/>
                  </a:cubicBezTo>
                  <a:close/>
                </a:path>
              </a:pathLst>
            </a:custGeom>
            <a:solidFill>
              <a:srgbClr val="B4B8B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9" name="Google Shape;339;p32"/>
            <p:cNvSpPr/>
            <p:nvPr/>
          </p:nvSpPr>
          <p:spPr>
            <a:xfrm>
              <a:off x="3198662" y="4283203"/>
              <a:ext cx="25146" cy="19245"/>
            </a:xfrm>
            <a:custGeom>
              <a:rect b="b" l="l" r="r" t="t"/>
              <a:pathLst>
                <a:path extrusionOk="0" h="574" w="750">
                  <a:moveTo>
                    <a:pt x="443" y="1"/>
                  </a:moveTo>
                  <a:cubicBezTo>
                    <a:pt x="257" y="1"/>
                    <a:pt x="122" y="113"/>
                    <a:pt x="1" y="198"/>
                  </a:cubicBezTo>
                  <a:cubicBezTo>
                    <a:pt x="142" y="432"/>
                    <a:pt x="326" y="574"/>
                    <a:pt x="482" y="574"/>
                  </a:cubicBezTo>
                  <a:cubicBezTo>
                    <a:pt x="515" y="574"/>
                    <a:pt x="546" y="568"/>
                    <a:pt x="576" y="555"/>
                  </a:cubicBezTo>
                  <a:cubicBezTo>
                    <a:pt x="699" y="493"/>
                    <a:pt x="750" y="322"/>
                    <a:pt x="711" y="89"/>
                  </a:cubicBezTo>
                  <a:cubicBezTo>
                    <a:pt x="638" y="51"/>
                    <a:pt x="528" y="1"/>
                    <a:pt x="443" y="1"/>
                  </a:cubicBezTo>
                  <a:close/>
                </a:path>
              </a:pathLst>
            </a:custGeom>
            <a:solidFill>
              <a:srgbClr val="B4B8B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0" name="Google Shape;340;p32"/>
            <p:cNvSpPr/>
            <p:nvPr/>
          </p:nvSpPr>
          <p:spPr>
            <a:xfrm>
              <a:off x="3200272" y="4276296"/>
              <a:ext cx="16529" cy="12003"/>
            </a:xfrm>
            <a:custGeom>
              <a:rect b="b" l="l" r="r" t="t"/>
              <a:pathLst>
                <a:path extrusionOk="0" h="358" w="493">
                  <a:moveTo>
                    <a:pt x="407" y="1"/>
                  </a:moveTo>
                  <a:lnTo>
                    <a:pt x="0" y="12"/>
                  </a:lnTo>
                  <a:cubicBezTo>
                    <a:pt x="12" y="110"/>
                    <a:pt x="27" y="233"/>
                    <a:pt x="12" y="354"/>
                  </a:cubicBezTo>
                  <a:cubicBezTo>
                    <a:pt x="39" y="356"/>
                    <a:pt x="66" y="357"/>
                    <a:pt x="91" y="357"/>
                  </a:cubicBezTo>
                  <a:cubicBezTo>
                    <a:pt x="253" y="357"/>
                    <a:pt x="386" y="317"/>
                    <a:pt x="492" y="233"/>
                  </a:cubicBezTo>
                  <a:lnTo>
                    <a:pt x="480" y="222"/>
                  </a:lnTo>
                  <a:lnTo>
                    <a:pt x="407" y="1"/>
                  </a:lnTo>
                  <a:close/>
                </a:path>
              </a:pathLst>
            </a:custGeom>
            <a:solidFill>
              <a:srgbClr val="B4B8B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1" name="Google Shape;341;p32"/>
            <p:cNvSpPr/>
            <p:nvPr/>
          </p:nvSpPr>
          <p:spPr>
            <a:xfrm>
              <a:off x="3173483" y="4208303"/>
              <a:ext cx="61791" cy="68430"/>
            </a:xfrm>
            <a:custGeom>
              <a:rect b="b" l="l" r="r" t="t"/>
              <a:pathLst>
                <a:path extrusionOk="0" h="2041" w="1843">
                  <a:moveTo>
                    <a:pt x="837" y="1"/>
                  </a:moveTo>
                  <a:cubicBezTo>
                    <a:pt x="605" y="187"/>
                    <a:pt x="764" y="788"/>
                    <a:pt x="0" y="1498"/>
                  </a:cubicBezTo>
                  <a:cubicBezTo>
                    <a:pt x="148" y="1769"/>
                    <a:pt x="419" y="2014"/>
                    <a:pt x="799" y="2040"/>
                  </a:cubicBezTo>
                  <a:cubicBezTo>
                    <a:pt x="958" y="2040"/>
                    <a:pt x="1206" y="2014"/>
                    <a:pt x="1206" y="2014"/>
                  </a:cubicBezTo>
                  <a:cubicBezTo>
                    <a:pt x="1795" y="1866"/>
                    <a:pt x="1842" y="1265"/>
                    <a:pt x="1757" y="997"/>
                  </a:cubicBezTo>
                  <a:cubicBezTo>
                    <a:pt x="1671" y="726"/>
                    <a:pt x="1070" y="517"/>
                    <a:pt x="837" y="1"/>
                  </a:cubicBezTo>
                  <a:close/>
                </a:path>
              </a:pathLst>
            </a:custGeom>
            <a:solidFill>
              <a:srgbClr val="B4B8B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2" name="Google Shape;342;p32"/>
            <p:cNvSpPr/>
            <p:nvPr/>
          </p:nvSpPr>
          <p:spPr>
            <a:xfrm>
              <a:off x="3164498" y="4257856"/>
              <a:ext cx="20586" cy="12640"/>
            </a:xfrm>
            <a:custGeom>
              <a:rect b="b" l="l" r="r" t="t"/>
              <a:pathLst>
                <a:path extrusionOk="0" h="377" w="614">
                  <a:moveTo>
                    <a:pt x="253" y="0"/>
                  </a:moveTo>
                  <a:cubicBezTo>
                    <a:pt x="190" y="0"/>
                    <a:pt x="127" y="25"/>
                    <a:pt x="86" y="94"/>
                  </a:cubicBezTo>
                  <a:cubicBezTo>
                    <a:pt x="0" y="268"/>
                    <a:pt x="159" y="353"/>
                    <a:pt x="613" y="377"/>
                  </a:cubicBezTo>
                  <a:cubicBezTo>
                    <a:pt x="613" y="377"/>
                    <a:pt x="551" y="194"/>
                    <a:pt x="466" y="94"/>
                  </a:cubicBezTo>
                  <a:cubicBezTo>
                    <a:pt x="424" y="45"/>
                    <a:pt x="338" y="0"/>
                    <a:pt x="253" y="0"/>
                  </a:cubicBezTo>
                  <a:close/>
                </a:path>
              </a:pathLst>
            </a:custGeom>
            <a:solidFill>
              <a:srgbClr val="B4B8B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3" name="Google Shape;343;p32"/>
            <p:cNvSpPr/>
            <p:nvPr/>
          </p:nvSpPr>
          <p:spPr>
            <a:xfrm>
              <a:off x="3169426" y="4260539"/>
              <a:ext cx="11500" cy="7108"/>
            </a:xfrm>
            <a:custGeom>
              <a:rect b="b" l="l" r="r" t="t"/>
              <a:pathLst>
                <a:path extrusionOk="0" h="212" w="343">
                  <a:moveTo>
                    <a:pt x="143" y="0"/>
                  </a:moveTo>
                  <a:cubicBezTo>
                    <a:pt x="106" y="0"/>
                    <a:pt x="70" y="15"/>
                    <a:pt x="48" y="52"/>
                  </a:cubicBezTo>
                  <a:cubicBezTo>
                    <a:pt x="1" y="149"/>
                    <a:pt x="98" y="199"/>
                    <a:pt x="342" y="211"/>
                  </a:cubicBezTo>
                  <a:cubicBezTo>
                    <a:pt x="342" y="211"/>
                    <a:pt x="307" y="114"/>
                    <a:pt x="269" y="52"/>
                  </a:cubicBezTo>
                  <a:cubicBezTo>
                    <a:pt x="242" y="24"/>
                    <a:pt x="192" y="0"/>
                    <a:pt x="143" y="0"/>
                  </a:cubicBezTo>
                  <a:close/>
                </a:path>
              </a:pathLst>
            </a:custGeom>
            <a:solidFill>
              <a:srgbClr val="B4B8B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4" name="Google Shape;344;p32"/>
            <p:cNvSpPr/>
            <p:nvPr/>
          </p:nvSpPr>
          <p:spPr>
            <a:xfrm>
              <a:off x="3193130" y="4243272"/>
              <a:ext cx="13679" cy="14216"/>
            </a:xfrm>
            <a:custGeom>
              <a:rect b="b" l="l" r="r" t="t"/>
              <a:pathLst>
                <a:path extrusionOk="0" h="424" w="408">
                  <a:moveTo>
                    <a:pt x="159" y="1"/>
                  </a:moveTo>
                  <a:cubicBezTo>
                    <a:pt x="156" y="1"/>
                    <a:pt x="154" y="1"/>
                    <a:pt x="151" y="1"/>
                  </a:cubicBezTo>
                  <a:cubicBezTo>
                    <a:pt x="0" y="12"/>
                    <a:pt x="59" y="424"/>
                    <a:pt x="201" y="424"/>
                  </a:cubicBezTo>
                  <a:cubicBezTo>
                    <a:pt x="209" y="424"/>
                    <a:pt x="217" y="422"/>
                    <a:pt x="225" y="420"/>
                  </a:cubicBezTo>
                  <a:cubicBezTo>
                    <a:pt x="408" y="370"/>
                    <a:pt x="328" y="1"/>
                    <a:pt x="159" y="1"/>
                  </a:cubicBezTo>
                  <a:close/>
                </a:path>
              </a:pathLst>
            </a:custGeom>
            <a:solidFill>
              <a:srgbClr val="4B4E5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5" name="Google Shape;345;p32"/>
            <p:cNvSpPr/>
            <p:nvPr/>
          </p:nvSpPr>
          <p:spPr>
            <a:xfrm>
              <a:off x="3215527" y="4240288"/>
              <a:ext cx="9656" cy="14216"/>
            </a:xfrm>
            <a:custGeom>
              <a:rect b="b" l="l" r="r" t="t"/>
              <a:pathLst>
                <a:path extrusionOk="0" h="424" w="288">
                  <a:moveTo>
                    <a:pt x="155" y="1"/>
                  </a:moveTo>
                  <a:cubicBezTo>
                    <a:pt x="148" y="1"/>
                    <a:pt x="142" y="2"/>
                    <a:pt x="135" y="5"/>
                  </a:cubicBezTo>
                  <a:cubicBezTo>
                    <a:pt x="1" y="42"/>
                    <a:pt x="13" y="423"/>
                    <a:pt x="166" y="423"/>
                  </a:cubicBezTo>
                  <a:cubicBezTo>
                    <a:pt x="168" y="423"/>
                    <a:pt x="170" y="423"/>
                    <a:pt x="173" y="423"/>
                  </a:cubicBezTo>
                  <a:cubicBezTo>
                    <a:pt x="287" y="412"/>
                    <a:pt x="272" y="1"/>
                    <a:pt x="155" y="1"/>
                  </a:cubicBezTo>
                  <a:close/>
                </a:path>
              </a:pathLst>
            </a:custGeom>
            <a:solidFill>
              <a:srgbClr val="4B4E5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6" name="Google Shape;346;p32"/>
            <p:cNvSpPr/>
            <p:nvPr/>
          </p:nvSpPr>
          <p:spPr>
            <a:xfrm>
              <a:off x="3208151" y="4254872"/>
              <a:ext cx="6169" cy="8248"/>
            </a:xfrm>
            <a:custGeom>
              <a:rect b="b" l="l" r="r" t="t"/>
              <a:pathLst>
                <a:path extrusionOk="0" h="246" w="184">
                  <a:moveTo>
                    <a:pt x="98" y="0"/>
                  </a:moveTo>
                  <a:cubicBezTo>
                    <a:pt x="49" y="0"/>
                    <a:pt x="0" y="245"/>
                    <a:pt x="67" y="245"/>
                  </a:cubicBezTo>
                  <a:cubicBezTo>
                    <a:pt x="68" y="245"/>
                    <a:pt x="70" y="245"/>
                    <a:pt x="72" y="245"/>
                  </a:cubicBezTo>
                  <a:cubicBezTo>
                    <a:pt x="72" y="245"/>
                    <a:pt x="133" y="245"/>
                    <a:pt x="160" y="233"/>
                  </a:cubicBezTo>
                  <a:cubicBezTo>
                    <a:pt x="184" y="221"/>
                    <a:pt x="145" y="12"/>
                    <a:pt x="98" y="0"/>
                  </a:cubicBezTo>
                  <a:close/>
                </a:path>
              </a:pathLst>
            </a:custGeom>
            <a:solidFill>
              <a:srgbClr val="4B4E5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47" name="Google Shape;347;p32"/>
          <p:cNvSpPr txBox="1"/>
          <p:nvPr>
            <p:ph type="ctrTitle"/>
          </p:nvPr>
        </p:nvSpPr>
        <p:spPr>
          <a:xfrm>
            <a:off x="742200" y="1173350"/>
            <a:ext cx="4944900" cy="134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Spine-chilling suspense</a:t>
            </a:r>
            <a:endParaRPr/>
          </a:p>
        </p:txBody>
      </p:sp>
      <p:sp>
        <p:nvSpPr>
          <p:cNvPr id="348" name="Google Shape;348;p32"/>
          <p:cNvSpPr/>
          <p:nvPr/>
        </p:nvSpPr>
        <p:spPr>
          <a:xfrm>
            <a:off x="7398614" y="600939"/>
            <a:ext cx="1071000" cy="1071000"/>
          </a:xfrm>
          <a:prstGeom prst="ellipse">
            <a:avLst/>
          </a:prstGeom>
          <a:gradFill>
            <a:gsLst>
              <a:gs pos="0">
                <a:schemeClr val="lt1">
                  <a:alpha val="29020"/>
                </a:schemeClr>
              </a:gs>
              <a:gs pos="100000">
                <a:srgbClr val="FFFFFF">
                  <a:alpha val="0"/>
                  <a:alpha val="29020"/>
                </a:srgbClr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9" name="Google Shape;349;p32"/>
          <p:cNvSpPr/>
          <p:nvPr/>
        </p:nvSpPr>
        <p:spPr>
          <a:xfrm>
            <a:off x="7540025" y="2407623"/>
            <a:ext cx="984912" cy="1617713"/>
          </a:xfrm>
          <a:custGeom>
            <a:rect b="b" l="l" r="r" t="t"/>
            <a:pathLst>
              <a:path extrusionOk="0" h="25618" w="15597">
                <a:moveTo>
                  <a:pt x="7454" y="1"/>
                </a:moveTo>
                <a:lnTo>
                  <a:pt x="7492" y="2161"/>
                </a:lnTo>
                <a:lnTo>
                  <a:pt x="6717" y="2323"/>
                </a:lnTo>
                <a:lnTo>
                  <a:pt x="6779" y="2470"/>
                </a:lnTo>
                <a:lnTo>
                  <a:pt x="7504" y="2382"/>
                </a:lnTo>
                <a:lnTo>
                  <a:pt x="7551" y="4790"/>
                </a:lnTo>
                <a:lnTo>
                  <a:pt x="7404" y="4778"/>
                </a:lnTo>
                <a:lnTo>
                  <a:pt x="7368" y="5146"/>
                </a:lnTo>
                <a:lnTo>
                  <a:pt x="7050" y="5123"/>
                </a:lnTo>
                <a:lnTo>
                  <a:pt x="6988" y="5329"/>
                </a:lnTo>
                <a:lnTo>
                  <a:pt x="6755" y="5317"/>
                </a:lnTo>
                <a:lnTo>
                  <a:pt x="3622" y="8547"/>
                </a:lnTo>
                <a:lnTo>
                  <a:pt x="3572" y="8474"/>
                </a:lnTo>
                <a:lnTo>
                  <a:pt x="3537" y="8474"/>
                </a:lnTo>
                <a:lnTo>
                  <a:pt x="3009" y="6190"/>
                </a:lnTo>
                <a:lnTo>
                  <a:pt x="2703" y="4852"/>
                </a:lnTo>
                <a:lnTo>
                  <a:pt x="2688" y="4654"/>
                </a:lnTo>
                <a:lnTo>
                  <a:pt x="2664" y="4642"/>
                </a:lnTo>
                <a:lnTo>
                  <a:pt x="2703" y="3514"/>
                </a:lnTo>
                <a:lnTo>
                  <a:pt x="3095" y="3487"/>
                </a:lnTo>
                <a:lnTo>
                  <a:pt x="3130" y="3402"/>
                </a:lnTo>
                <a:lnTo>
                  <a:pt x="2703" y="3402"/>
                </a:lnTo>
                <a:lnTo>
                  <a:pt x="2738" y="2420"/>
                </a:lnTo>
                <a:lnTo>
                  <a:pt x="2579" y="2494"/>
                </a:lnTo>
                <a:lnTo>
                  <a:pt x="2579" y="3402"/>
                </a:lnTo>
                <a:lnTo>
                  <a:pt x="2172" y="3390"/>
                </a:lnTo>
                <a:lnTo>
                  <a:pt x="2172" y="3549"/>
                </a:lnTo>
                <a:lnTo>
                  <a:pt x="2579" y="3525"/>
                </a:lnTo>
                <a:lnTo>
                  <a:pt x="2567" y="4631"/>
                </a:lnTo>
                <a:lnTo>
                  <a:pt x="2517" y="4619"/>
                </a:lnTo>
                <a:lnTo>
                  <a:pt x="2494" y="4914"/>
                </a:lnTo>
                <a:lnTo>
                  <a:pt x="2455" y="5011"/>
                </a:lnTo>
                <a:lnTo>
                  <a:pt x="2443" y="5011"/>
                </a:lnTo>
                <a:lnTo>
                  <a:pt x="2334" y="5391"/>
                </a:lnTo>
                <a:lnTo>
                  <a:pt x="1338" y="8486"/>
                </a:lnTo>
                <a:lnTo>
                  <a:pt x="1303" y="8486"/>
                </a:lnTo>
                <a:lnTo>
                  <a:pt x="1044" y="8892"/>
                </a:lnTo>
                <a:lnTo>
                  <a:pt x="1288" y="8892"/>
                </a:lnTo>
                <a:lnTo>
                  <a:pt x="1276" y="9346"/>
                </a:lnTo>
                <a:lnTo>
                  <a:pt x="1179" y="9346"/>
                </a:lnTo>
                <a:lnTo>
                  <a:pt x="1156" y="9567"/>
                </a:lnTo>
                <a:lnTo>
                  <a:pt x="993" y="9567"/>
                </a:lnTo>
                <a:lnTo>
                  <a:pt x="982" y="9986"/>
                </a:lnTo>
                <a:lnTo>
                  <a:pt x="761" y="9986"/>
                </a:lnTo>
                <a:lnTo>
                  <a:pt x="737" y="10696"/>
                </a:lnTo>
                <a:lnTo>
                  <a:pt x="970" y="10696"/>
                </a:lnTo>
                <a:lnTo>
                  <a:pt x="958" y="11114"/>
                </a:lnTo>
                <a:lnTo>
                  <a:pt x="1105" y="11114"/>
                </a:lnTo>
                <a:lnTo>
                  <a:pt x="1141" y="11533"/>
                </a:lnTo>
                <a:lnTo>
                  <a:pt x="1229" y="11533"/>
                </a:lnTo>
                <a:lnTo>
                  <a:pt x="1179" y="13360"/>
                </a:lnTo>
                <a:lnTo>
                  <a:pt x="1117" y="16013"/>
                </a:lnTo>
                <a:lnTo>
                  <a:pt x="1008" y="20716"/>
                </a:lnTo>
                <a:lnTo>
                  <a:pt x="761" y="20728"/>
                </a:lnTo>
                <a:lnTo>
                  <a:pt x="713" y="21038"/>
                </a:lnTo>
                <a:lnTo>
                  <a:pt x="516" y="21061"/>
                </a:lnTo>
                <a:lnTo>
                  <a:pt x="380" y="22264"/>
                </a:lnTo>
                <a:lnTo>
                  <a:pt x="369" y="22388"/>
                </a:lnTo>
                <a:lnTo>
                  <a:pt x="0" y="25618"/>
                </a:lnTo>
                <a:lnTo>
                  <a:pt x="15597" y="25618"/>
                </a:lnTo>
                <a:lnTo>
                  <a:pt x="15105" y="23307"/>
                </a:lnTo>
                <a:lnTo>
                  <a:pt x="15007" y="22841"/>
                </a:lnTo>
                <a:lnTo>
                  <a:pt x="14822" y="21957"/>
                </a:lnTo>
                <a:lnTo>
                  <a:pt x="14539" y="20655"/>
                </a:lnTo>
                <a:lnTo>
                  <a:pt x="14430" y="20655"/>
                </a:lnTo>
                <a:lnTo>
                  <a:pt x="14330" y="20386"/>
                </a:lnTo>
                <a:lnTo>
                  <a:pt x="14221" y="20386"/>
                </a:lnTo>
                <a:lnTo>
                  <a:pt x="14035" y="18506"/>
                </a:lnTo>
                <a:lnTo>
                  <a:pt x="13557" y="13779"/>
                </a:lnTo>
                <a:lnTo>
                  <a:pt x="13336" y="11506"/>
                </a:lnTo>
                <a:lnTo>
                  <a:pt x="13484" y="11495"/>
                </a:lnTo>
                <a:lnTo>
                  <a:pt x="13484" y="11076"/>
                </a:lnTo>
                <a:lnTo>
                  <a:pt x="13619" y="11076"/>
                </a:lnTo>
                <a:lnTo>
                  <a:pt x="13581" y="10649"/>
                </a:lnTo>
                <a:lnTo>
                  <a:pt x="13790" y="10649"/>
                </a:lnTo>
                <a:lnTo>
                  <a:pt x="13728" y="9936"/>
                </a:lnTo>
                <a:lnTo>
                  <a:pt x="13519" y="9947"/>
                </a:lnTo>
                <a:lnTo>
                  <a:pt x="13484" y="9517"/>
                </a:lnTo>
                <a:lnTo>
                  <a:pt x="13336" y="9517"/>
                </a:lnTo>
                <a:lnTo>
                  <a:pt x="13313" y="9284"/>
                </a:lnTo>
                <a:lnTo>
                  <a:pt x="13115" y="9284"/>
                </a:lnTo>
                <a:lnTo>
                  <a:pt x="13077" y="8866"/>
                </a:lnTo>
                <a:lnTo>
                  <a:pt x="13213" y="8866"/>
                </a:lnTo>
                <a:lnTo>
                  <a:pt x="12992" y="8462"/>
                </a:lnTo>
                <a:lnTo>
                  <a:pt x="12956" y="8462"/>
                </a:lnTo>
                <a:lnTo>
                  <a:pt x="12685" y="7578"/>
                </a:lnTo>
                <a:lnTo>
                  <a:pt x="11875" y="5034"/>
                </a:lnTo>
                <a:lnTo>
                  <a:pt x="11801" y="4592"/>
                </a:lnTo>
                <a:lnTo>
                  <a:pt x="11765" y="4592"/>
                </a:lnTo>
                <a:lnTo>
                  <a:pt x="11715" y="3599"/>
                </a:lnTo>
                <a:lnTo>
                  <a:pt x="12107" y="3623"/>
                </a:lnTo>
                <a:lnTo>
                  <a:pt x="12107" y="3463"/>
                </a:lnTo>
                <a:lnTo>
                  <a:pt x="11704" y="3475"/>
                </a:lnTo>
                <a:lnTo>
                  <a:pt x="11654" y="2568"/>
                </a:lnTo>
                <a:lnTo>
                  <a:pt x="11494" y="2494"/>
                </a:lnTo>
                <a:lnTo>
                  <a:pt x="11568" y="3475"/>
                </a:lnTo>
                <a:lnTo>
                  <a:pt x="11150" y="3487"/>
                </a:lnTo>
                <a:lnTo>
                  <a:pt x="11188" y="3561"/>
                </a:lnTo>
                <a:lnTo>
                  <a:pt x="11580" y="3587"/>
                </a:lnTo>
                <a:lnTo>
                  <a:pt x="11665" y="4619"/>
                </a:lnTo>
                <a:lnTo>
                  <a:pt x="11630" y="4631"/>
                </a:lnTo>
                <a:lnTo>
                  <a:pt x="11630" y="5061"/>
                </a:lnTo>
                <a:lnTo>
                  <a:pt x="11642" y="5061"/>
                </a:lnTo>
                <a:lnTo>
                  <a:pt x="11188" y="8450"/>
                </a:lnTo>
                <a:lnTo>
                  <a:pt x="8547" y="5417"/>
                </a:lnTo>
                <a:lnTo>
                  <a:pt x="8276" y="5403"/>
                </a:lnTo>
                <a:lnTo>
                  <a:pt x="8191" y="5196"/>
                </a:lnTo>
                <a:lnTo>
                  <a:pt x="8008" y="5182"/>
                </a:lnTo>
                <a:lnTo>
                  <a:pt x="7934" y="4840"/>
                </a:lnTo>
                <a:lnTo>
                  <a:pt x="7725" y="4813"/>
                </a:lnTo>
                <a:lnTo>
                  <a:pt x="7748" y="2358"/>
                </a:lnTo>
                <a:lnTo>
                  <a:pt x="8524" y="2261"/>
                </a:lnTo>
                <a:lnTo>
                  <a:pt x="8535" y="1955"/>
                </a:lnTo>
                <a:lnTo>
                  <a:pt x="8535" y="1955"/>
                </a:lnTo>
                <a:lnTo>
                  <a:pt x="7748" y="2114"/>
                </a:lnTo>
                <a:lnTo>
                  <a:pt x="7760" y="160"/>
                </a:lnTo>
                <a:lnTo>
                  <a:pt x="745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0" name="Google Shape;350;p32"/>
          <p:cNvSpPr/>
          <p:nvPr/>
        </p:nvSpPr>
        <p:spPr>
          <a:xfrm flipH="1">
            <a:off x="3871488" y="2455100"/>
            <a:ext cx="5093704" cy="2637512"/>
          </a:xfrm>
          <a:custGeom>
            <a:rect b="b" l="l" r="r" t="t"/>
            <a:pathLst>
              <a:path extrusionOk="0" h="17560" w="35639">
                <a:moveTo>
                  <a:pt x="17230" y="5732"/>
                </a:moveTo>
                <a:lnTo>
                  <a:pt x="17230" y="5756"/>
                </a:lnTo>
                <a:cubicBezTo>
                  <a:pt x="17219" y="5744"/>
                  <a:pt x="17207" y="5732"/>
                  <a:pt x="17195" y="5732"/>
                </a:cubicBezTo>
                <a:close/>
                <a:moveTo>
                  <a:pt x="16877" y="5694"/>
                </a:moveTo>
                <a:lnTo>
                  <a:pt x="16862" y="5706"/>
                </a:lnTo>
                <a:cubicBezTo>
                  <a:pt x="16753" y="5779"/>
                  <a:pt x="16568" y="5977"/>
                  <a:pt x="16482" y="6589"/>
                </a:cubicBezTo>
                <a:lnTo>
                  <a:pt x="16459" y="5756"/>
                </a:lnTo>
                <a:cubicBezTo>
                  <a:pt x="16594" y="5720"/>
                  <a:pt x="16730" y="5694"/>
                  <a:pt x="16877" y="5694"/>
                </a:cubicBezTo>
                <a:close/>
                <a:moveTo>
                  <a:pt x="8960" y="6849"/>
                </a:moveTo>
                <a:lnTo>
                  <a:pt x="9095" y="6872"/>
                </a:lnTo>
                <a:lnTo>
                  <a:pt x="9084" y="6872"/>
                </a:lnTo>
                <a:cubicBezTo>
                  <a:pt x="9045" y="6899"/>
                  <a:pt x="9022" y="6922"/>
                  <a:pt x="9022" y="6946"/>
                </a:cubicBezTo>
                <a:cubicBezTo>
                  <a:pt x="9010" y="6910"/>
                  <a:pt x="8998" y="6872"/>
                  <a:pt x="8960" y="6849"/>
                </a:cubicBezTo>
                <a:close/>
                <a:moveTo>
                  <a:pt x="2419" y="6884"/>
                </a:moveTo>
                <a:lnTo>
                  <a:pt x="2407" y="6899"/>
                </a:lnTo>
                <a:cubicBezTo>
                  <a:pt x="2383" y="6922"/>
                  <a:pt x="2357" y="6946"/>
                  <a:pt x="2345" y="6972"/>
                </a:cubicBezTo>
                <a:cubicBezTo>
                  <a:pt x="2345" y="6946"/>
                  <a:pt x="2321" y="6910"/>
                  <a:pt x="2283" y="6884"/>
                </a:cubicBezTo>
                <a:close/>
                <a:moveTo>
                  <a:pt x="3597" y="6899"/>
                </a:moveTo>
                <a:cubicBezTo>
                  <a:pt x="3573" y="6899"/>
                  <a:pt x="3561" y="6910"/>
                  <a:pt x="3535" y="6922"/>
                </a:cubicBezTo>
                <a:cubicBezTo>
                  <a:pt x="3511" y="6946"/>
                  <a:pt x="3488" y="6984"/>
                  <a:pt x="3476" y="7008"/>
                </a:cubicBezTo>
                <a:cubicBezTo>
                  <a:pt x="3476" y="6972"/>
                  <a:pt x="3449" y="6934"/>
                  <a:pt x="3414" y="6910"/>
                </a:cubicBezTo>
                <a:cubicBezTo>
                  <a:pt x="3402" y="6910"/>
                  <a:pt x="3388" y="6899"/>
                  <a:pt x="3376" y="6899"/>
                </a:cubicBezTo>
                <a:close/>
                <a:moveTo>
                  <a:pt x="4751" y="6899"/>
                </a:moveTo>
                <a:cubicBezTo>
                  <a:pt x="4751" y="6910"/>
                  <a:pt x="4739" y="6910"/>
                  <a:pt x="4728" y="6922"/>
                </a:cubicBezTo>
                <a:cubicBezTo>
                  <a:pt x="4689" y="6946"/>
                  <a:pt x="4678" y="6984"/>
                  <a:pt x="4666" y="7008"/>
                </a:cubicBezTo>
                <a:cubicBezTo>
                  <a:pt x="4654" y="6972"/>
                  <a:pt x="4628" y="6934"/>
                  <a:pt x="4592" y="6910"/>
                </a:cubicBezTo>
                <a:cubicBezTo>
                  <a:pt x="4592" y="6910"/>
                  <a:pt x="4580" y="6910"/>
                  <a:pt x="4566" y="6899"/>
                </a:cubicBezTo>
                <a:close/>
                <a:moveTo>
                  <a:pt x="8193" y="6726"/>
                </a:moveTo>
                <a:lnTo>
                  <a:pt x="8409" y="6763"/>
                </a:lnTo>
                <a:lnTo>
                  <a:pt x="8409" y="7069"/>
                </a:lnTo>
                <a:cubicBezTo>
                  <a:pt x="8359" y="6872"/>
                  <a:pt x="8274" y="6775"/>
                  <a:pt x="8212" y="6737"/>
                </a:cubicBezTo>
                <a:cubicBezTo>
                  <a:pt x="8202" y="6737"/>
                  <a:pt x="8200" y="6728"/>
                  <a:pt x="8193" y="6726"/>
                </a:cubicBezTo>
                <a:close/>
                <a:moveTo>
                  <a:pt x="21415" y="7081"/>
                </a:moveTo>
                <a:cubicBezTo>
                  <a:pt x="21404" y="7093"/>
                  <a:pt x="21392" y="7093"/>
                  <a:pt x="21380" y="7105"/>
                </a:cubicBezTo>
                <a:lnTo>
                  <a:pt x="21380" y="7081"/>
                </a:lnTo>
                <a:close/>
                <a:moveTo>
                  <a:pt x="10047" y="7020"/>
                </a:moveTo>
                <a:lnTo>
                  <a:pt x="10262" y="7058"/>
                </a:lnTo>
                <a:cubicBezTo>
                  <a:pt x="10235" y="7058"/>
                  <a:pt x="10224" y="7069"/>
                  <a:pt x="10200" y="7069"/>
                </a:cubicBezTo>
                <a:cubicBezTo>
                  <a:pt x="10176" y="7093"/>
                  <a:pt x="10150" y="7119"/>
                  <a:pt x="10138" y="7143"/>
                </a:cubicBezTo>
                <a:cubicBezTo>
                  <a:pt x="10126" y="7105"/>
                  <a:pt x="10115" y="7069"/>
                  <a:pt x="10076" y="7046"/>
                </a:cubicBezTo>
                <a:cubicBezTo>
                  <a:pt x="10067" y="7034"/>
                  <a:pt x="10057" y="7024"/>
                  <a:pt x="10047" y="7020"/>
                </a:cubicBezTo>
                <a:close/>
                <a:moveTo>
                  <a:pt x="8542" y="6787"/>
                </a:moveTo>
                <a:lnTo>
                  <a:pt x="8739" y="6810"/>
                </a:lnTo>
                <a:cubicBezTo>
                  <a:pt x="8677" y="6849"/>
                  <a:pt x="8592" y="6946"/>
                  <a:pt x="8530" y="7167"/>
                </a:cubicBezTo>
                <a:cubicBezTo>
                  <a:pt x="8530" y="7031"/>
                  <a:pt x="8530" y="6899"/>
                  <a:pt x="8542" y="6787"/>
                </a:cubicBezTo>
                <a:close/>
                <a:moveTo>
                  <a:pt x="1732" y="6884"/>
                </a:moveTo>
                <a:lnTo>
                  <a:pt x="1744" y="7193"/>
                </a:lnTo>
                <a:cubicBezTo>
                  <a:pt x="1682" y="6996"/>
                  <a:pt x="1597" y="6922"/>
                  <a:pt x="1535" y="6884"/>
                </a:cubicBezTo>
                <a:close/>
                <a:moveTo>
                  <a:pt x="16397" y="5768"/>
                </a:moveTo>
                <a:lnTo>
                  <a:pt x="16420" y="7252"/>
                </a:lnTo>
                <a:cubicBezTo>
                  <a:pt x="16311" y="6810"/>
                  <a:pt x="16164" y="6651"/>
                  <a:pt x="16052" y="6589"/>
                </a:cubicBezTo>
                <a:cubicBezTo>
                  <a:pt x="16012" y="6570"/>
                  <a:pt x="15970" y="6560"/>
                  <a:pt x="15928" y="6560"/>
                </a:cubicBezTo>
                <a:cubicBezTo>
                  <a:pt x="15869" y="6560"/>
                  <a:pt x="15810" y="6580"/>
                  <a:pt x="15758" y="6616"/>
                </a:cubicBezTo>
                <a:cubicBezTo>
                  <a:pt x="15722" y="6639"/>
                  <a:pt x="15711" y="6663"/>
                  <a:pt x="15699" y="6701"/>
                </a:cubicBezTo>
                <a:lnTo>
                  <a:pt x="15672" y="6209"/>
                </a:lnTo>
                <a:cubicBezTo>
                  <a:pt x="15734" y="6148"/>
                  <a:pt x="15808" y="6089"/>
                  <a:pt x="15881" y="6039"/>
                </a:cubicBezTo>
                <a:cubicBezTo>
                  <a:pt x="16029" y="5915"/>
                  <a:pt x="16214" y="5818"/>
                  <a:pt x="16397" y="5768"/>
                </a:cubicBezTo>
                <a:close/>
                <a:moveTo>
                  <a:pt x="2062" y="6884"/>
                </a:moveTo>
                <a:cubicBezTo>
                  <a:pt x="2003" y="6934"/>
                  <a:pt x="1930" y="7031"/>
                  <a:pt x="1880" y="7267"/>
                </a:cubicBezTo>
                <a:cubicBezTo>
                  <a:pt x="1880" y="7131"/>
                  <a:pt x="1868" y="6996"/>
                  <a:pt x="1856" y="6884"/>
                </a:cubicBezTo>
                <a:close/>
                <a:moveTo>
                  <a:pt x="3953" y="6899"/>
                </a:moveTo>
                <a:lnTo>
                  <a:pt x="3991" y="7279"/>
                </a:lnTo>
                <a:cubicBezTo>
                  <a:pt x="3918" y="7019"/>
                  <a:pt x="3806" y="6934"/>
                  <a:pt x="3744" y="6899"/>
                </a:cubicBezTo>
                <a:close/>
                <a:moveTo>
                  <a:pt x="11231" y="7205"/>
                </a:moveTo>
                <a:lnTo>
                  <a:pt x="11413" y="7228"/>
                </a:lnTo>
                <a:cubicBezTo>
                  <a:pt x="11402" y="7240"/>
                  <a:pt x="11390" y="7240"/>
                  <a:pt x="11378" y="7240"/>
                </a:cubicBezTo>
                <a:cubicBezTo>
                  <a:pt x="11340" y="7267"/>
                  <a:pt x="11328" y="7302"/>
                  <a:pt x="11316" y="7326"/>
                </a:cubicBezTo>
                <a:cubicBezTo>
                  <a:pt x="11304" y="7290"/>
                  <a:pt x="11281" y="7252"/>
                  <a:pt x="11243" y="7217"/>
                </a:cubicBezTo>
                <a:lnTo>
                  <a:pt x="11231" y="7205"/>
                </a:lnTo>
                <a:close/>
                <a:moveTo>
                  <a:pt x="5205" y="6899"/>
                </a:moveTo>
                <a:lnTo>
                  <a:pt x="5217" y="7340"/>
                </a:lnTo>
                <a:cubicBezTo>
                  <a:pt x="5143" y="7069"/>
                  <a:pt x="5046" y="6946"/>
                  <a:pt x="4972" y="6910"/>
                </a:cubicBezTo>
                <a:lnTo>
                  <a:pt x="5046" y="6910"/>
                </a:lnTo>
                <a:lnTo>
                  <a:pt x="5205" y="6899"/>
                </a:lnTo>
                <a:close/>
                <a:moveTo>
                  <a:pt x="2961" y="6884"/>
                </a:moveTo>
                <a:lnTo>
                  <a:pt x="3229" y="6899"/>
                </a:lnTo>
                <a:lnTo>
                  <a:pt x="3205" y="6899"/>
                </a:lnTo>
                <a:cubicBezTo>
                  <a:pt x="3131" y="6946"/>
                  <a:pt x="3034" y="7046"/>
                  <a:pt x="2984" y="7352"/>
                </a:cubicBezTo>
                <a:lnTo>
                  <a:pt x="2961" y="6884"/>
                </a:lnTo>
                <a:close/>
                <a:moveTo>
                  <a:pt x="2872" y="6884"/>
                </a:moveTo>
                <a:lnTo>
                  <a:pt x="2887" y="7364"/>
                </a:lnTo>
                <a:cubicBezTo>
                  <a:pt x="2813" y="7058"/>
                  <a:pt x="2701" y="6934"/>
                  <a:pt x="2628" y="6884"/>
                </a:cubicBezTo>
                <a:close/>
                <a:moveTo>
                  <a:pt x="5538" y="6872"/>
                </a:moveTo>
                <a:lnTo>
                  <a:pt x="5538" y="6872"/>
                </a:lnTo>
                <a:cubicBezTo>
                  <a:pt x="5464" y="6934"/>
                  <a:pt x="5364" y="7058"/>
                  <a:pt x="5317" y="7364"/>
                </a:cubicBezTo>
                <a:lnTo>
                  <a:pt x="5302" y="6884"/>
                </a:lnTo>
                <a:lnTo>
                  <a:pt x="5538" y="6872"/>
                </a:lnTo>
                <a:close/>
                <a:moveTo>
                  <a:pt x="9305" y="6899"/>
                </a:moveTo>
                <a:lnTo>
                  <a:pt x="9537" y="6934"/>
                </a:lnTo>
                <a:lnTo>
                  <a:pt x="9514" y="7399"/>
                </a:lnTo>
                <a:cubicBezTo>
                  <a:pt x="9464" y="7093"/>
                  <a:pt x="9378" y="6958"/>
                  <a:pt x="9305" y="6899"/>
                </a:cubicBezTo>
                <a:close/>
                <a:moveTo>
                  <a:pt x="9634" y="6946"/>
                </a:moveTo>
                <a:lnTo>
                  <a:pt x="9894" y="6996"/>
                </a:lnTo>
                <a:lnTo>
                  <a:pt x="9867" y="6996"/>
                </a:lnTo>
                <a:cubicBezTo>
                  <a:pt x="9794" y="7031"/>
                  <a:pt x="9696" y="7119"/>
                  <a:pt x="9611" y="7414"/>
                </a:cubicBezTo>
                <a:lnTo>
                  <a:pt x="9634" y="6946"/>
                </a:lnTo>
                <a:close/>
                <a:moveTo>
                  <a:pt x="10397" y="7069"/>
                </a:moveTo>
                <a:lnTo>
                  <a:pt x="10618" y="7105"/>
                </a:lnTo>
                <a:lnTo>
                  <a:pt x="10618" y="7488"/>
                </a:lnTo>
                <a:cubicBezTo>
                  <a:pt x="10568" y="7228"/>
                  <a:pt x="10471" y="7119"/>
                  <a:pt x="10409" y="7081"/>
                </a:cubicBezTo>
                <a:lnTo>
                  <a:pt x="10397" y="7069"/>
                </a:lnTo>
                <a:close/>
                <a:moveTo>
                  <a:pt x="4395" y="6899"/>
                </a:moveTo>
                <a:lnTo>
                  <a:pt x="4383" y="6910"/>
                </a:lnTo>
                <a:cubicBezTo>
                  <a:pt x="4298" y="6958"/>
                  <a:pt x="4162" y="7119"/>
                  <a:pt x="4124" y="7585"/>
                </a:cubicBezTo>
                <a:lnTo>
                  <a:pt x="4050" y="6899"/>
                </a:lnTo>
                <a:close/>
                <a:moveTo>
                  <a:pt x="15599" y="6295"/>
                </a:moveTo>
                <a:lnTo>
                  <a:pt x="15625" y="7046"/>
                </a:lnTo>
                <a:cubicBezTo>
                  <a:pt x="15610" y="7547"/>
                  <a:pt x="15463" y="7658"/>
                  <a:pt x="15389" y="7682"/>
                </a:cubicBezTo>
                <a:cubicBezTo>
                  <a:pt x="15375" y="7685"/>
                  <a:pt x="15360" y="7686"/>
                  <a:pt x="15345" y="7686"/>
                </a:cubicBezTo>
                <a:cubicBezTo>
                  <a:pt x="15300" y="7686"/>
                  <a:pt x="15256" y="7673"/>
                  <a:pt x="15219" y="7647"/>
                </a:cubicBezTo>
                <a:cubicBezTo>
                  <a:pt x="15169" y="7608"/>
                  <a:pt x="15145" y="7573"/>
                  <a:pt x="15157" y="7535"/>
                </a:cubicBezTo>
                <a:cubicBezTo>
                  <a:pt x="15157" y="7511"/>
                  <a:pt x="15169" y="7499"/>
                  <a:pt x="15195" y="7488"/>
                </a:cubicBezTo>
                <a:cubicBezTo>
                  <a:pt x="15195" y="7511"/>
                  <a:pt x="15230" y="7535"/>
                  <a:pt x="15257" y="7547"/>
                </a:cubicBezTo>
                <a:cubicBezTo>
                  <a:pt x="15292" y="7547"/>
                  <a:pt x="15331" y="7523"/>
                  <a:pt x="15331" y="7499"/>
                </a:cubicBezTo>
                <a:cubicBezTo>
                  <a:pt x="15331" y="7488"/>
                  <a:pt x="15316" y="7473"/>
                  <a:pt x="15304" y="7461"/>
                </a:cubicBezTo>
                <a:cubicBezTo>
                  <a:pt x="15292" y="7438"/>
                  <a:pt x="15269" y="7414"/>
                  <a:pt x="15242" y="7414"/>
                </a:cubicBezTo>
                <a:cubicBezTo>
                  <a:pt x="15195" y="7414"/>
                  <a:pt x="15145" y="7438"/>
                  <a:pt x="15121" y="7488"/>
                </a:cubicBezTo>
                <a:cubicBezTo>
                  <a:pt x="15183" y="7008"/>
                  <a:pt x="15342" y="6604"/>
                  <a:pt x="15599" y="6295"/>
                </a:cubicBezTo>
                <a:close/>
                <a:moveTo>
                  <a:pt x="14727" y="7670"/>
                </a:moveTo>
                <a:lnTo>
                  <a:pt x="14727" y="7709"/>
                </a:lnTo>
                <a:lnTo>
                  <a:pt x="14703" y="7709"/>
                </a:lnTo>
                <a:lnTo>
                  <a:pt x="14703" y="7670"/>
                </a:lnTo>
                <a:close/>
                <a:moveTo>
                  <a:pt x="11623" y="7267"/>
                </a:moveTo>
                <a:lnTo>
                  <a:pt x="11696" y="7279"/>
                </a:lnTo>
                <a:lnTo>
                  <a:pt x="11855" y="7290"/>
                </a:lnTo>
                <a:lnTo>
                  <a:pt x="11832" y="7732"/>
                </a:lnTo>
                <a:cubicBezTo>
                  <a:pt x="11782" y="7449"/>
                  <a:pt x="11696" y="7326"/>
                  <a:pt x="11623" y="7267"/>
                </a:cubicBezTo>
                <a:close/>
                <a:moveTo>
                  <a:pt x="11955" y="7302"/>
                </a:moveTo>
                <a:lnTo>
                  <a:pt x="12188" y="7326"/>
                </a:lnTo>
                <a:cubicBezTo>
                  <a:pt x="12114" y="7364"/>
                  <a:pt x="12002" y="7488"/>
                  <a:pt x="11929" y="7782"/>
                </a:cubicBezTo>
                <a:lnTo>
                  <a:pt x="11955" y="7302"/>
                </a:lnTo>
                <a:close/>
                <a:moveTo>
                  <a:pt x="15110" y="7573"/>
                </a:moveTo>
                <a:cubicBezTo>
                  <a:pt x="15121" y="7608"/>
                  <a:pt x="15145" y="7635"/>
                  <a:pt x="15195" y="7670"/>
                </a:cubicBezTo>
                <a:cubicBezTo>
                  <a:pt x="15219" y="7694"/>
                  <a:pt x="15230" y="7709"/>
                  <a:pt x="15257" y="7709"/>
                </a:cubicBezTo>
                <a:cubicBezTo>
                  <a:pt x="15207" y="7720"/>
                  <a:pt x="15145" y="7744"/>
                  <a:pt x="15095" y="7806"/>
                </a:cubicBezTo>
                <a:cubicBezTo>
                  <a:pt x="15095" y="7732"/>
                  <a:pt x="15110" y="7647"/>
                  <a:pt x="15110" y="7573"/>
                </a:cubicBezTo>
                <a:close/>
                <a:moveTo>
                  <a:pt x="10715" y="7119"/>
                </a:moveTo>
                <a:lnTo>
                  <a:pt x="11060" y="7178"/>
                </a:lnTo>
                <a:lnTo>
                  <a:pt x="11033" y="7178"/>
                </a:lnTo>
                <a:cubicBezTo>
                  <a:pt x="10948" y="7228"/>
                  <a:pt x="10801" y="7352"/>
                  <a:pt x="10727" y="7818"/>
                </a:cubicBezTo>
                <a:lnTo>
                  <a:pt x="10715" y="7119"/>
                </a:lnTo>
                <a:close/>
                <a:moveTo>
                  <a:pt x="14800" y="7682"/>
                </a:moveTo>
                <a:lnTo>
                  <a:pt x="14974" y="7694"/>
                </a:lnTo>
                <a:lnTo>
                  <a:pt x="14974" y="7856"/>
                </a:lnTo>
                <a:lnTo>
                  <a:pt x="14789" y="7891"/>
                </a:lnTo>
                <a:lnTo>
                  <a:pt x="14789" y="7868"/>
                </a:lnTo>
                <a:lnTo>
                  <a:pt x="14839" y="7856"/>
                </a:lnTo>
                <a:lnTo>
                  <a:pt x="14862" y="7720"/>
                </a:lnTo>
                <a:lnTo>
                  <a:pt x="14800" y="7709"/>
                </a:lnTo>
                <a:lnTo>
                  <a:pt x="14800" y="7682"/>
                </a:lnTo>
                <a:close/>
                <a:moveTo>
                  <a:pt x="14715" y="7879"/>
                </a:moveTo>
                <a:lnTo>
                  <a:pt x="14715" y="7903"/>
                </a:lnTo>
                <a:lnTo>
                  <a:pt x="14703" y="7903"/>
                </a:lnTo>
                <a:lnTo>
                  <a:pt x="14703" y="7879"/>
                </a:lnTo>
                <a:close/>
                <a:moveTo>
                  <a:pt x="21667" y="7173"/>
                </a:moveTo>
                <a:cubicBezTo>
                  <a:pt x="21771" y="7212"/>
                  <a:pt x="21862" y="7271"/>
                  <a:pt x="21943" y="7340"/>
                </a:cubicBezTo>
                <a:lnTo>
                  <a:pt x="21698" y="8100"/>
                </a:lnTo>
                <a:cubicBezTo>
                  <a:pt x="21793" y="7535"/>
                  <a:pt x="21725" y="7278"/>
                  <a:pt x="21667" y="7173"/>
                </a:cubicBezTo>
                <a:close/>
                <a:moveTo>
                  <a:pt x="15625" y="7414"/>
                </a:moveTo>
                <a:lnTo>
                  <a:pt x="15649" y="8298"/>
                </a:lnTo>
                <a:cubicBezTo>
                  <a:pt x="15575" y="7915"/>
                  <a:pt x="15440" y="7782"/>
                  <a:pt x="15354" y="7732"/>
                </a:cubicBezTo>
                <a:cubicBezTo>
                  <a:pt x="15378" y="7732"/>
                  <a:pt x="15389" y="7732"/>
                  <a:pt x="15416" y="7720"/>
                </a:cubicBezTo>
                <a:cubicBezTo>
                  <a:pt x="15478" y="7694"/>
                  <a:pt x="15575" y="7635"/>
                  <a:pt x="15625" y="7414"/>
                </a:cubicBezTo>
                <a:close/>
                <a:moveTo>
                  <a:pt x="17010" y="5734"/>
                </a:moveTo>
                <a:cubicBezTo>
                  <a:pt x="17052" y="5734"/>
                  <a:pt x="17094" y="5748"/>
                  <a:pt x="17133" y="5779"/>
                </a:cubicBezTo>
                <a:cubicBezTo>
                  <a:pt x="17195" y="5818"/>
                  <a:pt x="17219" y="5868"/>
                  <a:pt x="17207" y="5941"/>
                </a:cubicBezTo>
                <a:cubicBezTo>
                  <a:pt x="17195" y="5965"/>
                  <a:pt x="17183" y="6000"/>
                  <a:pt x="17157" y="6027"/>
                </a:cubicBezTo>
                <a:cubicBezTo>
                  <a:pt x="17157" y="5983"/>
                  <a:pt x="17121" y="5951"/>
                  <a:pt x="17079" y="5951"/>
                </a:cubicBezTo>
                <a:cubicBezTo>
                  <a:pt x="17073" y="5951"/>
                  <a:pt x="17066" y="5952"/>
                  <a:pt x="17059" y="5953"/>
                </a:cubicBezTo>
                <a:cubicBezTo>
                  <a:pt x="17009" y="5953"/>
                  <a:pt x="16974" y="5989"/>
                  <a:pt x="16974" y="6050"/>
                </a:cubicBezTo>
                <a:cubicBezTo>
                  <a:pt x="16974" y="6062"/>
                  <a:pt x="16974" y="6089"/>
                  <a:pt x="16986" y="6100"/>
                </a:cubicBezTo>
                <a:cubicBezTo>
                  <a:pt x="17009" y="6148"/>
                  <a:pt x="17048" y="6162"/>
                  <a:pt x="17083" y="6162"/>
                </a:cubicBezTo>
                <a:cubicBezTo>
                  <a:pt x="17145" y="6148"/>
                  <a:pt x="17195" y="6100"/>
                  <a:pt x="17230" y="6039"/>
                </a:cubicBezTo>
                <a:cubicBezTo>
                  <a:pt x="17245" y="6310"/>
                  <a:pt x="17245" y="6578"/>
                  <a:pt x="17257" y="6860"/>
                </a:cubicBezTo>
                <a:cubicBezTo>
                  <a:pt x="17245" y="7081"/>
                  <a:pt x="17230" y="7267"/>
                  <a:pt x="17219" y="7426"/>
                </a:cubicBezTo>
                <a:cubicBezTo>
                  <a:pt x="17171" y="7573"/>
                  <a:pt x="17110" y="7635"/>
                  <a:pt x="17071" y="7647"/>
                </a:cubicBezTo>
                <a:cubicBezTo>
                  <a:pt x="17050" y="7657"/>
                  <a:pt x="17028" y="7663"/>
                  <a:pt x="17006" y="7663"/>
                </a:cubicBezTo>
                <a:cubicBezTo>
                  <a:pt x="16979" y="7663"/>
                  <a:pt x="16952" y="7654"/>
                  <a:pt x="16924" y="7635"/>
                </a:cubicBezTo>
                <a:cubicBezTo>
                  <a:pt x="16877" y="7608"/>
                  <a:pt x="16862" y="7573"/>
                  <a:pt x="16862" y="7535"/>
                </a:cubicBezTo>
                <a:cubicBezTo>
                  <a:pt x="16877" y="7523"/>
                  <a:pt x="16889" y="7499"/>
                  <a:pt x="16900" y="7488"/>
                </a:cubicBezTo>
                <a:cubicBezTo>
                  <a:pt x="16900" y="7511"/>
                  <a:pt x="16924" y="7535"/>
                  <a:pt x="16962" y="7535"/>
                </a:cubicBezTo>
                <a:cubicBezTo>
                  <a:pt x="16986" y="7535"/>
                  <a:pt x="17009" y="7511"/>
                  <a:pt x="17009" y="7488"/>
                </a:cubicBezTo>
                <a:cubicBezTo>
                  <a:pt x="17009" y="7473"/>
                  <a:pt x="17009" y="7461"/>
                  <a:pt x="16998" y="7449"/>
                </a:cubicBezTo>
                <a:cubicBezTo>
                  <a:pt x="16986" y="7426"/>
                  <a:pt x="16962" y="7414"/>
                  <a:pt x="16936" y="7414"/>
                </a:cubicBezTo>
                <a:cubicBezTo>
                  <a:pt x="16889" y="7414"/>
                  <a:pt x="16839" y="7473"/>
                  <a:pt x="16827" y="7535"/>
                </a:cubicBezTo>
                <a:cubicBezTo>
                  <a:pt x="16815" y="7561"/>
                  <a:pt x="16815" y="7620"/>
                  <a:pt x="16900" y="7670"/>
                </a:cubicBezTo>
                <a:cubicBezTo>
                  <a:pt x="16933" y="7697"/>
                  <a:pt x="16970" y="7709"/>
                  <a:pt x="17006" y="7709"/>
                </a:cubicBezTo>
                <a:cubicBezTo>
                  <a:pt x="17037" y="7709"/>
                  <a:pt x="17069" y="7700"/>
                  <a:pt x="17098" y="7682"/>
                </a:cubicBezTo>
                <a:cubicBezTo>
                  <a:pt x="17121" y="7670"/>
                  <a:pt x="17157" y="7647"/>
                  <a:pt x="17195" y="7597"/>
                </a:cubicBezTo>
                <a:lnTo>
                  <a:pt x="17195" y="7597"/>
                </a:lnTo>
                <a:cubicBezTo>
                  <a:pt x="17110" y="8100"/>
                  <a:pt x="16950" y="8248"/>
                  <a:pt x="16862" y="8298"/>
                </a:cubicBezTo>
                <a:cubicBezTo>
                  <a:pt x="16825" y="8321"/>
                  <a:pt x="16786" y="8333"/>
                  <a:pt x="16746" y="8333"/>
                </a:cubicBezTo>
                <a:cubicBezTo>
                  <a:pt x="16706" y="8333"/>
                  <a:pt x="16666" y="8321"/>
                  <a:pt x="16629" y="8298"/>
                </a:cubicBezTo>
                <a:cubicBezTo>
                  <a:pt x="16568" y="8248"/>
                  <a:pt x="16544" y="8197"/>
                  <a:pt x="16556" y="8136"/>
                </a:cubicBezTo>
                <a:cubicBezTo>
                  <a:pt x="16568" y="8100"/>
                  <a:pt x="16582" y="8062"/>
                  <a:pt x="16606" y="8038"/>
                </a:cubicBezTo>
                <a:cubicBezTo>
                  <a:pt x="16618" y="8088"/>
                  <a:pt x="16656" y="8124"/>
                  <a:pt x="16703" y="8124"/>
                </a:cubicBezTo>
                <a:cubicBezTo>
                  <a:pt x="16753" y="8112"/>
                  <a:pt x="16788" y="8077"/>
                  <a:pt x="16788" y="8015"/>
                </a:cubicBezTo>
                <a:cubicBezTo>
                  <a:pt x="16788" y="8003"/>
                  <a:pt x="16788" y="7977"/>
                  <a:pt x="16777" y="7965"/>
                </a:cubicBezTo>
                <a:cubicBezTo>
                  <a:pt x="16757" y="7935"/>
                  <a:pt x="16727" y="7912"/>
                  <a:pt x="16697" y="7912"/>
                </a:cubicBezTo>
                <a:cubicBezTo>
                  <a:pt x="16691" y="7912"/>
                  <a:pt x="16685" y="7913"/>
                  <a:pt x="16680" y="7915"/>
                </a:cubicBezTo>
                <a:cubicBezTo>
                  <a:pt x="16629" y="7915"/>
                  <a:pt x="16568" y="7965"/>
                  <a:pt x="16532" y="8027"/>
                </a:cubicBezTo>
                <a:cubicBezTo>
                  <a:pt x="16532" y="8003"/>
                  <a:pt x="16520" y="7965"/>
                  <a:pt x="16520" y="7941"/>
                </a:cubicBezTo>
                <a:lnTo>
                  <a:pt x="16509" y="7340"/>
                </a:lnTo>
                <a:cubicBezTo>
                  <a:pt x="16520" y="6884"/>
                  <a:pt x="16641" y="6775"/>
                  <a:pt x="16703" y="6737"/>
                </a:cubicBezTo>
                <a:cubicBezTo>
                  <a:pt x="16725" y="6726"/>
                  <a:pt x="16747" y="6720"/>
                  <a:pt x="16769" y="6720"/>
                </a:cubicBezTo>
                <a:cubicBezTo>
                  <a:pt x="16797" y="6720"/>
                  <a:pt x="16824" y="6730"/>
                  <a:pt x="16850" y="6751"/>
                </a:cubicBezTo>
                <a:cubicBezTo>
                  <a:pt x="16900" y="6775"/>
                  <a:pt x="16912" y="6810"/>
                  <a:pt x="16900" y="6849"/>
                </a:cubicBezTo>
                <a:cubicBezTo>
                  <a:pt x="16900" y="6872"/>
                  <a:pt x="16889" y="6884"/>
                  <a:pt x="16877" y="6899"/>
                </a:cubicBezTo>
                <a:cubicBezTo>
                  <a:pt x="16877" y="6872"/>
                  <a:pt x="16850" y="6849"/>
                  <a:pt x="16815" y="6849"/>
                </a:cubicBezTo>
                <a:cubicBezTo>
                  <a:pt x="16788" y="6849"/>
                  <a:pt x="16765" y="6872"/>
                  <a:pt x="16765" y="6910"/>
                </a:cubicBezTo>
                <a:cubicBezTo>
                  <a:pt x="16765" y="6922"/>
                  <a:pt x="16765" y="6934"/>
                  <a:pt x="16777" y="6934"/>
                </a:cubicBezTo>
                <a:cubicBezTo>
                  <a:pt x="16787" y="6954"/>
                  <a:pt x="16806" y="6975"/>
                  <a:pt x="16826" y="6975"/>
                </a:cubicBezTo>
                <a:cubicBezTo>
                  <a:pt x="16831" y="6975"/>
                  <a:pt x="16835" y="6974"/>
                  <a:pt x="16839" y="6972"/>
                </a:cubicBezTo>
                <a:cubicBezTo>
                  <a:pt x="16889" y="6972"/>
                  <a:pt x="16936" y="6922"/>
                  <a:pt x="16950" y="6860"/>
                </a:cubicBezTo>
                <a:cubicBezTo>
                  <a:pt x="16962" y="6825"/>
                  <a:pt x="16950" y="6763"/>
                  <a:pt x="16877" y="6713"/>
                </a:cubicBezTo>
                <a:cubicBezTo>
                  <a:pt x="16841" y="6692"/>
                  <a:pt x="16800" y="6679"/>
                  <a:pt x="16761" y="6679"/>
                </a:cubicBezTo>
                <a:cubicBezTo>
                  <a:pt x="16733" y="6679"/>
                  <a:pt x="16705" y="6685"/>
                  <a:pt x="16680" y="6701"/>
                </a:cubicBezTo>
                <a:cubicBezTo>
                  <a:pt x="16629" y="6725"/>
                  <a:pt x="16568" y="6787"/>
                  <a:pt x="16520" y="6934"/>
                </a:cubicBezTo>
                <a:cubicBezTo>
                  <a:pt x="16582" y="6062"/>
                  <a:pt x="16803" y="5829"/>
                  <a:pt x="16900" y="5768"/>
                </a:cubicBezTo>
                <a:cubicBezTo>
                  <a:pt x="16935" y="5745"/>
                  <a:pt x="16973" y="5734"/>
                  <a:pt x="17010" y="5734"/>
                </a:cubicBezTo>
                <a:close/>
                <a:moveTo>
                  <a:pt x="21993" y="7376"/>
                </a:moveTo>
                <a:cubicBezTo>
                  <a:pt x="22116" y="7488"/>
                  <a:pt x="22214" y="7635"/>
                  <a:pt x="22299" y="7794"/>
                </a:cubicBezTo>
                <a:cubicBezTo>
                  <a:pt x="22337" y="7868"/>
                  <a:pt x="22373" y="7941"/>
                  <a:pt x="22399" y="8027"/>
                </a:cubicBezTo>
                <a:lnTo>
                  <a:pt x="22252" y="8457"/>
                </a:lnTo>
                <a:cubicBezTo>
                  <a:pt x="22252" y="8418"/>
                  <a:pt x="22237" y="8395"/>
                  <a:pt x="22225" y="8357"/>
                </a:cubicBezTo>
                <a:cubicBezTo>
                  <a:pt x="22187" y="8286"/>
                  <a:pt x="22129" y="8241"/>
                  <a:pt x="22061" y="8241"/>
                </a:cubicBezTo>
                <a:cubicBezTo>
                  <a:pt x="22047" y="8241"/>
                  <a:pt x="22032" y="8243"/>
                  <a:pt x="22016" y="8248"/>
                </a:cubicBezTo>
                <a:cubicBezTo>
                  <a:pt x="21919" y="8259"/>
                  <a:pt x="21772" y="8357"/>
                  <a:pt x="21575" y="8725"/>
                </a:cubicBezTo>
                <a:lnTo>
                  <a:pt x="21993" y="7376"/>
                </a:lnTo>
                <a:close/>
                <a:moveTo>
                  <a:pt x="14789" y="8038"/>
                </a:moveTo>
                <a:lnTo>
                  <a:pt x="14962" y="8050"/>
                </a:lnTo>
                <a:cubicBezTo>
                  <a:pt x="14948" y="8383"/>
                  <a:pt x="14962" y="8725"/>
                  <a:pt x="14974" y="9019"/>
                </a:cubicBezTo>
                <a:lnTo>
                  <a:pt x="14815" y="9034"/>
                </a:lnTo>
                <a:lnTo>
                  <a:pt x="14815" y="9007"/>
                </a:lnTo>
                <a:cubicBezTo>
                  <a:pt x="14815" y="8984"/>
                  <a:pt x="14789" y="8960"/>
                  <a:pt x="14777" y="8960"/>
                </a:cubicBezTo>
                <a:cubicBezTo>
                  <a:pt x="14765" y="8960"/>
                  <a:pt x="14753" y="8972"/>
                  <a:pt x="14753" y="8984"/>
                </a:cubicBezTo>
                <a:lnTo>
                  <a:pt x="14742" y="8701"/>
                </a:lnTo>
                <a:lnTo>
                  <a:pt x="14742" y="8651"/>
                </a:lnTo>
                <a:lnTo>
                  <a:pt x="14715" y="8090"/>
                </a:lnTo>
                <a:lnTo>
                  <a:pt x="14715" y="8090"/>
                </a:lnTo>
                <a:cubicBezTo>
                  <a:pt x="14716" y="8100"/>
                  <a:pt x="14727" y="8101"/>
                  <a:pt x="14742" y="8112"/>
                </a:cubicBezTo>
                <a:cubicBezTo>
                  <a:pt x="14765" y="8112"/>
                  <a:pt x="14777" y="8088"/>
                  <a:pt x="14777" y="8050"/>
                </a:cubicBezTo>
                <a:lnTo>
                  <a:pt x="14789" y="8038"/>
                </a:lnTo>
                <a:close/>
                <a:moveTo>
                  <a:pt x="15928" y="6633"/>
                </a:moveTo>
                <a:cubicBezTo>
                  <a:pt x="15963" y="6633"/>
                  <a:pt x="15997" y="6643"/>
                  <a:pt x="16029" y="6663"/>
                </a:cubicBezTo>
                <a:cubicBezTo>
                  <a:pt x="16114" y="6713"/>
                  <a:pt x="16311" y="6899"/>
                  <a:pt x="16409" y="7585"/>
                </a:cubicBezTo>
                <a:cubicBezTo>
                  <a:pt x="16435" y="8174"/>
                  <a:pt x="16288" y="8333"/>
                  <a:pt x="16226" y="8371"/>
                </a:cubicBezTo>
                <a:cubicBezTo>
                  <a:pt x="16204" y="8382"/>
                  <a:pt x="16180" y="8387"/>
                  <a:pt x="16154" y="8387"/>
                </a:cubicBezTo>
                <a:cubicBezTo>
                  <a:pt x="16122" y="8387"/>
                  <a:pt x="16087" y="8378"/>
                  <a:pt x="16052" y="8357"/>
                </a:cubicBezTo>
                <a:cubicBezTo>
                  <a:pt x="16005" y="8333"/>
                  <a:pt x="15993" y="8283"/>
                  <a:pt x="15993" y="8248"/>
                </a:cubicBezTo>
                <a:cubicBezTo>
                  <a:pt x="15993" y="8224"/>
                  <a:pt x="16005" y="8197"/>
                  <a:pt x="16017" y="8186"/>
                </a:cubicBezTo>
                <a:cubicBezTo>
                  <a:pt x="16027" y="8206"/>
                  <a:pt x="16046" y="8238"/>
                  <a:pt x="16076" y="8238"/>
                </a:cubicBezTo>
                <a:cubicBezTo>
                  <a:pt x="16081" y="8238"/>
                  <a:pt x="16086" y="8237"/>
                  <a:pt x="16090" y="8236"/>
                </a:cubicBezTo>
                <a:cubicBezTo>
                  <a:pt x="16126" y="8236"/>
                  <a:pt x="16152" y="8209"/>
                  <a:pt x="16152" y="8174"/>
                </a:cubicBezTo>
                <a:cubicBezTo>
                  <a:pt x="16152" y="8162"/>
                  <a:pt x="16141" y="8150"/>
                  <a:pt x="16141" y="8136"/>
                </a:cubicBezTo>
                <a:cubicBezTo>
                  <a:pt x="16121" y="8109"/>
                  <a:pt x="16102" y="8096"/>
                  <a:pt x="16085" y="8096"/>
                </a:cubicBezTo>
                <a:cubicBezTo>
                  <a:pt x="16079" y="8096"/>
                  <a:pt x="16073" y="8097"/>
                  <a:pt x="16067" y="8100"/>
                </a:cubicBezTo>
                <a:cubicBezTo>
                  <a:pt x="16005" y="8100"/>
                  <a:pt x="15955" y="8162"/>
                  <a:pt x="15943" y="8236"/>
                </a:cubicBezTo>
                <a:cubicBezTo>
                  <a:pt x="15943" y="8271"/>
                  <a:pt x="15943" y="8345"/>
                  <a:pt x="16029" y="8407"/>
                </a:cubicBezTo>
                <a:cubicBezTo>
                  <a:pt x="16071" y="8429"/>
                  <a:pt x="16117" y="8442"/>
                  <a:pt x="16161" y="8442"/>
                </a:cubicBezTo>
                <a:cubicBezTo>
                  <a:pt x="16193" y="8442"/>
                  <a:pt x="16223" y="8435"/>
                  <a:pt x="16250" y="8418"/>
                </a:cubicBezTo>
                <a:cubicBezTo>
                  <a:pt x="16311" y="8383"/>
                  <a:pt x="16385" y="8298"/>
                  <a:pt x="16420" y="8100"/>
                </a:cubicBezTo>
                <a:lnTo>
                  <a:pt x="16420" y="8100"/>
                </a:lnTo>
                <a:cubicBezTo>
                  <a:pt x="16347" y="8898"/>
                  <a:pt x="16141" y="9108"/>
                  <a:pt x="16040" y="9155"/>
                </a:cubicBezTo>
                <a:cubicBezTo>
                  <a:pt x="16012" y="9173"/>
                  <a:pt x="15980" y="9182"/>
                  <a:pt x="15947" y="9182"/>
                </a:cubicBezTo>
                <a:cubicBezTo>
                  <a:pt x="15910" y="9182"/>
                  <a:pt x="15871" y="9170"/>
                  <a:pt x="15831" y="9143"/>
                </a:cubicBezTo>
                <a:cubicBezTo>
                  <a:pt x="15784" y="9108"/>
                  <a:pt x="15758" y="9057"/>
                  <a:pt x="15784" y="8996"/>
                </a:cubicBezTo>
                <a:cubicBezTo>
                  <a:pt x="15784" y="8960"/>
                  <a:pt x="15808" y="8934"/>
                  <a:pt x="15820" y="8910"/>
                </a:cubicBezTo>
                <a:cubicBezTo>
                  <a:pt x="15831" y="8960"/>
                  <a:pt x="15858" y="8996"/>
                  <a:pt x="15905" y="8996"/>
                </a:cubicBezTo>
                <a:cubicBezTo>
                  <a:pt x="15955" y="8996"/>
                  <a:pt x="15993" y="8946"/>
                  <a:pt x="15993" y="8898"/>
                </a:cubicBezTo>
                <a:cubicBezTo>
                  <a:pt x="15993" y="8887"/>
                  <a:pt x="15979" y="8872"/>
                  <a:pt x="15979" y="8848"/>
                </a:cubicBezTo>
                <a:cubicBezTo>
                  <a:pt x="15955" y="8813"/>
                  <a:pt x="15931" y="8798"/>
                  <a:pt x="15893" y="8798"/>
                </a:cubicBezTo>
                <a:cubicBezTo>
                  <a:pt x="15846" y="8813"/>
                  <a:pt x="15796" y="8848"/>
                  <a:pt x="15758" y="8887"/>
                </a:cubicBezTo>
                <a:lnTo>
                  <a:pt x="15734" y="7915"/>
                </a:lnTo>
                <a:cubicBezTo>
                  <a:pt x="15758" y="7585"/>
                  <a:pt x="15858" y="7488"/>
                  <a:pt x="15920" y="7461"/>
                </a:cubicBezTo>
                <a:cubicBezTo>
                  <a:pt x="15943" y="7443"/>
                  <a:pt x="15970" y="7435"/>
                  <a:pt x="16000" y="7435"/>
                </a:cubicBezTo>
                <a:cubicBezTo>
                  <a:pt x="16029" y="7435"/>
                  <a:pt x="16060" y="7443"/>
                  <a:pt x="16090" y="7461"/>
                </a:cubicBezTo>
                <a:cubicBezTo>
                  <a:pt x="16141" y="7488"/>
                  <a:pt x="16164" y="7523"/>
                  <a:pt x="16164" y="7573"/>
                </a:cubicBezTo>
                <a:cubicBezTo>
                  <a:pt x="16152" y="7597"/>
                  <a:pt x="16152" y="7620"/>
                  <a:pt x="16126" y="7635"/>
                </a:cubicBezTo>
                <a:cubicBezTo>
                  <a:pt x="16126" y="7597"/>
                  <a:pt x="16090" y="7573"/>
                  <a:pt x="16052" y="7573"/>
                </a:cubicBezTo>
                <a:cubicBezTo>
                  <a:pt x="16017" y="7585"/>
                  <a:pt x="15993" y="7608"/>
                  <a:pt x="15993" y="7647"/>
                </a:cubicBezTo>
                <a:cubicBezTo>
                  <a:pt x="15993" y="7658"/>
                  <a:pt x="16005" y="7670"/>
                  <a:pt x="16017" y="7682"/>
                </a:cubicBezTo>
                <a:cubicBezTo>
                  <a:pt x="16029" y="7709"/>
                  <a:pt x="16052" y="7720"/>
                  <a:pt x="16090" y="7720"/>
                </a:cubicBezTo>
                <a:cubicBezTo>
                  <a:pt x="16141" y="7709"/>
                  <a:pt x="16199" y="7647"/>
                  <a:pt x="16214" y="7585"/>
                </a:cubicBezTo>
                <a:cubicBezTo>
                  <a:pt x="16214" y="7547"/>
                  <a:pt x="16214" y="7473"/>
                  <a:pt x="16114" y="7414"/>
                </a:cubicBezTo>
                <a:cubicBezTo>
                  <a:pt x="16077" y="7395"/>
                  <a:pt x="16037" y="7385"/>
                  <a:pt x="15998" y="7385"/>
                </a:cubicBezTo>
                <a:cubicBezTo>
                  <a:pt x="15958" y="7385"/>
                  <a:pt x="15918" y="7395"/>
                  <a:pt x="15881" y="7414"/>
                </a:cubicBezTo>
                <a:cubicBezTo>
                  <a:pt x="15831" y="7438"/>
                  <a:pt x="15772" y="7511"/>
                  <a:pt x="15722" y="7658"/>
                </a:cubicBezTo>
                <a:lnTo>
                  <a:pt x="15699" y="6922"/>
                </a:lnTo>
                <a:lnTo>
                  <a:pt x="15699" y="6922"/>
                </a:lnTo>
                <a:cubicBezTo>
                  <a:pt x="15734" y="6996"/>
                  <a:pt x="15808" y="7058"/>
                  <a:pt x="15858" y="7058"/>
                </a:cubicBezTo>
                <a:cubicBezTo>
                  <a:pt x="15905" y="7058"/>
                  <a:pt x="15931" y="7046"/>
                  <a:pt x="15955" y="6996"/>
                </a:cubicBezTo>
                <a:cubicBezTo>
                  <a:pt x="15967" y="6984"/>
                  <a:pt x="15967" y="6972"/>
                  <a:pt x="15967" y="6946"/>
                </a:cubicBezTo>
                <a:cubicBezTo>
                  <a:pt x="15967" y="6884"/>
                  <a:pt x="15920" y="6849"/>
                  <a:pt x="15870" y="6849"/>
                </a:cubicBezTo>
                <a:cubicBezTo>
                  <a:pt x="15831" y="6849"/>
                  <a:pt x="15796" y="6884"/>
                  <a:pt x="15784" y="6934"/>
                </a:cubicBezTo>
                <a:cubicBezTo>
                  <a:pt x="15772" y="6910"/>
                  <a:pt x="15746" y="6872"/>
                  <a:pt x="15734" y="6849"/>
                </a:cubicBezTo>
                <a:cubicBezTo>
                  <a:pt x="15722" y="6787"/>
                  <a:pt x="15746" y="6725"/>
                  <a:pt x="15796" y="6678"/>
                </a:cubicBezTo>
                <a:cubicBezTo>
                  <a:pt x="15838" y="6649"/>
                  <a:pt x="15883" y="6633"/>
                  <a:pt x="15928" y="6633"/>
                </a:cubicBezTo>
                <a:close/>
                <a:moveTo>
                  <a:pt x="14827" y="9181"/>
                </a:moveTo>
                <a:lnTo>
                  <a:pt x="14986" y="9205"/>
                </a:lnTo>
                <a:cubicBezTo>
                  <a:pt x="14986" y="9255"/>
                  <a:pt x="14986" y="9314"/>
                  <a:pt x="14998" y="9364"/>
                </a:cubicBezTo>
                <a:lnTo>
                  <a:pt x="14839" y="9376"/>
                </a:lnTo>
                <a:lnTo>
                  <a:pt x="14839" y="9340"/>
                </a:lnTo>
                <a:lnTo>
                  <a:pt x="14901" y="9340"/>
                </a:lnTo>
                <a:lnTo>
                  <a:pt x="14874" y="9205"/>
                </a:lnTo>
                <a:lnTo>
                  <a:pt x="14827" y="9193"/>
                </a:lnTo>
                <a:lnTo>
                  <a:pt x="14827" y="9181"/>
                </a:lnTo>
                <a:close/>
                <a:moveTo>
                  <a:pt x="6321" y="6825"/>
                </a:moveTo>
                <a:lnTo>
                  <a:pt x="6309" y="7031"/>
                </a:lnTo>
                <a:lnTo>
                  <a:pt x="6480" y="7046"/>
                </a:lnTo>
                <a:lnTo>
                  <a:pt x="6480" y="7167"/>
                </a:lnTo>
                <a:lnTo>
                  <a:pt x="6480" y="7217"/>
                </a:lnTo>
                <a:lnTo>
                  <a:pt x="6445" y="8271"/>
                </a:lnTo>
                <a:lnTo>
                  <a:pt x="6395" y="8678"/>
                </a:lnTo>
                <a:lnTo>
                  <a:pt x="6383" y="8689"/>
                </a:lnTo>
                <a:lnTo>
                  <a:pt x="6297" y="9414"/>
                </a:lnTo>
                <a:lnTo>
                  <a:pt x="6224" y="9414"/>
                </a:lnTo>
                <a:lnTo>
                  <a:pt x="6212" y="9228"/>
                </a:lnTo>
                <a:lnTo>
                  <a:pt x="5979" y="9240"/>
                </a:lnTo>
                <a:lnTo>
                  <a:pt x="5991" y="9437"/>
                </a:lnTo>
                <a:lnTo>
                  <a:pt x="5414" y="9476"/>
                </a:lnTo>
                <a:lnTo>
                  <a:pt x="5340" y="7756"/>
                </a:lnTo>
                <a:cubicBezTo>
                  <a:pt x="5352" y="7119"/>
                  <a:pt x="5511" y="6946"/>
                  <a:pt x="5585" y="6899"/>
                </a:cubicBezTo>
                <a:cubicBezTo>
                  <a:pt x="5610" y="6885"/>
                  <a:pt x="5638" y="6879"/>
                  <a:pt x="5665" y="6879"/>
                </a:cubicBezTo>
                <a:cubicBezTo>
                  <a:pt x="5693" y="6879"/>
                  <a:pt x="5720" y="6885"/>
                  <a:pt x="5744" y="6899"/>
                </a:cubicBezTo>
                <a:cubicBezTo>
                  <a:pt x="5794" y="6922"/>
                  <a:pt x="5806" y="6958"/>
                  <a:pt x="5806" y="7008"/>
                </a:cubicBezTo>
                <a:cubicBezTo>
                  <a:pt x="5794" y="7031"/>
                  <a:pt x="5782" y="7058"/>
                  <a:pt x="5770" y="7069"/>
                </a:cubicBezTo>
                <a:cubicBezTo>
                  <a:pt x="5770" y="7046"/>
                  <a:pt x="5732" y="7019"/>
                  <a:pt x="5708" y="7019"/>
                </a:cubicBezTo>
                <a:cubicBezTo>
                  <a:pt x="5670" y="7019"/>
                  <a:pt x="5635" y="7058"/>
                  <a:pt x="5635" y="7093"/>
                </a:cubicBezTo>
                <a:cubicBezTo>
                  <a:pt x="5635" y="7105"/>
                  <a:pt x="5647" y="7119"/>
                  <a:pt x="5647" y="7131"/>
                </a:cubicBezTo>
                <a:cubicBezTo>
                  <a:pt x="5664" y="7149"/>
                  <a:pt x="5683" y="7159"/>
                  <a:pt x="5701" y="7159"/>
                </a:cubicBezTo>
                <a:cubicBezTo>
                  <a:pt x="5707" y="7159"/>
                  <a:pt x="5714" y="7158"/>
                  <a:pt x="5720" y="7155"/>
                </a:cubicBezTo>
                <a:cubicBezTo>
                  <a:pt x="5782" y="7155"/>
                  <a:pt x="5832" y="7081"/>
                  <a:pt x="5856" y="7019"/>
                </a:cubicBezTo>
                <a:cubicBezTo>
                  <a:pt x="5856" y="6984"/>
                  <a:pt x="5856" y="6910"/>
                  <a:pt x="5782" y="6860"/>
                </a:cubicBezTo>
                <a:lnTo>
                  <a:pt x="6321" y="6825"/>
                </a:lnTo>
                <a:close/>
                <a:moveTo>
                  <a:pt x="22423" y="8124"/>
                </a:moveTo>
                <a:cubicBezTo>
                  <a:pt x="22532" y="8480"/>
                  <a:pt x="22546" y="8910"/>
                  <a:pt x="22458" y="9352"/>
                </a:cubicBezTo>
                <a:cubicBezTo>
                  <a:pt x="22458" y="9302"/>
                  <a:pt x="22435" y="9267"/>
                  <a:pt x="22399" y="9255"/>
                </a:cubicBezTo>
                <a:cubicBezTo>
                  <a:pt x="22392" y="9251"/>
                  <a:pt x="22385" y="9249"/>
                  <a:pt x="22378" y="9249"/>
                </a:cubicBezTo>
                <a:cubicBezTo>
                  <a:pt x="22361" y="9249"/>
                  <a:pt x="22346" y="9261"/>
                  <a:pt x="22337" y="9278"/>
                </a:cubicBezTo>
                <a:lnTo>
                  <a:pt x="22326" y="9278"/>
                </a:lnTo>
                <a:cubicBezTo>
                  <a:pt x="22326" y="9278"/>
                  <a:pt x="22311" y="9290"/>
                  <a:pt x="22311" y="9302"/>
                </a:cubicBezTo>
                <a:cubicBezTo>
                  <a:pt x="22299" y="9328"/>
                  <a:pt x="22311" y="9364"/>
                  <a:pt x="22349" y="9364"/>
                </a:cubicBezTo>
                <a:cubicBezTo>
                  <a:pt x="22355" y="9367"/>
                  <a:pt x="22361" y="9368"/>
                  <a:pt x="22367" y="9368"/>
                </a:cubicBezTo>
                <a:cubicBezTo>
                  <a:pt x="22385" y="9368"/>
                  <a:pt x="22402" y="9355"/>
                  <a:pt x="22411" y="9328"/>
                </a:cubicBezTo>
                <a:cubicBezTo>
                  <a:pt x="22423" y="9352"/>
                  <a:pt x="22423" y="9364"/>
                  <a:pt x="22423" y="9387"/>
                </a:cubicBezTo>
                <a:cubicBezTo>
                  <a:pt x="22423" y="9426"/>
                  <a:pt x="22399" y="9449"/>
                  <a:pt x="22349" y="9476"/>
                </a:cubicBezTo>
                <a:cubicBezTo>
                  <a:pt x="22336" y="9479"/>
                  <a:pt x="22323" y="9480"/>
                  <a:pt x="22310" y="9480"/>
                </a:cubicBezTo>
                <a:cubicBezTo>
                  <a:pt x="22275" y="9480"/>
                  <a:pt x="22242" y="9469"/>
                  <a:pt x="22214" y="9449"/>
                </a:cubicBezTo>
                <a:cubicBezTo>
                  <a:pt x="22164" y="9402"/>
                  <a:pt x="22090" y="9255"/>
                  <a:pt x="22214" y="8775"/>
                </a:cubicBezTo>
                <a:lnTo>
                  <a:pt x="22423" y="8124"/>
                </a:lnTo>
                <a:close/>
                <a:moveTo>
                  <a:pt x="4868" y="6922"/>
                </a:moveTo>
                <a:cubicBezTo>
                  <a:pt x="4887" y="6922"/>
                  <a:pt x="4905" y="6926"/>
                  <a:pt x="4922" y="6934"/>
                </a:cubicBezTo>
                <a:cubicBezTo>
                  <a:pt x="4996" y="6972"/>
                  <a:pt x="5155" y="7105"/>
                  <a:pt x="5228" y="7670"/>
                </a:cubicBezTo>
                <a:lnTo>
                  <a:pt x="5267" y="9487"/>
                </a:lnTo>
                <a:lnTo>
                  <a:pt x="4309" y="9549"/>
                </a:lnTo>
                <a:lnTo>
                  <a:pt x="4150" y="7953"/>
                </a:lnTo>
                <a:cubicBezTo>
                  <a:pt x="4150" y="7193"/>
                  <a:pt x="4321" y="6996"/>
                  <a:pt x="4407" y="6958"/>
                </a:cubicBezTo>
                <a:cubicBezTo>
                  <a:pt x="4432" y="6940"/>
                  <a:pt x="4460" y="6931"/>
                  <a:pt x="4487" y="6931"/>
                </a:cubicBezTo>
                <a:cubicBezTo>
                  <a:pt x="4515" y="6931"/>
                  <a:pt x="4542" y="6940"/>
                  <a:pt x="4566" y="6958"/>
                </a:cubicBezTo>
                <a:cubicBezTo>
                  <a:pt x="4628" y="6996"/>
                  <a:pt x="4628" y="7031"/>
                  <a:pt x="4616" y="7069"/>
                </a:cubicBezTo>
                <a:cubicBezTo>
                  <a:pt x="4616" y="7093"/>
                  <a:pt x="4604" y="7119"/>
                  <a:pt x="4592" y="7131"/>
                </a:cubicBezTo>
                <a:cubicBezTo>
                  <a:pt x="4582" y="7100"/>
                  <a:pt x="4563" y="7078"/>
                  <a:pt x="4536" y="7078"/>
                </a:cubicBezTo>
                <a:cubicBezTo>
                  <a:pt x="4531" y="7078"/>
                  <a:pt x="4525" y="7079"/>
                  <a:pt x="4519" y="7081"/>
                </a:cubicBezTo>
                <a:cubicBezTo>
                  <a:pt x="4480" y="7081"/>
                  <a:pt x="4457" y="7119"/>
                  <a:pt x="4457" y="7155"/>
                </a:cubicBezTo>
                <a:cubicBezTo>
                  <a:pt x="4457" y="7167"/>
                  <a:pt x="4468" y="7178"/>
                  <a:pt x="4468" y="7193"/>
                </a:cubicBezTo>
                <a:cubicBezTo>
                  <a:pt x="4480" y="7217"/>
                  <a:pt x="4507" y="7228"/>
                  <a:pt x="4542" y="7228"/>
                </a:cubicBezTo>
                <a:cubicBezTo>
                  <a:pt x="4592" y="7217"/>
                  <a:pt x="4654" y="7155"/>
                  <a:pt x="4666" y="7081"/>
                </a:cubicBezTo>
                <a:lnTo>
                  <a:pt x="4666" y="7093"/>
                </a:lnTo>
                <a:cubicBezTo>
                  <a:pt x="4689" y="7155"/>
                  <a:pt x="4751" y="7205"/>
                  <a:pt x="4801" y="7217"/>
                </a:cubicBezTo>
                <a:cubicBezTo>
                  <a:pt x="4825" y="7217"/>
                  <a:pt x="4848" y="7205"/>
                  <a:pt x="4860" y="7178"/>
                </a:cubicBezTo>
                <a:cubicBezTo>
                  <a:pt x="4875" y="7167"/>
                  <a:pt x="4887" y="7143"/>
                  <a:pt x="4887" y="7131"/>
                </a:cubicBezTo>
                <a:cubicBezTo>
                  <a:pt x="4887" y="7098"/>
                  <a:pt x="4858" y="7067"/>
                  <a:pt x="4827" y="7067"/>
                </a:cubicBezTo>
                <a:cubicBezTo>
                  <a:pt x="4823" y="7067"/>
                  <a:pt x="4818" y="7068"/>
                  <a:pt x="4813" y="7069"/>
                </a:cubicBezTo>
                <a:cubicBezTo>
                  <a:pt x="4787" y="7069"/>
                  <a:pt x="4751" y="7093"/>
                  <a:pt x="4751" y="7131"/>
                </a:cubicBezTo>
                <a:cubicBezTo>
                  <a:pt x="4739" y="7119"/>
                  <a:pt x="4728" y="7093"/>
                  <a:pt x="4713" y="7069"/>
                </a:cubicBezTo>
                <a:cubicBezTo>
                  <a:pt x="4701" y="7031"/>
                  <a:pt x="4713" y="6996"/>
                  <a:pt x="4763" y="6958"/>
                </a:cubicBezTo>
                <a:cubicBezTo>
                  <a:pt x="4795" y="6935"/>
                  <a:pt x="4833" y="6922"/>
                  <a:pt x="4868" y="6922"/>
                </a:cubicBezTo>
                <a:close/>
                <a:moveTo>
                  <a:pt x="7856" y="6678"/>
                </a:moveTo>
                <a:lnTo>
                  <a:pt x="8065" y="6701"/>
                </a:lnTo>
                <a:cubicBezTo>
                  <a:pt x="8041" y="6713"/>
                  <a:pt x="8015" y="6713"/>
                  <a:pt x="7991" y="6725"/>
                </a:cubicBezTo>
                <a:cubicBezTo>
                  <a:pt x="7929" y="6763"/>
                  <a:pt x="7906" y="6825"/>
                  <a:pt x="7917" y="6884"/>
                </a:cubicBezTo>
                <a:cubicBezTo>
                  <a:pt x="7929" y="6958"/>
                  <a:pt x="7979" y="7019"/>
                  <a:pt x="8041" y="7031"/>
                </a:cubicBezTo>
                <a:cubicBezTo>
                  <a:pt x="8065" y="7031"/>
                  <a:pt x="8076" y="7019"/>
                  <a:pt x="8088" y="7008"/>
                </a:cubicBezTo>
                <a:cubicBezTo>
                  <a:pt x="8115" y="6996"/>
                  <a:pt x="8126" y="6984"/>
                  <a:pt x="8126" y="6958"/>
                </a:cubicBezTo>
                <a:cubicBezTo>
                  <a:pt x="8126" y="6922"/>
                  <a:pt x="8100" y="6884"/>
                  <a:pt x="8065" y="6884"/>
                </a:cubicBezTo>
                <a:cubicBezTo>
                  <a:pt x="8026" y="6884"/>
                  <a:pt x="8003" y="6910"/>
                  <a:pt x="7991" y="6946"/>
                </a:cubicBezTo>
                <a:cubicBezTo>
                  <a:pt x="7979" y="6922"/>
                  <a:pt x="7967" y="6899"/>
                  <a:pt x="7967" y="6872"/>
                </a:cubicBezTo>
                <a:cubicBezTo>
                  <a:pt x="7953" y="6849"/>
                  <a:pt x="7967" y="6798"/>
                  <a:pt x="8015" y="6775"/>
                </a:cubicBezTo>
                <a:cubicBezTo>
                  <a:pt x="8042" y="6758"/>
                  <a:pt x="8069" y="6751"/>
                  <a:pt x="8096" y="6751"/>
                </a:cubicBezTo>
                <a:cubicBezTo>
                  <a:pt x="8129" y="6751"/>
                  <a:pt x="8160" y="6762"/>
                  <a:pt x="8188" y="6775"/>
                </a:cubicBezTo>
                <a:cubicBezTo>
                  <a:pt x="8247" y="6825"/>
                  <a:pt x="8359" y="6946"/>
                  <a:pt x="8395" y="7340"/>
                </a:cubicBezTo>
                <a:lnTo>
                  <a:pt x="8321" y="9585"/>
                </a:lnTo>
                <a:lnTo>
                  <a:pt x="7941" y="9561"/>
                </a:lnTo>
                <a:lnTo>
                  <a:pt x="7941" y="9402"/>
                </a:lnTo>
                <a:lnTo>
                  <a:pt x="7794" y="9387"/>
                </a:lnTo>
                <a:lnTo>
                  <a:pt x="7758" y="8898"/>
                </a:lnTo>
                <a:lnTo>
                  <a:pt x="7747" y="8530"/>
                </a:lnTo>
                <a:lnTo>
                  <a:pt x="7732" y="6763"/>
                </a:lnTo>
                <a:lnTo>
                  <a:pt x="7856" y="6775"/>
                </a:lnTo>
                <a:lnTo>
                  <a:pt x="7856" y="6678"/>
                </a:lnTo>
                <a:close/>
                <a:moveTo>
                  <a:pt x="21494" y="7134"/>
                </a:moveTo>
                <a:cubicBezTo>
                  <a:pt x="21544" y="7134"/>
                  <a:pt x="21584" y="7161"/>
                  <a:pt x="21613" y="7217"/>
                </a:cubicBezTo>
                <a:cubicBezTo>
                  <a:pt x="21675" y="7302"/>
                  <a:pt x="21772" y="7585"/>
                  <a:pt x="21589" y="8395"/>
                </a:cubicBezTo>
                <a:cubicBezTo>
                  <a:pt x="21589" y="8248"/>
                  <a:pt x="21551" y="8174"/>
                  <a:pt x="21527" y="8136"/>
                </a:cubicBezTo>
                <a:cubicBezTo>
                  <a:pt x="21500" y="8101"/>
                  <a:pt x="21467" y="8078"/>
                  <a:pt x="21428" y="8078"/>
                </a:cubicBezTo>
                <a:cubicBezTo>
                  <a:pt x="21413" y="8078"/>
                  <a:pt x="21397" y="8081"/>
                  <a:pt x="21380" y="8088"/>
                </a:cubicBezTo>
                <a:cubicBezTo>
                  <a:pt x="21307" y="8100"/>
                  <a:pt x="21295" y="8162"/>
                  <a:pt x="21280" y="8197"/>
                </a:cubicBezTo>
                <a:cubicBezTo>
                  <a:pt x="21280" y="8248"/>
                  <a:pt x="21307" y="8309"/>
                  <a:pt x="21342" y="8333"/>
                </a:cubicBezTo>
                <a:cubicBezTo>
                  <a:pt x="21347" y="8338"/>
                  <a:pt x="21354" y="8341"/>
                  <a:pt x="21362" y="8341"/>
                </a:cubicBezTo>
                <a:cubicBezTo>
                  <a:pt x="21373" y="8341"/>
                  <a:pt x="21385" y="8335"/>
                  <a:pt x="21392" y="8321"/>
                </a:cubicBezTo>
                <a:cubicBezTo>
                  <a:pt x="21404" y="8321"/>
                  <a:pt x="21404" y="8309"/>
                  <a:pt x="21415" y="8298"/>
                </a:cubicBezTo>
                <a:cubicBezTo>
                  <a:pt x="21415" y="8271"/>
                  <a:pt x="21415" y="8236"/>
                  <a:pt x="21392" y="8224"/>
                </a:cubicBezTo>
                <a:cubicBezTo>
                  <a:pt x="21368" y="8224"/>
                  <a:pt x="21342" y="8236"/>
                  <a:pt x="21330" y="8259"/>
                </a:cubicBezTo>
                <a:cubicBezTo>
                  <a:pt x="21318" y="8236"/>
                  <a:pt x="21318" y="8209"/>
                  <a:pt x="21318" y="8197"/>
                </a:cubicBezTo>
                <a:cubicBezTo>
                  <a:pt x="21330" y="8162"/>
                  <a:pt x="21342" y="8136"/>
                  <a:pt x="21380" y="8124"/>
                </a:cubicBezTo>
                <a:cubicBezTo>
                  <a:pt x="21392" y="8121"/>
                  <a:pt x="21403" y="8119"/>
                  <a:pt x="21413" y="8119"/>
                </a:cubicBezTo>
                <a:cubicBezTo>
                  <a:pt x="21446" y="8119"/>
                  <a:pt x="21474" y="8133"/>
                  <a:pt x="21501" y="8162"/>
                </a:cubicBezTo>
                <a:cubicBezTo>
                  <a:pt x="21539" y="8209"/>
                  <a:pt x="21589" y="8357"/>
                  <a:pt x="21489" y="8775"/>
                </a:cubicBezTo>
                <a:lnTo>
                  <a:pt x="21307" y="9314"/>
                </a:lnTo>
                <a:cubicBezTo>
                  <a:pt x="21307" y="9340"/>
                  <a:pt x="21295" y="9364"/>
                  <a:pt x="21280" y="9387"/>
                </a:cubicBezTo>
                <a:cubicBezTo>
                  <a:pt x="21268" y="9328"/>
                  <a:pt x="21245" y="9267"/>
                  <a:pt x="21206" y="9240"/>
                </a:cubicBezTo>
                <a:cubicBezTo>
                  <a:pt x="21193" y="9231"/>
                  <a:pt x="21182" y="9227"/>
                  <a:pt x="21171" y="9227"/>
                </a:cubicBezTo>
                <a:cubicBezTo>
                  <a:pt x="21153" y="9227"/>
                  <a:pt x="21138" y="9238"/>
                  <a:pt x="21121" y="9255"/>
                </a:cubicBezTo>
                <a:cubicBezTo>
                  <a:pt x="21109" y="9267"/>
                  <a:pt x="21097" y="9278"/>
                  <a:pt x="21097" y="9302"/>
                </a:cubicBezTo>
                <a:cubicBezTo>
                  <a:pt x="21074" y="9352"/>
                  <a:pt x="21097" y="9402"/>
                  <a:pt x="21133" y="9426"/>
                </a:cubicBezTo>
                <a:cubicBezTo>
                  <a:pt x="21142" y="9428"/>
                  <a:pt x="21150" y="9430"/>
                  <a:pt x="21159" y="9430"/>
                </a:cubicBezTo>
                <a:cubicBezTo>
                  <a:pt x="21186" y="9430"/>
                  <a:pt x="21210" y="9414"/>
                  <a:pt x="21221" y="9376"/>
                </a:cubicBezTo>
                <a:cubicBezTo>
                  <a:pt x="21233" y="9414"/>
                  <a:pt x="21233" y="9437"/>
                  <a:pt x="21233" y="9476"/>
                </a:cubicBezTo>
                <a:cubicBezTo>
                  <a:pt x="21233" y="9535"/>
                  <a:pt x="21195" y="9585"/>
                  <a:pt x="21133" y="9596"/>
                </a:cubicBezTo>
                <a:cubicBezTo>
                  <a:pt x="21118" y="9603"/>
                  <a:pt x="21103" y="9606"/>
                  <a:pt x="21088" y="9606"/>
                </a:cubicBezTo>
                <a:cubicBezTo>
                  <a:pt x="21043" y="9606"/>
                  <a:pt x="20999" y="9578"/>
                  <a:pt x="20962" y="9523"/>
                </a:cubicBezTo>
                <a:cubicBezTo>
                  <a:pt x="20912" y="9461"/>
                  <a:pt x="20838" y="9267"/>
                  <a:pt x="20912" y="8787"/>
                </a:cubicBezTo>
                <a:lnTo>
                  <a:pt x="20912" y="8787"/>
                </a:lnTo>
                <a:cubicBezTo>
                  <a:pt x="20927" y="8837"/>
                  <a:pt x="20938" y="8872"/>
                  <a:pt x="20962" y="8898"/>
                </a:cubicBezTo>
                <a:cubicBezTo>
                  <a:pt x="20990" y="8933"/>
                  <a:pt x="21022" y="8956"/>
                  <a:pt x="21062" y="8956"/>
                </a:cubicBezTo>
                <a:cubicBezTo>
                  <a:pt x="21077" y="8956"/>
                  <a:pt x="21092" y="8953"/>
                  <a:pt x="21109" y="8946"/>
                </a:cubicBezTo>
                <a:cubicBezTo>
                  <a:pt x="21183" y="8934"/>
                  <a:pt x="21195" y="8872"/>
                  <a:pt x="21195" y="8837"/>
                </a:cubicBezTo>
                <a:cubicBezTo>
                  <a:pt x="21206" y="8787"/>
                  <a:pt x="21183" y="8725"/>
                  <a:pt x="21147" y="8701"/>
                </a:cubicBezTo>
                <a:cubicBezTo>
                  <a:pt x="21141" y="8696"/>
                  <a:pt x="21134" y="8693"/>
                  <a:pt x="21125" y="8693"/>
                </a:cubicBezTo>
                <a:cubicBezTo>
                  <a:pt x="21113" y="8693"/>
                  <a:pt x="21099" y="8699"/>
                  <a:pt x="21086" y="8713"/>
                </a:cubicBezTo>
                <a:cubicBezTo>
                  <a:pt x="21086" y="8725"/>
                  <a:pt x="21074" y="8725"/>
                  <a:pt x="21074" y="8739"/>
                </a:cubicBezTo>
                <a:cubicBezTo>
                  <a:pt x="21059" y="8763"/>
                  <a:pt x="21074" y="8798"/>
                  <a:pt x="21097" y="8813"/>
                </a:cubicBezTo>
                <a:cubicBezTo>
                  <a:pt x="21121" y="8813"/>
                  <a:pt x="21147" y="8798"/>
                  <a:pt x="21159" y="8787"/>
                </a:cubicBezTo>
                <a:cubicBezTo>
                  <a:pt x="21159" y="8798"/>
                  <a:pt x="21171" y="8825"/>
                  <a:pt x="21159" y="8837"/>
                </a:cubicBezTo>
                <a:cubicBezTo>
                  <a:pt x="21159" y="8872"/>
                  <a:pt x="21133" y="8898"/>
                  <a:pt x="21097" y="8910"/>
                </a:cubicBezTo>
                <a:cubicBezTo>
                  <a:pt x="21088" y="8913"/>
                  <a:pt x="21078" y="8915"/>
                  <a:pt x="21068" y="8915"/>
                </a:cubicBezTo>
                <a:cubicBezTo>
                  <a:pt x="21037" y="8915"/>
                  <a:pt x="21005" y="8901"/>
                  <a:pt x="20985" y="8872"/>
                </a:cubicBezTo>
                <a:cubicBezTo>
                  <a:pt x="20962" y="8837"/>
                  <a:pt x="20938" y="8775"/>
                  <a:pt x="20938" y="8627"/>
                </a:cubicBezTo>
                <a:cubicBezTo>
                  <a:pt x="20962" y="8468"/>
                  <a:pt x="21012" y="8298"/>
                  <a:pt x="21059" y="8100"/>
                </a:cubicBezTo>
                <a:lnTo>
                  <a:pt x="21059" y="8088"/>
                </a:lnTo>
                <a:cubicBezTo>
                  <a:pt x="21147" y="7841"/>
                  <a:pt x="21221" y="7597"/>
                  <a:pt x="21295" y="7352"/>
                </a:cubicBezTo>
                <a:cubicBezTo>
                  <a:pt x="21307" y="7426"/>
                  <a:pt x="21342" y="7488"/>
                  <a:pt x="21380" y="7511"/>
                </a:cubicBezTo>
                <a:cubicBezTo>
                  <a:pt x="21389" y="7516"/>
                  <a:pt x="21397" y="7518"/>
                  <a:pt x="21406" y="7518"/>
                </a:cubicBezTo>
                <a:cubicBezTo>
                  <a:pt x="21421" y="7518"/>
                  <a:pt x="21437" y="7510"/>
                  <a:pt x="21454" y="7488"/>
                </a:cubicBezTo>
                <a:cubicBezTo>
                  <a:pt x="21466" y="7488"/>
                  <a:pt x="21477" y="7461"/>
                  <a:pt x="21489" y="7449"/>
                </a:cubicBezTo>
                <a:cubicBezTo>
                  <a:pt x="21501" y="7399"/>
                  <a:pt x="21477" y="7340"/>
                  <a:pt x="21442" y="7326"/>
                </a:cubicBezTo>
                <a:cubicBezTo>
                  <a:pt x="21435" y="7319"/>
                  <a:pt x="21426" y="7316"/>
                  <a:pt x="21416" y="7316"/>
                </a:cubicBezTo>
                <a:cubicBezTo>
                  <a:pt x="21392" y="7316"/>
                  <a:pt x="21364" y="7336"/>
                  <a:pt x="21354" y="7364"/>
                </a:cubicBezTo>
                <a:cubicBezTo>
                  <a:pt x="21342" y="7340"/>
                  <a:pt x="21342" y="7302"/>
                  <a:pt x="21342" y="7267"/>
                </a:cubicBezTo>
                <a:cubicBezTo>
                  <a:pt x="21354" y="7205"/>
                  <a:pt x="21380" y="7167"/>
                  <a:pt x="21442" y="7143"/>
                </a:cubicBezTo>
                <a:cubicBezTo>
                  <a:pt x="21460" y="7137"/>
                  <a:pt x="21478" y="7134"/>
                  <a:pt x="21494" y="7134"/>
                </a:cubicBezTo>
                <a:close/>
                <a:moveTo>
                  <a:pt x="3296" y="6929"/>
                </a:moveTo>
                <a:cubicBezTo>
                  <a:pt x="3323" y="6929"/>
                  <a:pt x="3350" y="6938"/>
                  <a:pt x="3376" y="6958"/>
                </a:cubicBezTo>
                <a:cubicBezTo>
                  <a:pt x="3438" y="6996"/>
                  <a:pt x="3438" y="7046"/>
                  <a:pt x="3438" y="7081"/>
                </a:cubicBezTo>
                <a:cubicBezTo>
                  <a:pt x="3426" y="7093"/>
                  <a:pt x="3414" y="7119"/>
                  <a:pt x="3402" y="7131"/>
                </a:cubicBezTo>
                <a:cubicBezTo>
                  <a:pt x="3402" y="7093"/>
                  <a:pt x="3376" y="7069"/>
                  <a:pt x="3340" y="7069"/>
                </a:cubicBezTo>
                <a:cubicBezTo>
                  <a:pt x="3302" y="7081"/>
                  <a:pt x="3279" y="7105"/>
                  <a:pt x="3279" y="7143"/>
                </a:cubicBezTo>
                <a:cubicBezTo>
                  <a:pt x="3279" y="7155"/>
                  <a:pt x="3279" y="7167"/>
                  <a:pt x="3290" y="7178"/>
                </a:cubicBezTo>
                <a:cubicBezTo>
                  <a:pt x="3300" y="7200"/>
                  <a:pt x="3320" y="7220"/>
                  <a:pt x="3339" y="7220"/>
                </a:cubicBezTo>
                <a:cubicBezTo>
                  <a:pt x="3344" y="7220"/>
                  <a:pt x="3348" y="7219"/>
                  <a:pt x="3352" y="7217"/>
                </a:cubicBezTo>
                <a:cubicBezTo>
                  <a:pt x="3402" y="7217"/>
                  <a:pt x="3461" y="7155"/>
                  <a:pt x="3476" y="7093"/>
                </a:cubicBezTo>
                <a:cubicBezTo>
                  <a:pt x="3499" y="7155"/>
                  <a:pt x="3561" y="7217"/>
                  <a:pt x="3608" y="7217"/>
                </a:cubicBezTo>
                <a:cubicBezTo>
                  <a:pt x="3635" y="7217"/>
                  <a:pt x="3659" y="7205"/>
                  <a:pt x="3670" y="7193"/>
                </a:cubicBezTo>
                <a:cubicBezTo>
                  <a:pt x="3682" y="7178"/>
                  <a:pt x="3697" y="7155"/>
                  <a:pt x="3697" y="7143"/>
                </a:cubicBezTo>
                <a:cubicBezTo>
                  <a:pt x="3697" y="7105"/>
                  <a:pt x="3659" y="7069"/>
                  <a:pt x="3623" y="7069"/>
                </a:cubicBezTo>
                <a:cubicBezTo>
                  <a:pt x="3597" y="7069"/>
                  <a:pt x="3561" y="7105"/>
                  <a:pt x="3561" y="7143"/>
                </a:cubicBezTo>
                <a:cubicBezTo>
                  <a:pt x="3550" y="7119"/>
                  <a:pt x="3535" y="7105"/>
                  <a:pt x="3523" y="7081"/>
                </a:cubicBezTo>
                <a:cubicBezTo>
                  <a:pt x="3511" y="7031"/>
                  <a:pt x="3523" y="6996"/>
                  <a:pt x="3573" y="6972"/>
                </a:cubicBezTo>
                <a:cubicBezTo>
                  <a:pt x="3596" y="6947"/>
                  <a:pt x="3630" y="6934"/>
                  <a:pt x="3665" y="6934"/>
                </a:cubicBezTo>
                <a:cubicBezTo>
                  <a:pt x="3684" y="6934"/>
                  <a:pt x="3703" y="6938"/>
                  <a:pt x="3720" y="6946"/>
                </a:cubicBezTo>
                <a:cubicBezTo>
                  <a:pt x="3794" y="6984"/>
                  <a:pt x="3991" y="7143"/>
                  <a:pt x="4038" y="7891"/>
                </a:cubicBezTo>
                <a:lnTo>
                  <a:pt x="4038" y="7903"/>
                </a:lnTo>
                <a:lnTo>
                  <a:pt x="4162" y="9561"/>
                </a:lnTo>
                <a:lnTo>
                  <a:pt x="3081" y="9635"/>
                </a:lnTo>
                <a:lnTo>
                  <a:pt x="2996" y="7647"/>
                </a:lnTo>
                <a:cubicBezTo>
                  <a:pt x="3034" y="7119"/>
                  <a:pt x="3167" y="6984"/>
                  <a:pt x="3229" y="6946"/>
                </a:cubicBezTo>
                <a:cubicBezTo>
                  <a:pt x="3251" y="6935"/>
                  <a:pt x="3274" y="6929"/>
                  <a:pt x="3296" y="6929"/>
                </a:cubicBezTo>
                <a:close/>
                <a:moveTo>
                  <a:pt x="22446" y="9437"/>
                </a:moveTo>
                <a:cubicBezTo>
                  <a:pt x="22435" y="9511"/>
                  <a:pt x="22411" y="9585"/>
                  <a:pt x="22399" y="9658"/>
                </a:cubicBezTo>
                <a:cubicBezTo>
                  <a:pt x="22373" y="9585"/>
                  <a:pt x="22349" y="9535"/>
                  <a:pt x="22299" y="9523"/>
                </a:cubicBezTo>
                <a:cubicBezTo>
                  <a:pt x="22326" y="9523"/>
                  <a:pt x="22337" y="9511"/>
                  <a:pt x="22361" y="9511"/>
                </a:cubicBezTo>
                <a:cubicBezTo>
                  <a:pt x="22411" y="9487"/>
                  <a:pt x="22435" y="9461"/>
                  <a:pt x="22446" y="9437"/>
                </a:cubicBezTo>
                <a:close/>
                <a:moveTo>
                  <a:pt x="8837" y="6839"/>
                </a:moveTo>
                <a:cubicBezTo>
                  <a:pt x="8876" y="6839"/>
                  <a:pt x="8906" y="6858"/>
                  <a:pt x="8925" y="6884"/>
                </a:cubicBezTo>
                <a:cubicBezTo>
                  <a:pt x="8984" y="6934"/>
                  <a:pt x="8972" y="6984"/>
                  <a:pt x="8960" y="7019"/>
                </a:cubicBezTo>
                <a:cubicBezTo>
                  <a:pt x="8960" y="7031"/>
                  <a:pt x="8948" y="7046"/>
                  <a:pt x="8936" y="7058"/>
                </a:cubicBezTo>
                <a:cubicBezTo>
                  <a:pt x="8936" y="7031"/>
                  <a:pt x="8910" y="6996"/>
                  <a:pt x="8875" y="6996"/>
                </a:cubicBezTo>
                <a:cubicBezTo>
                  <a:pt x="8851" y="6996"/>
                  <a:pt x="8813" y="7019"/>
                  <a:pt x="8813" y="7058"/>
                </a:cubicBezTo>
                <a:cubicBezTo>
                  <a:pt x="8813" y="7069"/>
                  <a:pt x="8813" y="7081"/>
                  <a:pt x="8825" y="7081"/>
                </a:cubicBezTo>
                <a:lnTo>
                  <a:pt x="8825" y="7093"/>
                </a:lnTo>
                <a:cubicBezTo>
                  <a:pt x="8836" y="7119"/>
                  <a:pt x="8851" y="7143"/>
                  <a:pt x="8886" y="7143"/>
                </a:cubicBezTo>
                <a:cubicBezTo>
                  <a:pt x="8925" y="7143"/>
                  <a:pt x="8984" y="7093"/>
                  <a:pt x="9010" y="7031"/>
                </a:cubicBezTo>
                <a:lnTo>
                  <a:pt x="9010" y="7046"/>
                </a:lnTo>
                <a:cubicBezTo>
                  <a:pt x="9022" y="7105"/>
                  <a:pt x="9084" y="7167"/>
                  <a:pt x="9131" y="7178"/>
                </a:cubicBezTo>
                <a:cubicBezTo>
                  <a:pt x="9157" y="7178"/>
                  <a:pt x="9169" y="7178"/>
                  <a:pt x="9181" y="7155"/>
                </a:cubicBezTo>
                <a:cubicBezTo>
                  <a:pt x="9193" y="7143"/>
                  <a:pt x="9204" y="7131"/>
                  <a:pt x="9204" y="7105"/>
                </a:cubicBezTo>
                <a:cubicBezTo>
                  <a:pt x="9204" y="7069"/>
                  <a:pt x="9181" y="7046"/>
                  <a:pt x="9146" y="7031"/>
                </a:cubicBezTo>
                <a:cubicBezTo>
                  <a:pt x="9119" y="7031"/>
                  <a:pt x="9095" y="7058"/>
                  <a:pt x="9084" y="7093"/>
                </a:cubicBezTo>
                <a:cubicBezTo>
                  <a:pt x="9072" y="7069"/>
                  <a:pt x="9057" y="7058"/>
                  <a:pt x="9057" y="7031"/>
                </a:cubicBezTo>
                <a:cubicBezTo>
                  <a:pt x="9045" y="6996"/>
                  <a:pt x="9045" y="6946"/>
                  <a:pt x="9107" y="6922"/>
                </a:cubicBezTo>
                <a:cubicBezTo>
                  <a:pt x="9126" y="6910"/>
                  <a:pt x="9148" y="6904"/>
                  <a:pt x="9171" y="6904"/>
                </a:cubicBezTo>
                <a:cubicBezTo>
                  <a:pt x="9193" y="6904"/>
                  <a:pt x="9218" y="6910"/>
                  <a:pt x="9243" y="6922"/>
                </a:cubicBezTo>
                <a:cubicBezTo>
                  <a:pt x="9316" y="6958"/>
                  <a:pt x="9475" y="7131"/>
                  <a:pt x="9499" y="7756"/>
                </a:cubicBezTo>
                <a:lnTo>
                  <a:pt x="9390" y="9670"/>
                </a:lnTo>
                <a:lnTo>
                  <a:pt x="8445" y="9596"/>
                </a:lnTo>
                <a:cubicBezTo>
                  <a:pt x="8483" y="9131"/>
                  <a:pt x="8506" y="8186"/>
                  <a:pt x="8530" y="7426"/>
                </a:cubicBezTo>
                <a:cubicBezTo>
                  <a:pt x="8604" y="6972"/>
                  <a:pt x="8727" y="6872"/>
                  <a:pt x="8789" y="6849"/>
                </a:cubicBezTo>
                <a:cubicBezTo>
                  <a:pt x="8806" y="6842"/>
                  <a:pt x="8823" y="6839"/>
                  <a:pt x="8837" y="6839"/>
                </a:cubicBezTo>
                <a:close/>
                <a:moveTo>
                  <a:pt x="2177" y="6896"/>
                </a:moveTo>
                <a:cubicBezTo>
                  <a:pt x="2210" y="6896"/>
                  <a:pt x="2238" y="6907"/>
                  <a:pt x="2260" y="6922"/>
                </a:cubicBezTo>
                <a:cubicBezTo>
                  <a:pt x="2310" y="6972"/>
                  <a:pt x="2310" y="7019"/>
                  <a:pt x="2298" y="7058"/>
                </a:cubicBezTo>
                <a:cubicBezTo>
                  <a:pt x="2298" y="7069"/>
                  <a:pt x="2283" y="7093"/>
                  <a:pt x="2271" y="7105"/>
                </a:cubicBezTo>
                <a:cubicBezTo>
                  <a:pt x="2271" y="7069"/>
                  <a:pt x="2248" y="7046"/>
                  <a:pt x="2209" y="7046"/>
                </a:cubicBezTo>
                <a:cubicBezTo>
                  <a:pt x="2186" y="7046"/>
                  <a:pt x="2162" y="7081"/>
                  <a:pt x="2162" y="7119"/>
                </a:cubicBezTo>
                <a:lnTo>
                  <a:pt x="2162" y="7143"/>
                </a:lnTo>
                <a:lnTo>
                  <a:pt x="2162" y="7155"/>
                </a:lnTo>
                <a:cubicBezTo>
                  <a:pt x="2174" y="7178"/>
                  <a:pt x="2198" y="7193"/>
                  <a:pt x="2236" y="7193"/>
                </a:cubicBezTo>
                <a:cubicBezTo>
                  <a:pt x="2271" y="7178"/>
                  <a:pt x="2333" y="7131"/>
                  <a:pt x="2345" y="7069"/>
                </a:cubicBezTo>
                <a:cubicBezTo>
                  <a:pt x="2371" y="7131"/>
                  <a:pt x="2430" y="7193"/>
                  <a:pt x="2480" y="7193"/>
                </a:cubicBezTo>
                <a:cubicBezTo>
                  <a:pt x="2504" y="7193"/>
                  <a:pt x="2519" y="7178"/>
                  <a:pt x="2530" y="7155"/>
                </a:cubicBezTo>
                <a:cubicBezTo>
                  <a:pt x="2542" y="7143"/>
                  <a:pt x="2554" y="7131"/>
                  <a:pt x="2554" y="7105"/>
                </a:cubicBezTo>
                <a:cubicBezTo>
                  <a:pt x="2554" y="7069"/>
                  <a:pt x="2519" y="7046"/>
                  <a:pt x="2492" y="7046"/>
                </a:cubicBezTo>
                <a:cubicBezTo>
                  <a:pt x="2457" y="7046"/>
                  <a:pt x="2430" y="7069"/>
                  <a:pt x="2430" y="7105"/>
                </a:cubicBezTo>
                <a:cubicBezTo>
                  <a:pt x="2419" y="7093"/>
                  <a:pt x="2407" y="7081"/>
                  <a:pt x="2395" y="7058"/>
                </a:cubicBezTo>
                <a:cubicBezTo>
                  <a:pt x="2383" y="7019"/>
                  <a:pt x="2383" y="6972"/>
                  <a:pt x="2430" y="6934"/>
                </a:cubicBezTo>
                <a:cubicBezTo>
                  <a:pt x="2458" y="6914"/>
                  <a:pt x="2485" y="6906"/>
                  <a:pt x="2513" y="6906"/>
                </a:cubicBezTo>
                <a:cubicBezTo>
                  <a:pt x="2535" y="6906"/>
                  <a:pt x="2556" y="6912"/>
                  <a:pt x="2578" y="6922"/>
                </a:cubicBezTo>
                <a:cubicBezTo>
                  <a:pt x="2651" y="6946"/>
                  <a:pt x="2825" y="7093"/>
                  <a:pt x="2887" y="7709"/>
                </a:cubicBezTo>
                <a:lnTo>
                  <a:pt x="2946" y="9635"/>
                </a:lnTo>
                <a:lnTo>
                  <a:pt x="1977" y="9708"/>
                </a:lnTo>
                <a:cubicBezTo>
                  <a:pt x="1989" y="9228"/>
                  <a:pt x="1941" y="8298"/>
                  <a:pt x="1891" y="7523"/>
                </a:cubicBezTo>
                <a:cubicBezTo>
                  <a:pt x="1941" y="7069"/>
                  <a:pt x="2050" y="6946"/>
                  <a:pt x="2112" y="6910"/>
                </a:cubicBezTo>
                <a:cubicBezTo>
                  <a:pt x="2136" y="6900"/>
                  <a:pt x="2157" y="6896"/>
                  <a:pt x="2177" y="6896"/>
                </a:cubicBezTo>
                <a:close/>
                <a:moveTo>
                  <a:pt x="1439" y="6914"/>
                </a:moveTo>
                <a:cubicBezTo>
                  <a:pt x="1464" y="6914"/>
                  <a:pt x="1489" y="6920"/>
                  <a:pt x="1511" y="6934"/>
                </a:cubicBezTo>
                <a:cubicBezTo>
                  <a:pt x="1573" y="6958"/>
                  <a:pt x="1694" y="7069"/>
                  <a:pt x="1756" y="7461"/>
                </a:cubicBezTo>
                <a:lnTo>
                  <a:pt x="1868" y="9708"/>
                </a:lnTo>
                <a:lnTo>
                  <a:pt x="1756" y="9720"/>
                </a:lnTo>
                <a:lnTo>
                  <a:pt x="1682" y="9217"/>
                </a:lnTo>
                <a:lnTo>
                  <a:pt x="1659" y="9081"/>
                </a:lnTo>
                <a:lnTo>
                  <a:pt x="1620" y="8848"/>
                </a:lnTo>
                <a:lnTo>
                  <a:pt x="1488" y="7732"/>
                </a:lnTo>
                <a:lnTo>
                  <a:pt x="1461" y="7535"/>
                </a:lnTo>
                <a:lnTo>
                  <a:pt x="1426" y="7193"/>
                </a:lnTo>
                <a:cubicBezTo>
                  <a:pt x="1426" y="7178"/>
                  <a:pt x="1438" y="7178"/>
                  <a:pt x="1438" y="7178"/>
                </a:cubicBezTo>
                <a:cubicBezTo>
                  <a:pt x="1450" y="7167"/>
                  <a:pt x="1461" y="7143"/>
                  <a:pt x="1461" y="7119"/>
                </a:cubicBezTo>
                <a:cubicBezTo>
                  <a:pt x="1461" y="7093"/>
                  <a:pt x="1438" y="7069"/>
                  <a:pt x="1414" y="7058"/>
                </a:cubicBezTo>
                <a:lnTo>
                  <a:pt x="1388" y="6922"/>
                </a:lnTo>
                <a:cubicBezTo>
                  <a:pt x="1404" y="6917"/>
                  <a:pt x="1421" y="6914"/>
                  <a:pt x="1439" y="6914"/>
                </a:cubicBezTo>
                <a:close/>
                <a:moveTo>
                  <a:pt x="15256" y="7784"/>
                </a:moveTo>
                <a:cubicBezTo>
                  <a:pt x="15272" y="7784"/>
                  <a:pt x="15288" y="7787"/>
                  <a:pt x="15304" y="7794"/>
                </a:cubicBezTo>
                <a:cubicBezTo>
                  <a:pt x="15404" y="7829"/>
                  <a:pt x="15625" y="8027"/>
                  <a:pt x="15660" y="8972"/>
                </a:cubicBezTo>
                <a:lnTo>
                  <a:pt x="15672" y="9487"/>
                </a:lnTo>
                <a:cubicBezTo>
                  <a:pt x="15649" y="9437"/>
                  <a:pt x="15587" y="9387"/>
                  <a:pt x="15551" y="9387"/>
                </a:cubicBezTo>
                <a:cubicBezTo>
                  <a:pt x="15513" y="9387"/>
                  <a:pt x="15478" y="9402"/>
                  <a:pt x="15463" y="9437"/>
                </a:cubicBezTo>
                <a:cubicBezTo>
                  <a:pt x="15451" y="9449"/>
                  <a:pt x="15451" y="9476"/>
                  <a:pt x="15451" y="9487"/>
                </a:cubicBezTo>
                <a:cubicBezTo>
                  <a:pt x="15451" y="9535"/>
                  <a:pt x="15490" y="9573"/>
                  <a:pt x="15525" y="9573"/>
                </a:cubicBezTo>
                <a:cubicBezTo>
                  <a:pt x="15575" y="9573"/>
                  <a:pt x="15599" y="9535"/>
                  <a:pt x="15610" y="9499"/>
                </a:cubicBezTo>
                <a:cubicBezTo>
                  <a:pt x="15625" y="9511"/>
                  <a:pt x="15649" y="9535"/>
                  <a:pt x="15649" y="9573"/>
                </a:cubicBezTo>
                <a:cubicBezTo>
                  <a:pt x="15660" y="9623"/>
                  <a:pt x="15649" y="9670"/>
                  <a:pt x="15587" y="9708"/>
                </a:cubicBezTo>
                <a:cubicBezTo>
                  <a:pt x="15549" y="9737"/>
                  <a:pt x="15507" y="9754"/>
                  <a:pt x="15466" y="9754"/>
                </a:cubicBezTo>
                <a:cubicBezTo>
                  <a:pt x="15440" y="9754"/>
                  <a:pt x="15414" y="9747"/>
                  <a:pt x="15389" y="9732"/>
                </a:cubicBezTo>
                <a:cubicBezTo>
                  <a:pt x="15316" y="9697"/>
                  <a:pt x="15195" y="9573"/>
                  <a:pt x="15110" y="9166"/>
                </a:cubicBezTo>
                <a:cubicBezTo>
                  <a:pt x="15083" y="8860"/>
                  <a:pt x="15071" y="8492"/>
                  <a:pt x="15083" y="8136"/>
                </a:cubicBezTo>
                <a:lnTo>
                  <a:pt x="15083" y="8136"/>
                </a:lnTo>
                <a:cubicBezTo>
                  <a:pt x="15105" y="8167"/>
                  <a:pt x="15133" y="8189"/>
                  <a:pt x="15163" y="8189"/>
                </a:cubicBezTo>
                <a:cubicBezTo>
                  <a:pt x="15170" y="8189"/>
                  <a:pt x="15177" y="8188"/>
                  <a:pt x="15183" y="8186"/>
                </a:cubicBezTo>
                <a:cubicBezTo>
                  <a:pt x="15219" y="8186"/>
                  <a:pt x="15242" y="8162"/>
                  <a:pt x="15257" y="8124"/>
                </a:cubicBezTo>
                <a:cubicBezTo>
                  <a:pt x="15257" y="8112"/>
                  <a:pt x="15269" y="8088"/>
                  <a:pt x="15269" y="8077"/>
                </a:cubicBezTo>
                <a:cubicBezTo>
                  <a:pt x="15259" y="8034"/>
                  <a:pt x="15238" y="8000"/>
                  <a:pt x="15203" y="8000"/>
                </a:cubicBezTo>
                <a:cubicBezTo>
                  <a:pt x="15197" y="8000"/>
                  <a:pt x="15190" y="8001"/>
                  <a:pt x="15183" y="8003"/>
                </a:cubicBezTo>
                <a:cubicBezTo>
                  <a:pt x="15145" y="8015"/>
                  <a:pt x="15121" y="8050"/>
                  <a:pt x="15121" y="8088"/>
                </a:cubicBezTo>
                <a:cubicBezTo>
                  <a:pt x="15110" y="8077"/>
                  <a:pt x="15095" y="8050"/>
                  <a:pt x="15083" y="8038"/>
                </a:cubicBezTo>
                <a:lnTo>
                  <a:pt x="15083" y="7915"/>
                </a:lnTo>
                <a:cubicBezTo>
                  <a:pt x="15095" y="7891"/>
                  <a:pt x="15110" y="7879"/>
                  <a:pt x="15121" y="7856"/>
                </a:cubicBezTo>
                <a:cubicBezTo>
                  <a:pt x="15167" y="7810"/>
                  <a:pt x="15211" y="7784"/>
                  <a:pt x="15256" y="7784"/>
                </a:cubicBezTo>
                <a:close/>
                <a:moveTo>
                  <a:pt x="9944" y="7032"/>
                </a:moveTo>
                <a:cubicBezTo>
                  <a:pt x="9975" y="7032"/>
                  <a:pt x="10008" y="7048"/>
                  <a:pt x="10041" y="7081"/>
                </a:cubicBezTo>
                <a:cubicBezTo>
                  <a:pt x="10103" y="7131"/>
                  <a:pt x="10088" y="7178"/>
                  <a:pt x="10088" y="7205"/>
                </a:cubicBezTo>
                <a:cubicBezTo>
                  <a:pt x="10076" y="7228"/>
                  <a:pt x="10064" y="7240"/>
                  <a:pt x="10053" y="7267"/>
                </a:cubicBezTo>
                <a:cubicBezTo>
                  <a:pt x="10053" y="7228"/>
                  <a:pt x="10029" y="7193"/>
                  <a:pt x="9991" y="7193"/>
                </a:cubicBezTo>
                <a:cubicBezTo>
                  <a:pt x="9955" y="7193"/>
                  <a:pt x="9929" y="7217"/>
                  <a:pt x="9929" y="7252"/>
                </a:cubicBezTo>
                <a:lnTo>
                  <a:pt x="9929" y="7290"/>
                </a:lnTo>
                <a:cubicBezTo>
                  <a:pt x="9941" y="7326"/>
                  <a:pt x="9967" y="7340"/>
                  <a:pt x="9991" y="7340"/>
                </a:cubicBezTo>
                <a:cubicBezTo>
                  <a:pt x="10053" y="7340"/>
                  <a:pt x="10103" y="7290"/>
                  <a:pt x="10126" y="7228"/>
                </a:cubicBezTo>
                <a:cubicBezTo>
                  <a:pt x="10138" y="7302"/>
                  <a:pt x="10200" y="7364"/>
                  <a:pt x="10250" y="7376"/>
                </a:cubicBezTo>
                <a:cubicBezTo>
                  <a:pt x="10274" y="7376"/>
                  <a:pt x="10297" y="7376"/>
                  <a:pt x="10309" y="7364"/>
                </a:cubicBezTo>
                <a:cubicBezTo>
                  <a:pt x="10324" y="7352"/>
                  <a:pt x="10335" y="7326"/>
                  <a:pt x="10335" y="7302"/>
                </a:cubicBezTo>
                <a:cubicBezTo>
                  <a:pt x="10335" y="7267"/>
                  <a:pt x="10309" y="7240"/>
                  <a:pt x="10274" y="7228"/>
                </a:cubicBezTo>
                <a:cubicBezTo>
                  <a:pt x="10235" y="7228"/>
                  <a:pt x="10212" y="7252"/>
                  <a:pt x="10212" y="7290"/>
                </a:cubicBezTo>
                <a:cubicBezTo>
                  <a:pt x="10200" y="7279"/>
                  <a:pt x="10188" y="7252"/>
                  <a:pt x="10176" y="7228"/>
                </a:cubicBezTo>
                <a:cubicBezTo>
                  <a:pt x="10162" y="7178"/>
                  <a:pt x="10188" y="7143"/>
                  <a:pt x="10224" y="7119"/>
                </a:cubicBezTo>
                <a:cubicBezTo>
                  <a:pt x="10249" y="7106"/>
                  <a:pt x="10277" y="7100"/>
                  <a:pt x="10304" y="7100"/>
                </a:cubicBezTo>
                <a:cubicBezTo>
                  <a:pt x="10332" y="7100"/>
                  <a:pt x="10359" y="7106"/>
                  <a:pt x="10383" y="7119"/>
                </a:cubicBezTo>
                <a:cubicBezTo>
                  <a:pt x="10456" y="7167"/>
                  <a:pt x="10630" y="7352"/>
                  <a:pt x="10618" y="8112"/>
                </a:cubicBezTo>
                <a:lnTo>
                  <a:pt x="10618" y="9782"/>
                </a:lnTo>
                <a:lnTo>
                  <a:pt x="9537" y="9682"/>
                </a:lnTo>
                <a:lnTo>
                  <a:pt x="9611" y="7709"/>
                </a:lnTo>
                <a:cubicBezTo>
                  <a:pt x="9685" y="7193"/>
                  <a:pt x="9820" y="7069"/>
                  <a:pt x="9894" y="7046"/>
                </a:cubicBezTo>
                <a:cubicBezTo>
                  <a:pt x="9910" y="7037"/>
                  <a:pt x="9927" y="7032"/>
                  <a:pt x="9944" y="7032"/>
                </a:cubicBezTo>
                <a:close/>
                <a:moveTo>
                  <a:pt x="15121" y="9449"/>
                </a:moveTo>
                <a:lnTo>
                  <a:pt x="15121" y="9449"/>
                </a:lnTo>
                <a:cubicBezTo>
                  <a:pt x="15206" y="9657"/>
                  <a:pt x="15291" y="9754"/>
                  <a:pt x="15365" y="9793"/>
                </a:cubicBezTo>
                <a:lnTo>
                  <a:pt x="15365" y="9793"/>
                </a:lnTo>
                <a:lnTo>
                  <a:pt x="15145" y="9782"/>
                </a:lnTo>
                <a:cubicBezTo>
                  <a:pt x="15145" y="9720"/>
                  <a:pt x="15133" y="9596"/>
                  <a:pt x="15121" y="9449"/>
                </a:cubicBezTo>
                <a:close/>
                <a:moveTo>
                  <a:pt x="15684" y="9708"/>
                </a:moveTo>
                <a:lnTo>
                  <a:pt x="15684" y="9806"/>
                </a:lnTo>
                <a:lnTo>
                  <a:pt x="15551" y="9806"/>
                </a:lnTo>
                <a:cubicBezTo>
                  <a:pt x="15575" y="9794"/>
                  <a:pt x="15599" y="9782"/>
                  <a:pt x="15625" y="9770"/>
                </a:cubicBezTo>
                <a:lnTo>
                  <a:pt x="15684" y="9708"/>
                </a:lnTo>
                <a:close/>
                <a:moveTo>
                  <a:pt x="22508" y="9585"/>
                </a:moveTo>
                <a:lnTo>
                  <a:pt x="22644" y="9635"/>
                </a:lnTo>
                <a:lnTo>
                  <a:pt x="22644" y="9670"/>
                </a:lnTo>
                <a:lnTo>
                  <a:pt x="22582" y="9647"/>
                </a:lnTo>
                <a:lnTo>
                  <a:pt x="22570" y="9782"/>
                </a:lnTo>
                <a:lnTo>
                  <a:pt x="22594" y="9806"/>
                </a:lnTo>
                <a:lnTo>
                  <a:pt x="22594" y="9829"/>
                </a:lnTo>
                <a:lnTo>
                  <a:pt x="22473" y="9744"/>
                </a:lnTo>
                <a:cubicBezTo>
                  <a:pt x="22496" y="9697"/>
                  <a:pt x="22508" y="9647"/>
                  <a:pt x="22508" y="9585"/>
                </a:cubicBezTo>
                <a:close/>
                <a:moveTo>
                  <a:pt x="17269" y="7535"/>
                </a:moveTo>
                <a:cubicBezTo>
                  <a:pt x="17269" y="7682"/>
                  <a:pt x="17269" y="7818"/>
                  <a:pt x="17280" y="7953"/>
                </a:cubicBezTo>
                <a:lnTo>
                  <a:pt x="17269" y="9328"/>
                </a:lnTo>
                <a:lnTo>
                  <a:pt x="17269" y="9647"/>
                </a:lnTo>
                <a:cubicBezTo>
                  <a:pt x="17269" y="9635"/>
                  <a:pt x="17257" y="9635"/>
                  <a:pt x="17257" y="9623"/>
                </a:cubicBezTo>
                <a:cubicBezTo>
                  <a:pt x="17230" y="9535"/>
                  <a:pt x="17157" y="9461"/>
                  <a:pt x="17083" y="9461"/>
                </a:cubicBezTo>
                <a:cubicBezTo>
                  <a:pt x="17048" y="9461"/>
                  <a:pt x="17024" y="9476"/>
                  <a:pt x="16998" y="9511"/>
                </a:cubicBezTo>
                <a:cubicBezTo>
                  <a:pt x="16998" y="9523"/>
                  <a:pt x="16986" y="9549"/>
                  <a:pt x="16986" y="9561"/>
                </a:cubicBezTo>
                <a:cubicBezTo>
                  <a:pt x="16986" y="9608"/>
                  <a:pt x="17036" y="9647"/>
                  <a:pt x="17071" y="9647"/>
                </a:cubicBezTo>
                <a:cubicBezTo>
                  <a:pt x="17121" y="9647"/>
                  <a:pt x="17157" y="9608"/>
                  <a:pt x="17157" y="9561"/>
                </a:cubicBezTo>
                <a:cubicBezTo>
                  <a:pt x="17171" y="9585"/>
                  <a:pt x="17195" y="9608"/>
                  <a:pt x="17195" y="9647"/>
                </a:cubicBezTo>
                <a:cubicBezTo>
                  <a:pt x="17219" y="9697"/>
                  <a:pt x="17195" y="9744"/>
                  <a:pt x="17145" y="9794"/>
                </a:cubicBezTo>
                <a:cubicBezTo>
                  <a:pt x="17108" y="9824"/>
                  <a:pt x="17067" y="9840"/>
                  <a:pt x="17024" y="9840"/>
                </a:cubicBezTo>
                <a:cubicBezTo>
                  <a:pt x="16995" y="9840"/>
                  <a:pt x="16965" y="9833"/>
                  <a:pt x="16936" y="9817"/>
                </a:cubicBezTo>
                <a:cubicBezTo>
                  <a:pt x="16862" y="9782"/>
                  <a:pt x="16703" y="9647"/>
                  <a:pt x="16606" y="9143"/>
                </a:cubicBezTo>
                <a:lnTo>
                  <a:pt x="16606" y="9143"/>
                </a:lnTo>
                <a:cubicBezTo>
                  <a:pt x="16618" y="9166"/>
                  <a:pt x="16641" y="9193"/>
                  <a:pt x="16668" y="9217"/>
                </a:cubicBezTo>
                <a:cubicBezTo>
                  <a:pt x="16691" y="9236"/>
                  <a:pt x="16721" y="9245"/>
                  <a:pt x="16754" y="9245"/>
                </a:cubicBezTo>
                <a:cubicBezTo>
                  <a:pt x="16786" y="9245"/>
                  <a:pt x="16819" y="9236"/>
                  <a:pt x="16850" y="9217"/>
                </a:cubicBezTo>
                <a:cubicBezTo>
                  <a:pt x="16924" y="9181"/>
                  <a:pt x="16924" y="9119"/>
                  <a:pt x="16924" y="9081"/>
                </a:cubicBezTo>
                <a:cubicBezTo>
                  <a:pt x="16912" y="9034"/>
                  <a:pt x="16877" y="8972"/>
                  <a:pt x="16827" y="8960"/>
                </a:cubicBezTo>
                <a:cubicBezTo>
                  <a:pt x="16803" y="8960"/>
                  <a:pt x="16777" y="8960"/>
                  <a:pt x="16765" y="8984"/>
                </a:cubicBezTo>
                <a:cubicBezTo>
                  <a:pt x="16753" y="8996"/>
                  <a:pt x="16753" y="9007"/>
                  <a:pt x="16753" y="9019"/>
                </a:cubicBezTo>
                <a:cubicBezTo>
                  <a:pt x="16753" y="9046"/>
                  <a:pt x="16765" y="9081"/>
                  <a:pt x="16803" y="9081"/>
                </a:cubicBezTo>
                <a:cubicBezTo>
                  <a:pt x="16827" y="9081"/>
                  <a:pt x="16850" y="9069"/>
                  <a:pt x="16862" y="9034"/>
                </a:cubicBezTo>
                <a:cubicBezTo>
                  <a:pt x="16877" y="9057"/>
                  <a:pt x="16877" y="9069"/>
                  <a:pt x="16877" y="9093"/>
                </a:cubicBezTo>
                <a:cubicBezTo>
                  <a:pt x="16889" y="9131"/>
                  <a:pt x="16862" y="9166"/>
                  <a:pt x="16827" y="9181"/>
                </a:cubicBezTo>
                <a:cubicBezTo>
                  <a:pt x="16802" y="9193"/>
                  <a:pt x="16777" y="9199"/>
                  <a:pt x="16755" y="9199"/>
                </a:cubicBezTo>
                <a:cubicBezTo>
                  <a:pt x="16732" y="9199"/>
                  <a:pt x="16710" y="9193"/>
                  <a:pt x="16691" y="9181"/>
                </a:cubicBezTo>
                <a:cubicBezTo>
                  <a:pt x="16656" y="9155"/>
                  <a:pt x="16594" y="9081"/>
                  <a:pt x="16556" y="8898"/>
                </a:cubicBezTo>
                <a:cubicBezTo>
                  <a:pt x="16556" y="8860"/>
                  <a:pt x="16556" y="8813"/>
                  <a:pt x="16544" y="8763"/>
                </a:cubicBezTo>
                <a:lnTo>
                  <a:pt x="16544" y="8577"/>
                </a:lnTo>
                <a:cubicBezTo>
                  <a:pt x="16544" y="8504"/>
                  <a:pt x="16544" y="8418"/>
                  <a:pt x="16556" y="8321"/>
                </a:cubicBezTo>
                <a:cubicBezTo>
                  <a:pt x="16568" y="8333"/>
                  <a:pt x="16582" y="8345"/>
                  <a:pt x="16594" y="8357"/>
                </a:cubicBezTo>
                <a:cubicBezTo>
                  <a:pt x="16643" y="8387"/>
                  <a:pt x="16695" y="8403"/>
                  <a:pt x="16747" y="8403"/>
                </a:cubicBezTo>
                <a:cubicBezTo>
                  <a:pt x="16800" y="8403"/>
                  <a:pt x="16852" y="8387"/>
                  <a:pt x="16900" y="8357"/>
                </a:cubicBezTo>
                <a:cubicBezTo>
                  <a:pt x="17009" y="8298"/>
                  <a:pt x="17183" y="8100"/>
                  <a:pt x="17269" y="7535"/>
                </a:cubicBezTo>
                <a:close/>
                <a:moveTo>
                  <a:pt x="16447" y="8457"/>
                </a:moveTo>
                <a:lnTo>
                  <a:pt x="16470" y="9856"/>
                </a:lnTo>
                <a:lnTo>
                  <a:pt x="16470" y="9856"/>
                </a:lnTo>
                <a:lnTo>
                  <a:pt x="15796" y="9817"/>
                </a:lnTo>
                <a:lnTo>
                  <a:pt x="15772" y="9166"/>
                </a:lnTo>
                <a:lnTo>
                  <a:pt x="15772" y="9166"/>
                </a:lnTo>
                <a:cubicBezTo>
                  <a:pt x="15784" y="9181"/>
                  <a:pt x="15784" y="9193"/>
                  <a:pt x="15796" y="9193"/>
                </a:cubicBezTo>
                <a:cubicBezTo>
                  <a:pt x="15845" y="9229"/>
                  <a:pt x="15899" y="9248"/>
                  <a:pt x="15954" y="9248"/>
                </a:cubicBezTo>
                <a:cubicBezTo>
                  <a:pt x="15995" y="9248"/>
                  <a:pt x="16036" y="9238"/>
                  <a:pt x="16079" y="9217"/>
                </a:cubicBezTo>
                <a:cubicBezTo>
                  <a:pt x="16176" y="9155"/>
                  <a:pt x="16347" y="8984"/>
                  <a:pt x="16447" y="8457"/>
                </a:cubicBezTo>
                <a:close/>
                <a:moveTo>
                  <a:pt x="11114" y="7216"/>
                </a:moveTo>
                <a:cubicBezTo>
                  <a:pt x="11149" y="7216"/>
                  <a:pt x="11187" y="7229"/>
                  <a:pt x="11219" y="7252"/>
                </a:cubicBezTo>
                <a:cubicBezTo>
                  <a:pt x="11266" y="7302"/>
                  <a:pt x="11266" y="7352"/>
                  <a:pt x="11266" y="7376"/>
                </a:cubicBezTo>
                <a:cubicBezTo>
                  <a:pt x="11254" y="7399"/>
                  <a:pt x="11243" y="7426"/>
                  <a:pt x="11231" y="7438"/>
                </a:cubicBezTo>
                <a:cubicBezTo>
                  <a:pt x="11219" y="7399"/>
                  <a:pt x="11193" y="7376"/>
                  <a:pt x="11169" y="7376"/>
                </a:cubicBezTo>
                <a:cubicBezTo>
                  <a:pt x="11164" y="7374"/>
                  <a:pt x="11159" y="7373"/>
                  <a:pt x="11155" y="7373"/>
                </a:cubicBezTo>
                <a:cubicBezTo>
                  <a:pt x="11124" y="7373"/>
                  <a:pt x="11095" y="7404"/>
                  <a:pt x="11095" y="7438"/>
                </a:cubicBezTo>
                <a:cubicBezTo>
                  <a:pt x="11095" y="7449"/>
                  <a:pt x="11095" y="7461"/>
                  <a:pt x="11107" y="7473"/>
                </a:cubicBezTo>
                <a:cubicBezTo>
                  <a:pt x="11119" y="7499"/>
                  <a:pt x="11145" y="7523"/>
                  <a:pt x="11169" y="7523"/>
                </a:cubicBezTo>
                <a:cubicBezTo>
                  <a:pt x="11219" y="7523"/>
                  <a:pt x="11281" y="7461"/>
                  <a:pt x="11304" y="7399"/>
                </a:cubicBezTo>
                <a:cubicBezTo>
                  <a:pt x="11316" y="7473"/>
                  <a:pt x="11378" y="7535"/>
                  <a:pt x="11440" y="7547"/>
                </a:cubicBezTo>
                <a:cubicBezTo>
                  <a:pt x="11463" y="7547"/>
                  <a:pt x="11475" y="7547"/>
                  <a:pt x="11487" y="7523"/>
                </a:cubicBezTo>
                <a:cubicBezTo>
                  <a:pt x="11514" y="7511"/>
                  <a:pt x="11525" y="7499"/>
                  <a:pt x="11525" y="7473"/>
                </a:cubicBezTo>
                <a:cubicBezTo>
                  <a:pt x="11525" y="7438"/>
                  <a:pt x="11502" y="7399"/>
                  <a:pt x="11463" y="7399"/>
                </a:cubicBezTo>
                <a:cubicBezTo>
                  <a:pt x="11428" y="7399"/>
                  <a:pt x="11390" y="7426"/>
                  <a:pt x="11390" y="7461"/>
                </a:cubicBezTo>
                <a:cubicBezTo>
                  <a:pt x="11378" y="7449"/>
                  <a:pt x="11366" y="7426"/>
                  <a:pt x="11354" y="7399"/>
                </a:cubicBezTo>
                <a:cubicBezTo>
                  <a:pt x="11340" y="7352"/>
                  <a:pt x="11366" y="7314"/>
                  <a:pt x="11413" y="7290"/>
                </a:cubicBezTo>
                <a:cubicBezTo>
                  <a:pt x="11438" y="7271"/>
                  <a:pt x="11466" y="7262"/>
                  <a:pt x="11494" y="7262"/>
                </a:cubicBezTo>
                <a:cubicBezTo>
                  <a:pt x="11522" y="7262"/>
                  <a:pt x="11550" y="7271"/>
                  <a:pt x="11575" y="7290"/>
                </a:cubicBezTo>
                <a:cubicBezTo>
                  <a:pt x="11649" y="7326"/>
                  <a:pt x="11796" y="7488"/>
                  <a:pt x="11820" y="8062"/>
                </a:cubicBezTo>
                <a:lnTo>
                  <a:pt x="11708" y="9867"/>
                </a:lnTo>
                <a:lnTo>
                  <a:pt x="10751" y="9782"/>
                </a:lnTo>
                <a:lnTo>
                  <a:pt x="10727" y="8186"/>
                </a:lnTo>
                <a:cubicBezTo>
                  <a:pt x="10789" y="7426"/>
                  <a:pt x="10972" y="7267"/>
                  <a:pt x="11060" y="7228"/>
                </a:cubicBezTo>
                <a:cubicBezTo>
                  <a:pt x="11077" y="7220"/>
                  <a:pt x="11095" y="7216"/>
                  <a:pt x="11114" y="7216"/>
                </a:cubicBezTo>
                <a:close/>
                <a:moveTo>
                  <a:pt x="16556" y="9240"/>
                </a:moveTo>
                <a:cubicBezTo>
                  <a:pt x="16668" y="9682"/>
                  <a:pt x="16815" y="9829"/>
                  <a:pt x="16912" y="9879"/>
                </a:cubicBezTo>
                <a:cubicBezTo>
                  <a:pt x="16924" y="9879"/>
                  <a:pt x="16924" y="9879"/>
                  <a:pt x="16936" y="9891"/>
                </a:cubicBezTo>
                <a:lnTo>
                  <a:pt x="16582" y="9867"/>
                </a:lnTo>
                <a:lnTo>
                  <a:pt x="16556" y="9240"/>
                </a:lnTo>
                <a:close/>
                <a:moveTo>
                  <a:pt x="17257" y="9720"/>
                </a:moveTo>
                <a:lnTo>
                  <a:pt x="17257" y="9903"/>
                </a:lnTo>
                <a:lnTo>
                  <a:pt x="17071" y="9891"/>
                </a:lnTo>
                <a:cubicBezTo>
                  <a:pt x="17110" y="9891"/>
                  <a:pt x="17145" y="9867"/>
                  <a:pt x="17183" y="9844"/>
                </a:cubicBezTo>
                <a:cubicBezTo>
                  <a:pt x="17230" y="9806"/>
                  <a:pt x="17257" y="9770"/>
                  <a:pt x="17257" y="9720"/>
                </a:cubicBezTo>
                <a:close/>
                <a:moveTo>
                  <a:pt x="12288" y="7339"/>
                </a:moveTo>
                <a:cubicBezTo>
                  <a:pt x="12327" y="7339"/>
                  <a:pt x="12365" y="7353"/>
                  <a:pt x="12397" y="7376"/>
                </a:cubicBezTo>
                <a:cubicBezTo>
                  <a:pt x="12432" y="7414"/>
                  <a:pt x="12459" y="7449"/>
                  <a:pt x="12444" y="7499"/>
                </a:cubicBezTo>
                <a:cubicBezTo>
                  <a:pt x="12432" y="7511"/>
                  <a:pt x="12421" y="7535"/>
                  <a:pt x="12409" y="7547"/>
                </a:cubicBezTo>
                <a:cubicBezTo>
                  <a:pt x="12397" y="7523"/>
                  <a:pt x="12371" y="7488"/>
                  <a:pt x="12347" y="7488"/>
                </a:cubicBezTo>
                <a:cubicBezTo>
                  <a:pt x="12312" y="7488"/>
                  <a:pt x="12273" y="7511"/>
                  <a:pt x="12273" y="7547"/>
                </a:cubicBezTo>
                <a:cubicBezTo>
                  <a:pt x="12273" y="7561"/>
                  <a:pt x="12273" y="7573"/>
                  <a:pt x="12285" y="7585"/>
                </a:cubicBezTo>
                <a:cubicBezTo>
                  <a:pt x="12297" y="7620"/>
                  <a:pt x="12323" y="7635"/>
                  <a:pt x="12347" y="7635"/>
                </a:cubicBezTo>
                <a:cubicBezTo>
                  <a:pt x="12409" y="7635"/>
                  <a:pt x="12471" y="7573"/>
                  <a:pt x="12483" y="7511"/>
                </a:cubicBezTo>
                <a:cubicBezTo>
                  <a:pt x="12494" y="7473"/>
                  <a:pt x="12506" y="7399"/>
                  <a:pt x="12432" y="7340"/>
                </a:cubicBezTo>
                <a:lnTo>
                  <a:pt x="12432" y="7340"/>
                </a:lnTo>
                <a:lnTo>
                  <a:pt x="12630" y="7364"/>
                </a:lnTo>
                <a:lnTo>
                  <a:pt x="12630" y="7488"/>
                </a:lnTo>
                <a:lnTo>
                  <a:pt x="12851" y="7499"/>
                </a:lnTo>
                <a:lnTo>
                  <a:pt x="12827" y="7756"/>
                </a:lnTo>
                <a:lnTo>
                  <a:pt x="12827" y="7806"/>
                </a:lnTo>
                <a:lnTo>
                  <a:pt x="12739" y="9119"/>
                </a:lnTo>
                <a:lnTo>
                  <a:pt x="12727" y="9155"/>
                </a:lnTo>
                <a:lnTo>
                  <a:pt x="12715" y="9166"/>
                </a:lnTo>
                <a:lnTo>
                  <a:pt x="12618" y="9487"/>
                </a:lnTo>
                <a:lnTo>
                  <a:pt x="12606" y="9744"/>
                </a:lnTo>
                <a:lnTo>
                  <a:pt x="12432" y="9732"/>
                </a:lnTo>
                <a:lnTo>
                  <a:pt x="12432" y="9929"/>
                </a:lnTo>
                <a:lnTo>
                  <a:pt x="11855" y="9879"/>
                </a:lnTo>
                <a:lnTo>
                  <a:pt x="11917" y="8162"/>
                </a:lnTo>
                <a:cubicBezTo>
                  <a:pt x="11979" y="7535"/>
                  <a:pt x="12150" y="7388"/>
                  <a:pt x="12223" y="7352"/>
                </a:cubicBezTo>
                <a:cubicBezTo>
                  <a:pt x="12245" y="7343"/>
                  <a:pt x="12267" y="7339"/>
                  <a:pt x="12288" y="7339"/>
                </a:cubicBezTo>
                <a:close/>
                <a:moveTo>
                  <a:pt x="22105" y="9131"/>
                </a:moveTo>
                <a:lnTo>
                  <a:pt x="22105" y="9131"/>
                </a:lnTo>
                <a:cubicBezTo>
                  <a:pt x="22090" y="9340"/>
                  <a:pt x="22140" y="9437"/>
                  <a:pt x="22190" y="9476"/>
                </a:cubicBezTo>
                <a:cubicBezTo>
                  <a:pt x="22202" y="9487"/>
                  <a:pt x="22214" y="9499"/>
                  <a:pt x="22225" y="9511"/>
                </a:cubicBezTo>
                <a:cubicBezTo>
                  <a:pt x="22152" y="9511"/>
                  <a:pt x="22016" y="9596"/>
                  <a:pt x="21857" y="9929"/>
                </a:cubicBezTo>
                <a:lnTo>
                  <a:pt x="22105" y="9131"/>
                </a:lnTo>
                <a:close/>
                <a:moveTo>
                  <a:pt x="22043" y="8307"/>
                </a:moveTo>
                <a:cubicBezTo>
                  <a:pt x="22102" y="8307"/>
                  <a:pt x="22145" y="8342"/>
                  <a:pt x="22178" y="8407"/>
                </a:cubicBezTo>
                <a:cubicBezTo>
                  <a:pt x="22214" y="8468"/>
                  <a:pt x="22214" y="8518"/>
                  <a:pt x="22178" y="8577"/>
                </a:cubicBezTo>
                <a:cubicBezTo>
                  <a:pt x="22164" y="8604"/>
                  <a:pt x="22140" y="8627"/>
                  <a:pt x="22128" y="8639"/>
                </a:cubicBezTo>
                <a:cubicBezTo>
                  <a:pt x="22128" y="8592"/>
                  <a:pt x="22116" y="8554"/>
                  <a:pt x="22078" y="8530"/>
                </a:cubicBezTo>
                <a:cubicBezTo>
                  <a:pt x="22072" y="8528"/>
                  <a:pt x="22066" y="8527"/>
                  <a:pt x="22060" y="8527"/>
                </a:cubicBezTo>
                <a:cubicBezTo>
                  <a:pt x="22030" y="8527"/>
                  <a:pt x="22001" y="8551"/>
                  <a:pt x="21981" y="8592"/>
                </a:cubicBezTo>
                <a:lnTo>
                  <a:pt x="21981" y="8639"/>
                </a:lnTo>
                <a:cubicBezTo>
                  <a:pt x="21981" y="8689"/>
                  <a:pt x="22005" y="8713"/>
                  <a:pt x="22031" y="8725"/>
                </a:cubicBezTo>
                <a:cubicBezTo>
                  <a:pt x="22040" y="8727"/>
                  <a:pt x="22049" y="8729"/>
                  <a:pt x="22059" y="8729"/>
                </a:cubicBezTo>
                <a:cubicBezTo>
                  <a:pt x="22101" y="8729"/>
                  <a:pt x="22149" y="8704"/>
                  <a:pt x="22190" y="8666"/>
                </a:cubicBezTo>
                <a:lnTo>
                  <a:pt x="22190" y="8666"/>
                </a:lnTo>
                <a:lnTo>
                  <a:pt x="21969" y="9328"/>
                </a:lnTo>
                <a:cubicBezTo>
                  <a:pt x="21981" y="9166"/>
                  <a:pt x="21957" y="9081"/>
                  <a:pt x="21919" y="9046"/>
                </a:cubicBezTo>
                <a:cubicBezTo>
                  <a:pt x="21890" y="8994"/>
                  <a:pt x="21842" y="8969"/>
                  <a:pt x="21784" y="8969"/>
                </a:cubicBezTo>
                <a:cubicBezTo>
                  <a:pt x="21772" y="8969"/>
                  <a:pt x="21761" y="8970"/>
                  <a:pt x="21748" y="8972"/>
                </a:cubicBezTo>
                <a:cubicBezTo>
                  <a:pt x="21663" y="8996"/>
                  <a:pt x="21636" y="9057"/>
                  <a:pt x="21636" y="9093"/>
                </a:cubicBezTo>
                <a:cubicBezTo>
                  <a:pt x="21625" y="9155"/>
                  <a:pt x="21648" y="9228"/>
                  <a:pt x="21686" y="9255"/>
                </a:cubicBezTo>
                <a:cubicBezTo>
                  <a:pt x="21698" y="9261"/>
                  <a:pt x="21711" y="9264"/>
                  <a:pt x="21723" y="9264"/>
                </a:cubicBezTo>
                <a:cubicBezTo>
                  <a:pt x="21736" y="9264"/>
                  <a:pt x="21748" y="9261"/>
                  <a:pt x="21760" y="9255"/>
                </a:cubicBezTo>
                <a:lnTo>
                  <a:pt x="21760" y="9240"/>
                </a:lnTo>
                <a:cubicBezTo>
                  <a:pt x="21772" y="9240"/>
                  <a:pt x="21772" y="9228"/>
                  <a:pt x="21784" y="9217"/>
                </a:cubicBezTo>
                <a:cubicBezTo>
                  <a:pt x="21795" y="9193"/>
                  <a:pt x="21784" y="9155"/>
                  <a:pt x="21748" y="9143"/>
                </a:cubicBezTo>
                <a:cubicBezTo>
                  <a:pt x="21739" y="9135"/>
                  <a:pt x="21730" y="9131"/>
                  <a:pt x="21722" y="9131"/>
                </a:cubicBezTo>
                <a:cubicBezTo>
                  <a:pt x="21707" y="9131"/>
                  <a:pt x="21694" y="9144"/>
                  <a:pt x="21686" y="9166"/>
                </a:cubicBezTo>
                <a:cubicBezTo>
                  <a:pt x="21675" y="9143"/>
                  <a:pt x="21675" y="9119"/>
                  <a:pt x="21675" y="9093"/>
                </a:cubicBezTo>
                <a:cubicBezTo>
                  <a:pt x="21686" y="9057"/>
                  <a:pt x="21710" y="9034"/>
                  <a:pt x="21760" y="9019"/>
                </a:cubicBezTo>
                <a:cubicBezTo>
                  <a:pt x="21772" y="9016"/>
                  <a:pt x="21783" y="9015"/>
                  <a:pt x="21794" y="9015"/>
                </a:cubicBezTo>
                <a:cubicBezTo>
                  <a:pt x="21831" y="9015"/>
                  <a:pt x="21863" y="9031"/>
                  <a:pt x="21884" y="9069"/>
                </a:cubicBezTo>
                <a:cubicBezTo>
                  <a:pt x="21919" y="9119"/>
                  <a:pt x="21969" y="9240"/>
                  <a:pt x="21896" y="9561"/>
                </a:cubicBezTo>
                <a:lnTo>
                  <a:pt x="21613" y="10433"/>
                </a:lnTo>
                <a:cubicBezTo>
                  <a:pt x="21601" y="10371"/>
                  <a:pt x="21575" y="10321"/>
                  <a:pt x="21539" y="10309"/>
                </a:cubicBezTo>
                <a:cubicBezTo>
                  <a:pt x="21530" y="10300"/>
                  <a:pt x="21521" y="10296"/>
                  <a:pt x="21511" y="10296"/>
                </a:cubicBezTo>
                <a:cubicBezTo>
                  <a:pt x="21496" y="10296"/>
                  <a:pt x="21480" y="10306"/>
                  <a:pt x="21466" y="10321"/>
                </a:cubicBezTo>
                <a:cubicBezTo>
                  <a:pt x="21454" y="10333"/>
                  <a:pt x="21454" y="10345"/>
                  <a:pt x="21442" y="10371"/>
                </a:cubicBezTo>
                <a:cubicBezTo>
                  <a:pt x="21427" y="10406"/>
                  <a:pt x="21454" y="10456"/>
                  <a:pt x="21489" y="10468"/>
                </a:cubicBezTo>
                <a:cubicBezTo>
                  <a:pt x="21496" y="10471"/>
                  <a:pt x="21503" y="10473"/>
                  <a:pt x="21510" y="10473"/>
                </a:cubicBezTo>
                <a:cubicBezTo>
                  <a:pt x="21532" y="10473"/>
                  <a:pt x="21554" y="10459"/>
                  <a:pt x="21563" y="10433"/>
                </a:cubicBezTo>
                <a:cubicBezTo>
                  <a:pt x="21575" y="10456"/>
                  <a:pt x="21575" y="10480"/>
                  <a:pt x="21575" y="10518"/>
                </a:cubicBezTo>
                <a:cubicBezTo>
                  <a:pt x="21575" y="10580"/>
                  <a:pt x="21539" y="10616"/>
                  <a:pt x="21489" y="10627"/>
                </a:cubicBezTo>
                <a:cubicBezTo>
                  <a:pt x="21476" y="10635"/>
                  <a:pt x="21462" y="10638"/>
                  <a:pt x="21448" y="10638"/>
                </a:cubicBezTo>
                <a:cubicBezTo>
                  <a:pt x="21409" y="10638"/>
                  <a:pt x="21367" y="10614"/>
                  <a:pt x="21330" y="10580"/>
                </a:cubicBezTo>
                <a:cubicBezTo>
                  <a:pt x="21280" y="10507"/>
                  <a:pt x="21183" y="10247"/>
                  <a:pt x="21342" y="9487"/>
                </a:cubicBezTo>
                <a:lnTo>
                  <a:pt x="21342" y="9487"/>
                </a:lnTo>
                <a:cubicBezTo>
                  <a:pt x="21318" y="9682"/>
                  <a:pt x="21354" y="9782"/>
                  <a:pt x="21380" y="9829"/>
                </a:cubicBezTo>
                <a:cubicBezTo>
                  <a:pt x="21415" y="9875"/>
                  <a:pt x="21458" y="9901"/>
                  <a:pt x="21503" y="9901"/>
                </a:cubicBezTo>
                <a:cubicBezTo>
                  <a:pt x="21519" y="9901"/>
                  <a:pt x="21535" y="9898"/>
                  <a:pt x="21551" y="9891"/>
                </a:cubicBezTo>
                <a:cubicBezTo>
                  <a:pt x="21625" y="9867"/>
                  <a:pt x="21648" y="9806"/>
                  <a:pt x="21663" y="9770"/>
                </a:cubicBezTo>
                <a:cubicBezTo>
                  <a:pt x="21675" y="9708"/>
                  <a:pt x="21648" y="9635"/>
                  <a:pt x="21613" y="9608"/>
                </a:cubicBezTo>
                <a:cubicBezTo>
                  <a:pt x="21603" y="9604"/>
                  <a:pt x="21594" y="9601"/>
                  <a:pt x="21584" y="9601"/>
                </a:cubicBezTo>
                <a:cubicBezTo>
                  <a:pt x="21569" y="9601"/>
                  <a:pt x="21553" y="9607"/>
                  <a:pt x="21539" y="9623"/>
                </a:cubicBezTo>
                <a:cubicBezTo>
                  <a:pt x="21539" y="9623"/>
                  <a:pt x="21527" y="9635"/>
                  <a:pt x="21527" y="9647"/>
                </a:cubicBezTo>
                <a:cubicBezTo>
                  <a:pt x="21516" y="9682"/>
                  <a:pt x="21527" y="9720"/>
                  <a:pt x="21551" y="9732"/>
                </a:cubicBezTo>
                <a:cubicBezTo>
                  <a:pt x="21557" y="9735"/>
                  <a:pt x="21563" y="9736"/>
                  <a:pt x="21569" y="9736"/>
                </a:cubicBezTo>
                <a:cubicBezTo>
                  <a:pt x="21587" y="9736"/>
                  <a:pt x="21604" y="9723"/>
                  <a:pt x="21613" y="9697"/>
                </a:cubicBezTo>
                <a:cubicBezTo>
                  <a:pt x="21625" y="9720"/>
                  <a:pt x="21625" y="9744"/>
                  <a:pt x="21625" y="9770"/>
                </a:cubicBezTo>
                <a:cubicBezTo>
                  <a:pt x="21613" y="9806"/>
                  <a:pt x="21589" y="9844"/>
                  <a:pt x="21539" y="9844"/>
                </a:cubicBezTo>
                <a:cubicBezTo>
                  <a:pt x="21525" y="9850"/>
                  <a:pt x="21513" y="9853"/>
                  <a:pt x="21501" y="9853"/>
                </a:cubicBezTo>
                <a:cubicBezTo>
                  <a:pt x="21469" y="9853"/>
                  <a:pt x="21443" y="9833"/>
                  <a:pt x="21415" y="9806"/>
                </a:cubicBezTo>
                <a:cubicBezTo>
                  <a:pt x="21380" y="9744"/>
                  <a:pt x="21318" y="9561"/>
                  <a:pt x="21489" y="9019"/>
                </a:cubicBezTo>
                <a:cubicBezTo>
                  <a:pt x="21748" y="8430"/>
                  <a:pt x="21943" y="8333"/>
                  <a:pt x="22016" y="8309"/>
                </a:cubicBezTo>
                <a:cubicBezTo>
                  <a:pt x="22026" y="8308"/>
                  <a:pt x="22035" y="8307"/>
                  <a:pt x="22043" y="8307"/>
                </a:cubicBezTo>
                <a:close/>
                <a:moveTo>
                  <a:pt x="25919" y="10507"/>
                </a:moveTo>
                <a:lnTo>
                  <a:pt x="26093" y="10580"/>
                </a:lnTo>
                <a:lnTo>
                  <a:pt x="26066" y="10580"/>
                </a:lnTo>
                <a:cubicBezTo>
                  <a:pt x="26031" y="10592"/>
                  <a:pt x="25992" y="10616"/>
                  <a:pt x="25981" y="10639"/>
                </a:cubicBezTo>
                <a:cubicBezTo>
                  <a:pt x="25981" y="10616"/>
                  <a:pt x="25969" y="10580"/>
                  <a:pt x="25945" y="10530"/>
                </a:cubicBezTo>
                <a:cubicBezTo>
                  <a:pt x="25934" y="10530"/>
                  <a:pt x="25934" y="10518"/>
                  <a:pt x="25919" y="10507"/>
                </a:cubicBezTo>
                <a:close/>
                <a:moveTo>
                  <a:pt x="25197" y="10150"/>
                </a:moveTo>
                <a:lnTo>
                  <a:pt x="25418" y="10259"/>
                </a:lnTo>
                <a:lnTo>
                  <a:pt x="25283" y="10713"/>
                </a:lnTo>
                <a:cubicBezTo>
                  <a:pt x="25306" y="10395"/>
                  <a:pt x="25244" y="10236"/>
                  <a:pt x="25197" y="10150"/>
                </a:cubicBezTo>
                <a:close/>
                <a:moveTo>
                  <a:pt x="25504" y="10309"/>
                </a:moveTo>
                <a:lnTo>
                  <a:pt x="25651" y="10383"/>
                </a:lnTo>
                <a:lnTo>
                  <a:pt x="25713" y="10418"/>
                </a:lnTo>
                <a:cubicBezTo>
                  <a:pt x="25639" y="10433"/>
                  <a:pt x="25515" y="10492"/>
                  <a:pt x="25380" y="10727"/>
                </a:cubicBezTo>
                <a:lnTo>
                  <a:pt x="25504" y="10309"/>
                </a:lnTo>
                <a:close/>
                <a:moveTo>
                  <a:pt x="22435" y="9917"/>
                </a:moveTo>
                <a:lnTo>
                  <a:pt x="22558" y="9965"/>
                </a:lnTo>
                <a:lnTo>
                  <a:pt x="22411" y="10480"/>
                </a:lnTo>
                <a:lnTo>
                  <a:pt x="22399" y="10530"/>
                </a:lnTo>
                <a:lnTo>
                  <a:pt x="22311" y="10813"/>
                </a:lnTo>
                <a:cubicBezTo>
                  <a:pt x="22299" y="10813"/>
                  <a:pt x="22287" y="10825"/>
                  <a:pt x="22276" y="10848"/>
                </a:cubicBezTo>
                <a:lnTo>
                  <a:pt x="22276" y="10860"/>
                </a:lnTo>
                <a:lnTo>
                  <a:pt x="22164" y="10801"/>
                </a:lnTo>
                <a:cubicBezTo>
                  <a:pt x="22252" y="10530"/>
                  <a:pt x="22349" y="10224"/>
                  <a:pt x="22435" y="9917"/>
                </a:cubicBezTo>
                <a:close/>
                <a:moveTo>
                  <a:pt x="20865" y="8713"/>
                </a:moveTo>
                <a:lnTo>
                  <a:pt x="20865" y="8713"/>
                </a:lnTo>
                <a:cubicBezTo>
                  <a:pt x="20779" y="9240"/>
                  <a:pt x="20853" y="9476"/>
                  <a:pt x="20927" y="9573"/>
                </a:cubicBezTo>
                <a:cubicBezTo>
                  <a:pt x="20964" y="9640"/>
                  <a:pt x="21025" y="9678"/>
                  <a:pt x="21092" y="9678"/>
                </a:cubicBezTo>
                <a:cubicBezTo>
                  <a:pt x="21110" y="9678"/>
                  <a:pt x="21129" y="9676"/>
                  <a:pt x="21147" y="9670"/>
                </a:cubicBezTo>
                <a:cubicBezTo>
                  <a:pt x="21159" y="9670"/>
                  <a:pt x="21171" y="9658"/>
                  <a:pt x="21183" y="9658"/>
                </a:cubicBezTo>
                <a:cubicBezTo>
                  <a:pt x="21171" y="9744"/>
                  <a:pt x="21147" y="9817"/>
                  <a:pt x="21133" y="9879"/>
                </a:cubicBezTo>
                <a:lnTo>
                  <a:pt x="21074" y="10065"/>
                </a:lnTo>
                <a:cubicBezTo>
                  <a:pt x="21059" y="10100"/>
                  <a:pt x="21036" y="10138"/>
                  <a:pt x="21024" y="10174"/>
                </a:cubicBezTo>
                <a:cubicBezTo>
                  <a:pt x="20950" y="10333"/>
                  <a:pt x="20888" y="10371"/>
                  <a:pt x="20865" y="10383"/>
                </a:cubicBezTo>
                <a:cubicBezTo>
                  <a:pt x="20852" y="10386"/>
                  <a:pt x="20841" y="10387"/>
                  <a:pt x="20830" y="10387"/>
                </a:cubicBezTo>
                <a:cubicBezTo>
                  <a:pt x="20798" y="10387"/>
                  <a:pt x="20773" y="10373"/>
                  <a:pt x="20753" y="10345"/>
                </a:cubicBezTo>
                <a:cubicBezTo>
                  <a:pt x="20729" y="10309"/>
                  <a:pt x="20729" y="10286"/>
                  <a:pt x="20741" y="10247"/>
                </a:cubicBezTo>
                <a:cubicBezTo>
                  <a:pt x="20741" y="10224"/>
                  <a:pt x="20753" y="10212"/>
                  <a:pt x="20765" y="10197"/>
                </a:cubicBezTo>
                <a:cubicBezTo>
                  <a:pt x="20765" y="10236"/>
                  <a:pt x="20779" y="10259"/>
                  <a:pt x="20803" y="10259"/>
                </a:cubicBezTo>
                <a:cubicBezTo>
                  <a:pt x="20807" y="10261"/>
                  <a:pt x="20812" y="10262"/>
                  <a:pt x="20816" y="10262"/>
                </a:cubicBezTo>
                <a:cubicBezTo>
                  <a:pt x="20835" y="10262"/>
                  <a:pt x="20853" y="10243"/>
                  <a:pt x="20853" y="10224"/>
                </a:cubicBezTo>
                <a:lnTo>
                  <a:pt x="20853" y="10186"/>
                </a:lnTo>
                <a:cubicBezTo>
                  <a:pt x="20853" y="10162"/>
                  <a:pt x="20838" y="10150"/>
                  <a:pt x="20815" y="10150"/>
                </a:cubicBezTo>
                <a:cubicBezTo>
                  <a:pt x="20810" y="10149"/>
                  <a:pt x="20805" y="10148"/>
                  <a:pt x="20800" y="10148"/>
                </a:cubicBezTo>
                <a:cubicBezTo>
                  <a:pt x="20767" y="10148"/>
                  <a:pt x="20728" y="10180"/>
                  <a:pt x="20717" y="10224"/>
                </a:cubicBezTo>
                <a:cubicBezTo>
                  <a:pt x="20706" y="10259"/>
                  <a:pt x="20691" y="10309"/>
                  <a:pt x="20729" y="10371"/>
                </a:cubicBezTo>
                <a:cubicBezTo>
                  <a:pt x="20755" y="10405"/>
                  <a:pt x="20788" y="10429"/>
                  <a:pt x="20824" y="10429"/>
                </a:cubicBezTo>
                <a:cubicBezTo>
                  <a:pt x="20837" y="10429"/>
                  <a:pt x="20851" y="10425"/>
                  <a:pt x="20865" y="10418"/>
                </a:cubicBezTo>
                <a:cubicBezTo>
                  <a:pt x="20888" y="10418"/>
                  <a:pt x="20912" y="10406"/>
                  <a:pt x="20938" y="10383"/>
                </a:cubicBezTo>
                <a:lnTo>
                  <a:pt x="20938" y="10383"/>
                </a:lnTo>
                <a:cubicBezTo>
                  <a:pt x="20729" y="10801"/>
                  <a:pt x="20570" y="10875"/>
                  <a:pt x="20508" y="10886"/>
                </a:cubicBezTo>
                <a:cubicBezTo>
                  <a:pt x="20501" y="10888"/>
                  <a:pt x="20493" y="10889"/>
                  <a:pt x="20486" y="10889"/>
                </a:cubicBezTo>
                <a:cubicBezTo>
                  <a:pt x="20435" y="10889"/>
                  <a:pt x="20392" y="10853"/>
                  <a:pt x="20361" y="10801"/>
                </a:cubicBezTo>
                <a:cubicBezTo>
                  <a:pt x="20338" y="10739"/>
                  <a:pt x="20338" y="10689"/>
                  <a:pt x="20361" y="10639"/>
                </a:cubicBezTo>
                <a:cubicBezTo>
                  <a:pt x="20373" y="10616"/>
                  <a:pt x="20396" y="10604"/>
                  <a:pt x="20411" y="10592"/>
                </a:cubicBezTo>
                <a:lnTo>
                  <a:pt x="20411" y="10592"/>
                </a:lnTo>
                <a:cubicBezTo>
                  <a:pt x="20396" y="10627"/>
                  <a:pt x="20423" y="10666"/>
                  <a:pt x="20447" y="10689"/>
                </a:cubicBezTo>
                <a:cubicBezTo>
                  <a:pt x="20453" y="10691"/>
                  <a:pt x="20460" y="10692"/>
                  <a:pt x="20466" y="10692"/>
                </a:cubicBezTo>
                <a:cubicBezTo>
                  <a:pt x="20496" y="10692"/>
                  <a:pt x="20522" y="10671"/>
                  <a:pt x="20532" y="10639"/>
                </a:cubicBezTo>
                <a:cubicBezTo>
                  <a:pt x="20544" y="10627"/>
                  <a:pt x="20544" y="10604"/>
                  <a:pt x="20532" y="10592"/>
                </a:cubicBezTo>
                <a:cubicBezTo>
                  <a:pt x="20532" y="10554"/>
                  <a:pt x="20520" y="10518"/>
                  <a:pt x="20497" y="10518"/>
                </a:cubicBezTo>
                <a:cubicBezTo>
                  <a:pt x="20483" y="10513"/>
                  <a:pt x="20469" y="10510"/>
                  <a:pt x="20456" y="10510"/>
                </a:cubicBezTo>
                <a:cubicBezTo>
                  <a:pt x="20405" y="10510"/>
                  <a:pt x="20353" y="10546"/>
                  <a:pt x="20323" y="10604"/>
                </a:cubicBezTo>
                <a:cubicBezTo>
                  <a:pt x="20317" y="10604"/>
                  <a:pt x="20314" y="10606"/>
                  <a:pt x="20313" y="10609"/>
                </a:cubicBezTo>
                <a:lnTo>
                  <a:pt x="20313" y="10609"/>
                </a:lnTo>
                <a:cubicBezTo>
                  <a:pt x="20339" y="10514"/>
                  <a:pt x="20362" y="10416"/>
                  <a:pt x="20385" y="10321"/>
                </a:cubicBezTo>
                <a:lnTo>
                  <a:pt x="20741" y="9108"/>
                </a:lnTo>
                <a:cubicBezTo>
                  <a:pt x="20791" y="8972"/>
                  <a:pt x="20826" y="8837"/>
                  <a:pt x="20865" y="8713"/>
                </a:cubicBezTo>
                <a:close/>
                <a:moveTo>
                  <a:pt x="20287" y="10701"/>
                </a:moveTo>
                <a:cubicBezTo>
                  <a:pt x="20287" y="10739"/>
                  <a:pt x="20299" y="10775"/>
                  <a:pt x="20323" y="10825"/>
                </a:cubicBezTo>
                <a:cubicBezTo>
                  <a:pt x="20338" y="10860"/>
                  <a:pt x="20361" y="10898"/>
                  <a:pt x="20385" y="10910"/>
                </a:cubicBezTo>
                <a:lnTo>
                  <a:pt x="20249" y="10860"/>
                </a:lnTo>
                <a:cubicBezTo>
                  <a:pt x="20264" y="10813"/>
                  <a:pt x="20276" y="10751"/>
                  <a:pt x="20287" y="10701"/>
                </a:cubicBezTo>
                <a:close/>
                <a:moveTo>
                  <a:pt x="20938" y="10492"/>
                </a:moveTo>
                <a:lnTo>
                  <a:pt x="20753" y="11046"/>
                </a:lnTo>
                <a:lnTo>
                  <a:pt x="20485" y="10948"/>
                </a:lnTo>
                <a:lnTo>
                  <a:pt x="20508" y="10948"/>
                </a:lnTo>
                <a:cubicBezTo>
                  <a:pt x="20594" y="10934"/>
                  <a:pt x="20741" y="10848"/>
                  <a:pt x="20938" y="10492"/>
                </a:cubicBezTo>
                <a:close/>
                <a:moveTo>
                  <a:pt x="27011" y="10995"/>
                </a:moveTo>
                <a:lnTo>
                  <a:pt x="27221" y="11081"/>
                </a:lnTo>
                <a:cubicBezTo>
                  <a:pt x="27209" y="11081"/>
                  <a:pt x="27197" y="11081"/>
                  <a:pt x="27185" y="11096"/>
                </a:cubicBezTo>
                <a:cubicBezTo>
                  <a:pt x="27135" y="11096"/>
                  <a:pt x="27112" y="11119"/>
                  <a:pt x="27085" y="11155"/>
                </a:cubicBezTo>
                <a:cubicBezTo>
                  <a:pt x="27085" y="11119"/>
                  <a:pt x="27073" y="11081"/>
                  <a:pt x="27050" y="11046"/>
                </a:cubicBezTo>
                <a:cubicBezTo>
                  <a:pt x="27038" y="11022"/>
                  <a:pt x="27023" y="11007"/>
                  <a:pt x="27011" y="10995"/>
                </a:cubicBezTo>
                <a:close/>
                <a:moveTo>
                  <a:pt x="22105" y="10960"/>
                </a:moveTo>
                <a:lnTo>
                  <a:pt x="22225" y="10995"/>
                </a:lnTo>
                <a:lnTo>
                  <a:pt x="22225" y="11007"/>
                </a:lnTo>
                <a:lnTo>
                  <a:pt x="22190" y="11007"/>
                </a:lnTo>
                <a:lnTo>
                  <a:pt x="22128" y="11119"/>
                </a:lnTo>
                <a:lnTo>
                  <a:pt x="22178" y="11143"/>
                </a:lnTo>
                <a:lnTo>
                  <a:pt x="22164" y="11169"/>
                </a:lnTo>
                <a:lnTo>
                  <a:pt x="22055" y="11107"/>
                </a:lnTo>
                <a:cubicBezTo>
                  <a:pt x="22066" y="11057"/>
                  <a:pt x="22090" y="11007"/>
                  <a:pt x="22105" y="10960"/>
                </a:cubicBezTo>
                <a:close/>
                <a:moveTo>
                  <a:pt x="26670" y="10836"/>
                </a:moveTo>
                <a:lnTo>
                  <a:pt x="26891" y="10934"/>
                </a:lnTo>
                <a:lnTo>
                  <a:pt x="26876" y="10934"/>
                </a:lnTo>
                <a:cubicBezTo>
                  <a:pt x="26802" y="10934"/>
                  <a:pt x="26682" y="10984"/>
                  <a:pt x="26558" y="11193"/>
                </a:cubicBezTo>
                <a:lnTo>
                  <a:pt x="26670" y="10836"/>
                </a:lnTo>
                <a:close/>
                <a:moveTo>
                  <a:pt x="21233" y="9806"/>
                </a:moveTo>
                <a:lnTo>
                  <a:pt x="21233" y="9806"/>
                </a:lnTo>
                <a:cubicBezTo>
                  <a:pt x="21159" y="10321"/>
                  <a:pt x="21245" y="10530"/>
                  <a:pt x="21307" y="10616"/>
                </a:cubicBezTo>
                <a:cubicBezTo>
                  <a:pt x="21341" y="10669"/>
                  <a:pt x="21390" y="10704"/>
                  <a:pt x="21442" y="10704"/>
                </a:cubicBezTo>
                <a:cubicBezTo>
                  <a:pt x="21461" y="10704"/>
                  <a:pt x="21481" y="10699"/>
                  <a:pt x="21501" y="10689"/>
                </a:cubicBezTo>
                <a:cubicBezTo>
                  <a:pt x="21516" y="10689"/>
                  <a:pt x="21527" y="10689"/>
                  <a:pt x="21539" y="10677"/>
                </a:cubicBezTo>
                <a:lnTo>
                  <a:pt x="21539" y="10677"/>
                </a:lnTo>
                <a:lnTo>
                  <a:pt x="21342" y="11266"/>
                </a:lnTo>
                <a:lnTo>
                  <a:pt x="20838" y="11081"/>
                </a:lnTo>
                <a:lnTo>
                  <a:pt x="21233" y="9806"/>
                </a:lnTo>
                <a:close/>
                <a:moveTo>
                  <a:pt x="22237" y="9573"/>
                </a:moveTo>
                <a:cubicBezTo>
                  <a:pt x="22299" y="9573"/>
                  <a:pt x="22337" y="9623"/>
                  <a:pt x="22361" y="9697"/>
                </a:cubicBezTo>
                <a:cubicBezTo>
                  <a:pt x="22373" y="9720"/>
                  <a:pt x="22373" y="9744"/>
                  <a:pt x="22373" y="9756"/>
                </a:cubicBezTo>
                <a:cubicBezTo>
                  <a:pt x="22361" y="9794"/>
                  <a:pt x="22349" y="9829"/>
                  <a:pt x="22349" y="9867"/>
                </a:cubicBezTo>
                <a:cubicBezTo>
                  <a:pt x="22337" y="9891"/>
                  <a:pt x="22311" y="9903"/>
                  <a:pt x="22299" y="9903"/>
                </a:cubicBezTo>
                <a:cubicBezTo>
                  <a:pt x="22311" y="9867"/>
                  <a:pt x="22299" y="9829"/>
                  <a:pt x="22276" y="9806"/>
                </a:cubicBezTo>
                <a:cubicBezTo>
                  <a:pt x="22269" y="9799"/>
                  <a:pt x="22261" y="9796"/>
                  <a:pt x="22253" y="9796"/>
                </a:cubicBezTo>
                <a:cubicBezTo>
                  <a:pt x="22233" y="9796"/>
                  <a:pt x="22210" y="9816"/>
                  <a:pt x="22202" y="9844"/>
                </a:cubicBezTo>
                <a:lnTo>
                  <a:pt x="22202" y="9891"/>
                </a:lnTo>
                <a:cubicBezTo>
                  <a:pt x="22202" y="9941"/>
                  <a:pt x="22214" y="9965"/>
                  <a:pt x="22225" y="9976"/>
                </a:cubicBezTo>
                <a:cubicBezTo>
                  <a:pt x="22237" y="9983"/>
                  <a:pt x="22250" y="9986"/>
                  <a:pt x="22263" y="9986"/>
                </a:cubicBezTo>
                <a:cubicBezTo>
                  <a:pt x="22280" y="9986"/>
                  <a:pt x="22297" y="9980"/>
                  <a:pt x="22311" y="9965"/>
                </a:cubicBezTo>
                <a:lnTo>
                  <a:pt x="22311" y="9965"/>
                </a:lnTo>
                <a:cubicBezTo>
                  <a:pt x="22225" y="10297"/>
                  <a:pt x="22116" y="10616"/>
                  <a:pt x="22031" y="10886"/>
                </a:cubicBezTo>
                <a:cubicBezTo>
                  <a:pt x="21857" y="11243"/>
                  <a:pt x="21722" y="11302"/>
                  <a:pt x="21663" y="11316"/>
                </a:cubicBezTo>
                <a:cubicBezTo>
                  <a:pt x="21655" y="11318"/>
                  <a:pt x="21648" y="11319"/>
                  <a:pt x="21641" y="11319"/>
                </a:cubicBezTo>
                <a:cubicBezTo>
                  <a:pt x="21589" y="11319"/>
                  <a:pt x="21548" y="11282"/>
                  <a:pt x="21527" y="11228"/>
                </a:cubicBezTo>
                <a:cubicBezTo>
                  <a:pt x="21489" y="11181"/>
                  <a:pt x="21489" y="11131"/>
                  <a:pt x="21516" y="11081"/>
                </a:cubicBezTo>
                <a:cubicBezTo>
                  <a:pt x="21527" y="11057"/>
                  <a:pt x="21551" y="11046"/>
                  <a:pt x="21563" y="11022"/>
                </a:cubicBezTo>
                <a:cubicBezTo>
                  <a:pt x="21563" y="11069"/>
                  <a:pt x="21575" y="11107"/>
                  <a:pt x="21601" y="11119"/>
                </a:cubicBezTo>
                <a:cubicBezTo>
                  <a:pt x="21609" y="11122"/>
                  <a:pt x="21618" y="11123"/>
                  <a:pt x="21626" y="11123"/>
                </a:cubicBezTo>
                <a:cubicBezTo>
                  <a:pt x="21653" y="11123"/>
                  <a:pt x="21677" y="11107"/>
                  <a:pt x="21686" y="11069"/>
                </a:cubicBezTo>
                <a:lnTo>
                  <a:pt x="21686" y="11022"/>
                </a:lnTo>
                <a:cubicBezTo>
                  <a:pt x="21686" y="10984"/>
                  <a:pt x="21675" y="10960"/>
                  <a:pt x="21648" y="10948"/>
                </a:cubicBezTo>
                <a:cubicBezTo>
                  <a:pt x="21641" y="10945"/>
                  <a:pt x="21634" y="10944"/>
                  <a:pt x="21626" y="10944"/>
                </a:cubicBezTo>
                <a:cubicBezTo>
                  <a:pt x="21594" y="10944"/>
                  <a:pt x="21554" y="10967"/>
                  <a:pt x="21516" y="10995"/>
                </a:cubicBezTo>
                <a:lnTo>
                  <a:pt x="21663" y="10530"/>
                </a:lnTo>
                <a:cubicBezTo>
                  <a:pt x="21943" y="9682"/>
                  <a:pt x="22164" y="9573"/>
                  <a:pt x="22237" y="9573"/>
                </a:cubicBezTo>
                <a:close/>
                <a:moveTo>
                  <a:pt x="21454" y="11193"/>
                </a:moveTo>
                <a:cubicBezTo>
                  <a:pt x="21466" y="11216"/>
                  <a:pt x="21466" y="11243"/>
                  <a:pt x="21477" y="11266"/>
                </a:cubicBezTo>
                <a:cubicBezTo>
                  <a:pt x="21489" y="11290"/>
                  <a:pt x="21516" y="11316"/>
                  <a:pt x="21527" y="11328"/>
                </a:cubicBezTo>
                <a:lnTo>
                  <a:pt x="21427" y="11290"/>
                </a:lnTo>
                <a:lnTo>
                  <a:pt x="21454" y="11193"/>
                </a:lnTo>
                <a:close/>
                <a:moveTo>
                  <a:pt x="21931" y="11143"/>
                </a:moveTo>
                <a:cubicBezTo>
                  <a:pt x="21896" y="11278"/>
                  <a:pt x="21846" y="11375"/>
                  <a:pt x="21834" y="11437"/>
                </a:cubicBezTo>
                <a:lnTo>
                  <a:pt x="21663" y="11375"/>
                </a:lnTo>
                <a:lnTo>
                  <a:pt x="21675" y="11375"/>
                </a:lnTo>
                <a:cubicBezTo>
                  <a:pt x="21722" y="11364"/>
                  <a:pt x="21822" y="11316"/>
                  <a:pt x="21931" y="11143"/>
                </a:cubicBezTo>
                <a:close/>
                <a:moveTo>
                  <a:pt x="26252" y="10654"/>
                </a:moveTo>
                <a:lnTo>
                  <a:pt x="26581" y="10801"/>
                </a:lnTo>
                <a:lnTo>
                  <a:pt x="26361" y="11437"/>
                </a:lnTo>
                <a:cubicBezTo>
                  <a:pt x="26422" y="10972"/>
                  <a:pt x="26337" y="10763"/>
                  <a:pt x="26275" y="10677"/>
                </a:cubicBezTo>
                <a:cubicBezTo>
                  <a:pt x="26263" y="10666"/>
                  <a:pt x="26263" y="10666"/>
                  <a:pt x="26252" y="10654"/>
                </a:cubicBezTo>
                <a:close/>
                <a:moveTo>
                  <a:pt x="28116" y="11487"/>
                </a:moveTo>
                <a:lnTo>
                  <a:pt x="28240" y="11537"/>
                </a:lnTo>
                <a:cubicBezTo>
                  <a:pt x="28201" y="11549"/>
                  <a:pt x="28178" y="11573"/>
                  <a:pt x="28166" y="11596"/>
                </a:cubicBezTo>
                <a:cubicBezTo>
                  <a:pt x="28154" y="11573"/>
                  <a:pt x="28154" y="11537"/>
                  <a:pt x="28128" y="11499"/>
                </a:cubicBezTo>
                <a:lnTo>
                  <a:pt x="28116" y="11487"/>
                </a:lnTo>
                <a:close/>
                <a:moveTo>
                  <a:pt x="27356" y="11143"/>
                </a:moveTo>
                <a:lnTo>
                  <a:pt x="27601" y="11255"/>
                </a:lnTo>
                <a:lnTo>
                  <a:pt x="27480" y="11685"/>
                </a:lnTo>
                <a:cubicBezTo>
                  <a:pt x="27503" y="11375"/>
                  <a:pt x="27430" y="11228"/>
                  <a:pt x="27380" y="11169"/>
                </a:cubicBezTo>
                <a:cubicBezTo>
                  <a:pt x="27368" y="11155"/>
                  <a:pt x="27368" y="11155"/>
                  <a:pt x="27356" y="11143"/>
                </a:cubicBezTo>
                <a:close/>
                <a:moveTo>
                  <a:pt x="27701" y="11290"/>
                </a:moveTo>
                <a:lnTo>
                  <a:pt x="27922" y="11402"/>
                </a:lnTo>
                <a:cubicBezTo>
                  <a:pt x="27833" y="11414"/>
                  <a:pt x="27712" y="11487"/>
                  <a:pt x="27577" y="11744"/>
                </a:cubicBezTo>
                <a:lnTo>
                  <a:pt x="27701" y="11290"/>
                </a:lnTo>
                <a:close/>
                <a:moveTo>
                  <a:pt x="28755" y="11770"/>
                </a:moveTo>
                <a:lnTo>
                  <a:pt x="28976" y="11867"/>
                </a:lnTo>
                <a:lnTo>
                  <a:pt x="28952" y="11867"/>
                </a:lnTo>
                <a:cubicBezTo>
                  <a:pt x="28879" y="11867"/>
                  <a:pt x="28779" y="11906"/>
                  <a:pt x="28670" y="12065"/>
                </a:cubicBezTo>
                <a:lnTo>
                  <a:pt x="28755" y="11770"/>
                </a:lnTo>
                <a:close/>
                <a:moveTo>
                  <a:pt x="28449" y="11635"/>
                </a:moveTo>
                <a:lnTo>
                  <a:pt x="28643" y="11720"/>
                </a:lnTo>
                <a:cubicBezTo>
                  <a:pt x="28608" y="11832"/>
                  <a:pt x="28570" y="11953"/>
                  <a:pt x="28534" y="12088"/>
                </a:cubicBezTo>
                <a:cubicBezTo>
                  <a:pt x="28534" y="11832"/>
                  <a:pt x="28496" y="11696"/>
                  <a:pt x="28449" y="11635"/>
                </a:cubicBezTo>
                <a:close/>
                <a:moveTo>
                  <a:pt x="24520" y="9794"/>
                </a:moveTo>
                <a:lnTo>
                  <a:pt x="24558" y="9817"/>
                </a:lnTo>
                <a:lnTo>
                  <a:pt x="24535" y="9929"/>
                </a:lnTo>
                <a:lnTo>
                  <a:pt x="24741" y="10050"/>
                </a:lnTo>
                <a:lnTo>
                  <a:pt x="24779" y="9929"/>
                </a:lnTo>
                <a:lnTo>
                  <a:pt x="24976" y="10026"/>
                </a:lnTo>
                <a:cubicBezTo>
                  <a:pt x="24888" y="10050"/>
                  <a:pt x="24864" y="10112"/>
                  <a:pt x="24864" y="10150"/>
                </a:cubicBezTo>
                <a:cubicBezTo>
                  <a:pt x="24864" y="10224"/>
                  <a:pt x="24903" y="10309"/>
                  <a:pt x="24950" y="10345"/>
                </a:cubicBezTo>
                <a:cubicBezTo>
                  <a:pt x="24961" y="10351"/>
                  <a:pt x="24974" y="10354"/>
                  <a:pt x="24986" y="10354"/>
                </a:cubicBezTo>
                <a:cubicBezTo>
                  <a:pt x="25002" y="10354"/>
                  <a:pt x="25017" y="10348"/>
                  <a:pt x="25023" y="10333"/>
                </a:cubicBezTo>
                <a:cubicBezTo>
                  <a:pt x="25035" y="10333"/>
                  <a:pt x="25050" y="10321"/>
                  <a:pt x="25050" y="10309"/>
                </a:cubicBezTo>
                <a:cubicBezTo>
                  <a:pt x="25062" y="10271"/>
                  <a:pt x="25035" y="10236"/>
                  <a:pt x="25000" y="10212"/>
                </a:cubicBezTo>
                <a:cubicBezTo>
                  <a:pt x="24993" y="10208"/>
                  <a:pt x="24986" y="10206"/>
                  <a:pt x="24978" y="10206"/>
                </a:cubicBezTo>
                <a:cubicBezTo>
                  <a:pt x="24957" y="10206"/>
                  <a:pt x="24935" y="10219"/>
                  <a:pt x="24926" y="10236"/>
                </a:cubicBezTo>
                <a:cubicBezTo>
                  <a:pt x="24914" y="10212"/>
                  <a:pt x="24914" y="10186"/>
                  <a:pt x="24914" y="10162"/>
                </a:cubicBezTo>
                <a:cubicBezTo>
                  <a:pt x="24914" y="10112"/>
                  <a:pt x="24938" y="10088"/>
                  <a:pt x="24988" y="10088"/>
                </a:cubicBezTo>
                <a:cubicBezTo>
                  <a:pt x="24999" y="10086"/>
                  <a:pt x="25009" y="10085"/>
                  <a:pt x="25019" y="10085"/>
                </a:cubicBezTo>
                <a:cubicBezTo>
                  <a:pt x="25066" y="10085"/>
                  <a:pt x="25106" y="10109"/>
                  <a:pt x="25147" y="10150"/>
                </a:cubicBezTo>
                <a:cubicBezTo>
                  <a:pt x="25209" y="10224"/>
                  <a:pt x="25318" y="10456"/>
                  <a:pt x="25182" y="11081"/>
                </a:cubicBezTo>
                <a:lnTo>
                  <a:pt x="24741" y="12580"/>
                </a:lnTo>
                <a:lnTo>
                  <a:pt x="24202" y="12347"/>
                </a:lnTo>
                <a:lnTo>
                  <a:pt x="24240" y="12235"/>
                </a:lnTo>
                <a:lnTo>
                  <a:pt x="24190" y="12224"/>
                </a:lnTo>
                <a:lnTo>
                  <a:pt x="24240" y="11991"/>
                </a:lnTo>
                <a:lnTo>
                  <a:pt x="24202" y="11658"/>
                </a:lnTo>
                <a:lnTo>
                  <a:pt x="24202" y="11611"/>
                </a:lnTo>
                <a:lnTo>
                  <a:pt x="24202" y="11596"/>
                </a:lnTo>
                <a:lnTo>
                  <a:pt x="24287" y="11096"/>
                </a:lnTo>
                <a:lnTo>
                  <a:pt x="24423" y="10309"/>
                </a:lnTo>
                <a:lnTo>
                  <a:pt x="24434" y="10259"/>
                </a:lnTo>
                <a:lnTo>
                  <a:pt x="24520" y="9794"/>
                </a:lnTo>
                <a:close/>
                <a:moveTo>
                  <a:pt x="25748" y="10468"/>
                </a:moveTo>
                <a:cubicBezTo>
                  <a:pt x="25810" y="10468"/>
                  <a:pt x="25872" y="10492"/>
                  <a:pt x="25907" y="10554"/>
                </a:cubicBezTo>
                <a:cubicBezTo>
                  <a:pt x="25934" y="10604"/>
                  <a:pt x="25945" y="10654"/>
                  <a:pt x="25919" y="10689"/>
                </a:cubicBezTo>
                <a:cubicBezTo>
                  <a:pt x="25907" y="10701"/>
                  <a:pt x="25883" y="10727"/>
                  <a:pt x="25872" y="10727"/>
                </a:cubicBezTo>
                <a:cubicBezTo>
                  <a:pt x="25872" y="10689"/>
                  <a:pt x="25860" y="10654"/>
                  <a:pt x="25822" y="10639"/>
                </a:cubicBezTo>
                <a:cubicBezTo>
                  <a:pt x="25809" y="10631"/>
                  <a:pt x="25798" y="10627"/>
                  <a:pt x="25788" y="10627"/>
                </a:cubicBezTo>
                <a:cubicBezTo>
                  <a:pt x="25770" y="10627"/>
                  <a:pt x="25756" y="10641"/>
                  <a:pt x="25748" y="10666"/>
                </a:cubicBezTo>
                <a:cubicBezTo>
                  <a:pt x="25736" y="10689"/>
                  <a:pt x="25748" y="10713"/>
                  <a:pt x="25760" y="10727"/>
                </a:cubicBezTo>
                <a:cubicBezTo>
                  <a:pt x="25760" y="10751"/>
                  <a:pt x="25772" y="10775"/>
                  <a:pt x="25798" y="10775"/>
                </a:cubicBezTo>
                <a:cubicBezTo>
                  <a:pt x="25815" y="10782"/>
                  <a:pt x="25833" y="10785"/>
                  <a:pt x="25850" y="10785"/>
                </a:cubicBezTo>
                <a:cubicBezTo>
                  <a:pt x="25896" y="10785"/>
                  <a:pt x="25940" y="10762"/>
                  <a:pt x="25957" y="10727"/>
                </a:cubicBezTo>
                <a:lnTo>
                  <a:pt x="25957" y="10713"/>
                </a:lnTo>
                <a:cubicBezTo>
                  <a:pt x="25957" y="10786"/>
                  <a:pt x="26007" y="10875"/>
                  <a:pt x="26054" y="10910"/>
                </a:cubicBezTo>
                <a:cubicBezTo>
                  <a:pt x="26065" y="10915"/>
                  <a:pt x="26076" y="10918"/>
                  <a:pt x="26085" y="10918"/>
                </a:cubicBezTo>
                <a:cubicBezTo>
                  <a:pt x="26098" y="10918"/>
                  <a:pt x="26109" y="10912"/>
                  <a:pt x="26116" y="10898"/>
                </a:cubicBezTo>
                <a:cubicBezTo>
                  <a:pt x="26128" y="10898"/>
                  <a:pt x="26140" y="10886"/>
                  <a:pt x="26140" y="10875"/>
                </a:cubicBezTo>
                <a:cubicBezTo>
                  <a:pt x="26154" y="10836"/>
                  <a:pt x="26128" y="10786"/>
                  <a:pt x="26104" y="10775"/>
                </a:cubicBezTo>
                <a:cubicBezTo>
                  <a:pt x="26091" y="10770"/>
                  <a:pt x="26077" y="10768"/>
                  <a:pt x="26065" y="10768"/>
                </a:cubicBezTo>
                <a:cubicBezTo>
                  <a:pt x="26044" y="10768"/>
                  <a:pt x="26027" y="10776"/>
                  <a:pt x="26019" y="10801"/>
                </a:cubicBezTo>
                <a:cubicBezTo>
                  <a:pt x="26019" y="10775"/>
                  <a:pt x="26007" y="10751"/>
                  <a:pt x="26007" y="10727"/>
                </a:cubicBezTo>
                <a:cubicBezTo>
                  <a:pt x="26007" y="10689"/>
                  <a:pt x="26019" y="10654"/>
                  <a:pt x="26081" y="10639"/>
                </a:cubicBezTo>
                <a:cubicBezTo>
                  <a:pt x="26090" y="10637"/>
                  <a:pt x="26100" y="10636"/>
                  <a:pt x="26109" y="10636"/>
                </a:cubicBezTo>
                <a:cubicBezTo>
                  <a:pt x="26159" y="10636"/>
                  <a:pt x="26208" y="10661"/>
                  <a:pt x="26240" y="10701"/>
                </a:cubicBezTo>
                <a:cubicBezTo>
                  <a:pt x="26302" y="10786"/>
                  <a:pt x="26422" y="11046"/>
                  <a:pt x="26240" y="11770"/>
                </a:cubicBezTo>
                <a:lnTo>
                  <a:pt x="25798" y="13034"/>
                </a:lnTo>
                <a:lnTo>
                  <a:pt x="24876" y="12627"/>
                </a:lnTo>
                <a:lnTo>
                  <a:pt x="25294" y="11046"/>
                </a:lnTo>
                <a:cubicBezTo>
                  <a:pt x="25492" y="10530"/>
                  <a:pt x="25674" y="10468"/>
                  <a:pt x="25748" y="10468"/>
                </a:cubicBezTo>
                <a:close/>
                <a:moveTo>
                  <a:pt x="30976" y="12716"/>
                </a:moveTo>
                <a:lnTo>
                  <a:pt x="31173" y="12813"/>
                </a:lnTo>
                <a:lnTo>
                  <a:pt x="31061" y="13107"/>
                </a:lnTo>
                <a:cubicBezTo>
                  <a:pt x="31073" y="12898"/>
                  <a:pt x="31038" y="12789"/>
                  <a:pt x="30988" y="12727"/>
                </a:cubicBezTo>
                <a:cubicBezTo>
                  <a:pt x="30976" y="12727"/>
                  <a:pt x="30976" y="12716"/>
                  <a:pt x="30976" y="12716"/>
                </a:cubicBezTo>
                <a:close/>
                <a:moveTo>
                  <a:pt x="31662" y="13084"/>
                </a:moveTo>
                <a:lnTo>
                  <a:pt x="31786" y="13143"/>
                </a:lnTo>
                <a:lnTo>
                  <a:pt x="31762" y="13143"/>
                </a:lnTo>
                <a:cubicBezTo>
                  <a:pt x="31724" y="13157"/>
                  <a:pt x="31700" y="13169"/>
                  <a:pt x="31689" y="13193"/>
                </a:cubicBezTo>
                <a:cubicBezTo>
                  <a:pt x="31689" y="13157"/>
                  <a:pt x="31677" y="13119"/>
                  <a:pt x="31662" y="13084"/>
                </a:cubicBezTo>
                <a:close/>
                <a:moveTo>
                  <a:pt x="31282" y="12875"/>
                </a:moveTo>
                <a:lnTo>
                  <a:pt x="31468" y="12972"/>
                </a:lnTo>
                <a:cubicBezTo>
                  <a:pt x="31394" y="12984"/>
                  <a:pt x="31282" y="13045"/>
                  <a:pt x="31147" y="13243"/>
                </a:cubicBezTo>
                <a:cubicBezTo>
                  <a:pt x="31197" y="13107"/>
                  <a:pt x="31247" y="12984"/>
                  <a:pt x="31282" y="12875"/>
                </a:cubicBezTo>
                <a:close/>
                <a:moveTo>
                  <a:pt x="26876" y="10984"/>
                </a:moveTo>
                <a:cubicBezTo>
                  <a:pt x="26938" y="10984"/>
                  <a:pt x="26988" y="11022"/>
                  <a:pt x="27023" y="11069"/>
                </a:cubicBezTo>
                <a:cubicBezTo>
                  <a:pt x="27050" y="11119"/>
                  <a:pt x="27050" y="11155"/>
                  <a:pt x="27038" y="11193"/>
                </a:cubicBezTo>
                <a:cubicBezTo>
                  <a:pt x="27023" y="11216"/>
                  <a:pt x="27000" y="11228"/>
                  <a:pt x="26988" y="11243"/>
                </a:cubicBezTo>
                <a:cubicBezTo>
                  <a:pt x="26988" y="11205"/>
                  <a:pt x="26976" y="11169"/>
                  <a:pt x="26938" y="11155"/>
                </a:cubicBezTo>
                <a:cubicBezTo>
                  <a:pt x="26928" y="11148"/>
                  <a:pt x="26918" y="11145"/>
                  <a:pt x="26910" y="11145"/>
                </a:cubicBezTo>
                <a:cubicBezTo>
                  <a:pt x="26888" y="11145"/>
                  <a:pt x="26873" y="11162"/>
                  <a:pt x="26864" y="11181"/>
                </a:cubicBezTo>
                <a:cubicBezTo>
                  <a:pt x="26852" y="11205"/>
                  <a:pt x="26864" y="11228"/>
                  <a:pt x="26876" y="11243"/>
                </a:cubicBezTo>
                <a:cubicBezTo>
                  <a:pt x="26876" y="11266"/>
                  <a:pt x="26891" y="11290"/>
                  <a:pt x="26914" y="11290"/>
                </a:cubicBezTo>
                <a:cubicBezTo>
                  <a:pt x="26927" y="11297"/>
                  <a:pt x="26942" y="11300"/>
                  <a:pt x="26957" y="11300"/>
                </a:cubicBezTo>
                <a:cubicBezTo>
                  <a:pt x="27000" y="11300"/>
                  <a:pt x="27047" y="11274"/>
                  <a:pt x="27073" y="11228"/>
                </a:cubicBezTo>
                <a:cubicBezTo>
                  <a:pt x="27073" y="11302"/>
                  <a:pt x="27112" y="11375"/>
                  <a:pt x="27159" y="11402"/>
                </a:cubicBezTo>
                <a:cubicBezTo>
                  <a:pt x="27172" y="11414"/>
                  <a:pt x="27185" y="11420"/>
                  <a:pt x="27197" y="11420"/>
                </a:cubicBezTo>
                <a:cubicBezTo>
                  <a:pt x="27209" y="11420"/>
                  <a:pt x="27221" y="11414"/>
                  <a:pt x="27232" y="11402"/>
                </a:cubicBezTo>
                <a:cubicBezTo>
                  <a:pt x="27244" y="11390"/>
                  <a:pt x="27244" y="11375"/>
                  <a:pt x="27244" y="11364"/>
                </a:cubicBezTo>
                <a:cubicBezTo>
                  <a:pt x="27259" y="11328"/>
                  <a:pt x="27244" y="11290"/>
                  <a:pt x="27209" y="11278"/>
                </a:cubicBezTo>
                <a:cubicBezTo>
                  <a:pt x="27195" y="11270"/>
                  <a:pt x="27184" y="11266"/>
                  <a:pt x="27174" y="11266"/>
                </a:cubicBezTo>
                <a:cubicBezTo>
                  <a:pt x="27155" y="11266"/>
                  <a:pt x="27143" y="11279"/>
                  <a:pt x="27135" y="11302"/>
                </a:cubicBezTo>
                <a:cubicBezTo>
                  <a:pt x="27123" y="11278"/>
                  <a:pt x="27123" y="11255"/>
                  <a:pt x="27123" y="11243"/>
                </a:cubicBezTo>
                <a:cubicBezTo>
                  <a:pt x="27123" y="11205"/>
                  <a:pt x="27135" y="11155"/>
                  <a:pt x="27197" y="11143"/>
                </a:cubicBezTo>
                <a:cubicBezTo>
                  <a:pt x="27211" y="11140"/>
                  <a:pt x="27225" y="11139"/>
                  <a:pt x="27238" y="11139"/>
                </a:cubicBezTo>
                <a:cubicBezTo>
                  <a:pt x="27280" y="11139"/>
                  <a:pt x="27315" y="11154"/>
                  <a:pt x="27344" y="11193"/>
                </a:cubicBezTo>
                <a:cubicBezTo>
                  <a:pt x="27391" y="11255"/>
                  <a:pt x="27492" y="11449"/>
                  <a:pt x="27391" y="11964"/>
                </a:cubicBezTo>
                <a:lnTo>
                  <a:pt x="26950" y="13525"/>
                </a:lnTo>
                <a:lnTo>
                  <a:pt x="25934" y="13084"/>
                </a:lnTo>
                <a:lnTo>
                  <a:pt x="26361" y="11770"/>
                </a:lnTo>
                <a:cubicBezTo>
                  <a:pt x="26581" y="11069"/>
                  <a:pt x="26802" y="10984"/>
                  <a:pt x="26876" y="10984"/>
                </a:cubicBezTo>
                <a:close/>
                <a:moveTo>
                  <a:pt x="32634" y="13599"/>
                </a:moveTo>
                <a:lnTo>
                  <a:pt x="32828" y="13696"/>
                </a:lnTo>
                <a:cubicBezTo>
                  <a:pt x="32805" y="13696"/>
                  <a:pt x="32793" y="13696"/>
                  <a:pt x="32767" y="13708"/>
                </a:cubicBezTo>
                <a:cubicBezTo>
                  <a:pt x="32731" y="13708"/>
                  <a:pt x="32693" y="13720"/>
                  <a:pt x="32681" y="13746"/>
                </a:cubicBezTo>
                <a:cubicBezTo>
                  <a:pt x="32681" y="13708"/>
                  <a:pt x="32681" y="13673"/>
                  <a:pt x="32658" y="13634"/>
                </a:cubicBezTo>
                <a:cubicBezTo>
                  <a:pt x="32646" y="13623"/>
                  <a:pt x="32634" y="13611"/>
                  <a:pt x="32634" y="13599"/>
                </a:cubicBezTo>
                <a:close/>
                <a:moveTo>
                  <a:pt x="31971" y="13243"/>
                </a:moveTo>
                <a:lnTo>
                  <a:pt x="32177" y="13352"/>
                </a:lnTo>
                <a:lnTo>
                  <a:pt x="32007" y="13782"/>
                </a:lnTo>
                <a:cubicBezTo>
                  <a:pt x="32057" y="13475"/>
                  <a:pt x="32018" y="13328"/>
                  <a:pt x="31971" y="13243"/>
                </a:cubicBezTo>
                <a:close/>
                <a:moveTo>
                  <a:pt x="32266" y="13402"/>
                </a:moveTo>
                <a:lnTo>
                  <a:pt x="32499" y="13525"/>
                </a:lnTo>
                <a:lnTo>
                  <a:pt x="32472" y="13525"/>
                </a:lnTo>
                <a:cubicBezTo>
                  <a:pt x="32398" y="13525"/>
                  <a:pt x="32266" y="13584"/>
                  <a:pt x="32104" y="13820"/>
                </a:cubicBezTo>
                <a:lnTo>
                  <a:pt x="32266" y="13402"/>
                </a:lnTo>
                <a:close/>
                <a:moveTo>
                  <a:pt x="27957" y="11449"/>
                </a:moveTo>
                <a:cubicBezTo>
                  <a:pt x="28019" y="11449"/>
                  <a:pt x="28054" y="11476"/>
                  <a:pt x="28092" y="11523"/>
                </a:cubicBezTo>
                <a:cubicBezTo>
                  <a:pt x="28128" y="11585"/>
                  <a:pt x="28116" y="11635"/>
                  <a:pt x="28092" y="11658"/>
                </a:cubicBezTo>
                <a:lnTo>
                  <a:pt x="28054" y="11696"/>
                </a:lnTo>
                <a:cubicBezTo>
                  <a:pt x="28054" y="11658"/>
                  <a:pt x="28042" y="11623"/>
                  <a:pt x="28019" y="11611"/>
                </a:cubicBezTo>
                <a:cubicBezTo>
                  <a:pt x="28009" y="11607"/>
                  <a:pt x="27999" y="11605"/>
                  <a:pt x="27990" y="11605"/>
                </a:cubicBezTo>
                <a:cubicBezTo>
                  <a:pt x="27964" y="11605"/>
                  <a:pt x="27945" y="11620"/>
                  <a:pt x="27945" y="11646"/>
                </a:cubicBezTo>
                <a:cubicBezTo>
                  <a:pt x="27933" y="11658"/>
                  <a:pt x="27933" y="11685"/>
                  <a:pt x="27945" y="11696"/>
                </a:cubicBezTo>
                <a:cubicBezTo>
                  <a:pt x="27945" y="11720"/>
                  <a:pt x="27969" y="11744"/>
                  <a:pt x="27980" y="11744"/>
                </a:cubicBezTo>
                <a:cubicBezTo>
                  <a:pt x="27994" y="11751"/>
                  <a:pt x="28010" y="11754"/>
                  <a:pt x="28026" y="11754"/>
                </a:cubicBezTo>
                <a:cubicBezTo>
                  <a:pt x="28068" y="11754"/>
                  <a:pt x="28115" y="11731"/>
                  <a:pt x="28142" y="11696"/>
                </a:cubicBezTo>
                <a:lnTo>
                  <a:pt x="28142" y="11685"/>
                </a:lnTo>
                <a:cubicBezTo>
                  <a:pt x="28142" y="11758"/>
                  <a:pt x="28178" y="11832"/>
                  <a:pt x="28228" y="11855"/>
                </a:cubicBezTo>
                <a:cubicBezTo>
                  <a:pt x="28238" y="11860"/>
                  <a:pt x="28247" y="11863"/>
                  <a:pt x="28257" y="11863"/>
                </a:cubicBezTo>
                <a:cubicBezTo>
                  <a:pt x="28269" y="11863"/>
                  <a:pt x="28281" y="11858"/>
                  <a:pt x="28290" y="11844"/>
                </a:cubicBezTo>
                <a:cubicBezTo>
                  <a:pt x="28302" y="11832"/>
                  <a:pt x="28302" y="11832"/>
                  <a:pt x="28313" y="11817"/>
                </a:cubicBezTo>
                <a:cubicBezTo>
                  <a:pt x="28313" y="11782"/>
                  <a:pt x="28302" y="11744"/>
                  <a:pt x="28275" y="11720"/>
                </a:cubicBezTo>
                <a:cubicBezTo>
                  <a:pt x="28266" y="11717"/>
                  <a:pt x="28258" y="11716"/>
                  <a:pt x="28251" y="11716"/>
                </a:cubicBezTo>
                <a:cubicBezTo>
                  <a:pt x="28229" y="11716"/>
                  <a:pt x="28212" y="11729"/>
                  <a:pt x="28201" y="11758"/>
                </a:cubicBezTo>
                <a:cubicBezTo>
                  <a:pt x="28190" y="11732"/>
                  <a:pt x="28190" y="11720"/>
                  <a:pt x="28190" y="11696"/>
                </a:cubicBezTo>
                <a:cubicBezTo>
                  <a:pt x="28190" y="11658"/>
                  <a:pt x="28190" y="11611"/>
                  <a:pt x="28263" y="11596"/>
                </a:cubicBezTo>
                <a:cubicBezTo>
                  <a:pt x="28276" y="11592"/>
                  <a:pt x="28289" y="11590"/>
                  <a:pt x="28303" y="11590"/>
                </a:cubicBezTo>
                <a:cubicBezTo>
                  <a:pt x="28333" y="11590"/>
                  <a:pt x="28365" y="11601"/>
                  <a:pt x="28399" y="11635"/>
                </a:cubicBezTo>
                <a:cubicBezTo>
                  <a:pt x="28449" y="11696"/>
                  <a:pt x="28522" y="11867"/>
                  <a:pt x="28461" y="12321"/>
                </a:cubicBezTo>
                <a:cubicBezTo>
                  <a:pt x="28290" y="12863"/>
                  <a:pt x="28104" y="13487"/>
                  <a:pt x="27980" y="13953"/>
                </a:cubicBezTo>
                <a:lnTo>
                  <a:pt x="27073" y="13573"/>
                </a:lnTo>
                <a:lnTo>
                  <a:pt x="27480" y="12076"/>
                </a:lnTo>
                <a:cubicBezTo>
                  <a:pt x="27686" y="11511"/>
                  <a:pt x="27883" y="11449"/>
                  <a:pt x="27957" y="11449"/>
                </a:cubicBezTo>
                <a:close/>
                <a:moveTo>
                  <a:pt x="28964" y="11917"/>
                </a:moveTo>
                <a:cubicBezTo>
                  <a:pt x="29011" y="11917"/>
                  <a:pt x="29073" y="11941"/>
                  <a:pt x="29111" y="12003"/>
                </a:cubicBezTo>
                <a:cubicBezTo>
                  <a:pt x="29147" y="12065"/>
                  <a:pt x="29147" y="12112"/>
                  <a:pt x="29123" y="12138"/>
                </a:cubicBezTo>
                <a:lnTo>
                  <a:pt x="29085" y="12174"/>
                </a:lnTo>
                <a:cubicBezTo>
                  <a:pt x="29085" y="12138"/>
                  <a:pt x="29073" y="12100"/>
                  <a:pt x="29038" y="12088"/>
                </a:cubicBezTo>
                <a:cubicBezTo>
                  <a:pt x="29027" y="12082"/>
                  <a:pt x="29018" y="12079"/>
                  <a:pt x="29009" y="12079"/>
                </a:cubicBezTo>
                <a:cubicBezTo>
                  <a:pt x="28987" y="12079"/>
                  <a:pt x="28973" y="12099"/>
                  <a:pt x="28964" y="12126"/>
                </a:cubicBezTo>
                <a:cubicBezTo>
                  <a:pt x="28952" y="12138"/>
                  <a:pt x="28964" y="12162"/>
                  <a:pt x="28976" y="12174"/>
                </a:cubicBezTo>
                <a:cubicBezTo>
                  <a:pt x="28976" y="12200"/>
                  <a:pt x="29000" y="12224"/>
                  <a:pt x="29011" y="12235"/>
                </a:cubicBezTo>
                <a:cubicBezTo>
                  <a:pt x="29022" y="12237"/>
                  <a:pt x="29032" y="12238"/>
                  <a:pt x="29042" y="12238"/>
                </a:cubicBezTo>
                <a:cubicBezTo>
                  <a:pt x="29093" y="12238"/>
                  <a:pt x="29141" y="12213"/>
                  <a:pt x="29173" y="12162"/>
                </a:cubicBezTo>
                <a:cubicBezTo>
                  <a:pt x="29197" y="12112"/>
                  <a:pt x="29185" y="12053"/>
                  <a:pt x="29147" y="11979"/>
                </a:cubicBezTo>
                <a:cubicBezTo>
                  <a:pt x="29135" y="11953"/>
                  <a:pt x="29111" y="11941"/>
                  <a:pt x="29100" y="11917"/>
                </a:cubicBezTo>
                <a:lnTo>
                  <a:pt x="29100" y="11917"/>
                </a:lnTo>
                <a:lnTo>
                  <a:pt x="29282" y="12003"/>
                </a:lnTo>
                <a:lnTo>
                  <a:pt x="29259" y="12100"/>
                </a:lnTo>
                <a:lnTo>
                  <a:pt x="29344" y="12150"/>
                </a:lnTo>
                <a:lnTo>
                  <a:pt x="29259" y="12333"/>
                </a:lnTo>
                <a:lnTo>
                  <a:pt x="29282" y="12224"/>
                </a:lnTo>
                <a:lnTo>
                  <a:pt x="29232" y="12200"/>
                </a:lnTo>
                <a:lnTo>
                  <a:pt x="29111" y="12701"/>
                </a:lnTo>
                <a:lnTo>
                  <a:pt x="29100" y="12739"/>
                </a:lnTo>
                <a:lnTo>
                  <a:pt x="28902" y="13193"/>
                </a:lnTo>
                <a:lnTo>
                  <a:pt x="28705" y="13673"/>
                </a:lnTo>
                <a:lnTo>
                  <a:pt x="28558" y="13979"/>
                </a:lnTo>
                <a:lnTo>
                  <a:pt x="28546" y="14003"/>
                </a:lnTo>
                <a:lnTo>
                  <a:pt x="28472" y="14173"/>
                </a:lnTo>
                <a:lnTo>
                  <a:pt x="28104" y="14014"/>
                </a:lnTo>
                <a:lnTo>
                  <a:pt x="28596" y="12309"/>
                </a:lnTo>
                <a:cubicBezTo>
                  <a:pt x="28743" y="11964"/>
                  <a:pt x="28891" y="11917"/>
                  <a:pt x="28964" y="11917"/>
                </a:cubicBezTo>
                <a:close/>
                <a:moveTo>
                  <a:pt x="32959" y="13778"/>
                </a:moveTo>
                <a:lnTo>
                  <a:pt x="33149" y="13867"/>
                </a:lnTo>
                <a:lnTo>
                  <a:pt x="33026" y="14235"/>
                </a:lnTo>
                <a:cubicBezTo>
                  <a:pt x="33060" y="13979"/>
                  <a:pt x="33007" y="13844"/>
                  <a:pt x="32959" y="13778"/>
                </a:cubicBezTo>
                <a:close/>
                <a:moveTo>
                  <a:pt x="33688" y="14162"/>
                </a:moveTo>
                <a:lnTo>
                  <a:pt x="33859" y="14247"/>
                </a:lnTo>
                <a:lnTo>
                  <a:pt x="33824" y="14247"/>
                </a:lnTo>
                <a:cubicBezTo>
                  <a:pt x="33786" y="14262"/>
                  <a:pt x="33762" y="14285"/>
                  <a:pt x="33738" y="14309"/>
                </a:cubicBezTo>
                <a:cubicBezTo>
                  <a:pt x="33750" y="14262"/>
                  <a:pt x="33738" y="14223"/>
                  <a:pt x="33712" y="14188"/>
                </a:cubicBezTo>
                <a:cubicBezTo>
                  <a:pt x="33700" y="14173"/>
                  <a:pt x="33700" y="14173"/>
                  <a:pt x="33688" y="14162"/>
                </a:cubicBezTo>
                <a:close/>
                <a:moveTo>
                  <a:pt x="33235" y="13917"/>
                </a:moveTo>
                <a:lnTo>
                  <a:pt x="33541" y="14076"/>
                </a:lnTo>
                <a:lnTo>
                  <a:pt x="33518" y="14076"/>
                </a:lnTo>
                <a:cubicBezTo>
                  <a:pt x="33417" y="14088"/>
                  <a:pt x="33247" y="14162"/>
                  <a:pt x="33026" y="14568"/>
                </a:cubicBezTo>
                <a:lnTo>
                  <a:pt x="33235" y="13917"/>
                </a:lnTo>
                <a:close/>
                <a:moveTo>
                  <a:pt x="34057" y="14359"/>
                </a:moveTo>
                <a:lnTo>
                  <a:pt x="34107" y="14383"/>
                </a:lnTo>
                <a:lnTo>
                  <a:pt x="34266" y="14456"/>
                </a:lnTo>
                <a:lnTo>
                  <a:pt x="34107" y="14863"/>
                </a:lnTo>
                <a:cubicBezTo>
                  <a:pt x="34142" y="14580"/>
                  <a:pt x="34107" y="14433"/>
                  <a:pt x="34057" y="14359"/>
                </a:cubicBezTo>
                <a:close/>
                <a:moveTo>
                  <a:pt x="34351" y="14494"/>
                </a:moveTo>
                <a:lnTo>
                  <a:pt x="34560" y="14592"/>
                </a:lnTo>
                <a:cubicBezTo>
                  <a:pt x="34475" y="14603"/>
                  <a:pt x="34339" y="14677"/>
                  <a:pt x="34180" y="14936"/>
                </a:cubicBezTo>
                <a:lnTo>
                  <a:pt x="34351" y="14494"/>
                </a:lnTo>
                <a:close/>
                <a:moveTo>
                  <a:pt x="30681" y="12554"/>
                </a:moveTo>
                <a:lnTo>
                  <a:pt x="30852" y="12654"/>
                </a:lnTo>
                <a:cubicBezTo>
                  <a:pt x="30840" y="12648"/>
                  <a:pt x="30829" y="12645"/>
                  <a:pt x="30816" y="12645"/>
                </a:cubicBezTo>
                <a:cubicBezTo>
                  <a:pt x="30804" y="12645"/>
                  <a:pt x="30792" y="12648"/>
                  <a:pt x="30778" y="12654"/>
                </a:cubicBezTo>
                <a:cubicBezTo>
                  <a:pt x="30720" y="12665"/>
                  <a:pt x="30670" y="12701"/>
                  <a:pt x="30658" y="12774"/>
                </a:cubicBezTo>
                <a:cubicBezTo>
                  <a:pt x="30658" y="12836"/>
                  <a:pt x="30681" y="12910"/>
                  <a:pt x="30731" y="12948"/>
                </a:cubicBezTo>
                <a:cubicBezTo>
                  <a:pt x="30743" y="12954"/>
                  <a:pt x="30752" y="12957"/>
                  <a:pt x="30761" y="12957"/>
                </a:cubicBezTo>
                <a:cubicBezTo>
                  <a:pt x="30770" y="12957"/>
                  <a:pt x="30780" y="12954"/>
                  <a:pt x="30793" y="12948"/>
                </a:cubicBezTo>
                <a:cubicBezTo>
                  <a:pt x="30805" y="12936"/>
                  <a:pt x="30829" y="12922"/>
                  <a:pt x="30829" y="12910"/>
                </a:cubicBezTo>
                <a:cubicBezTo>
                  <a:pt x="30840" y="12875"/>
                  <a:pt x="30829" y="12836"/>
                  <a:pt x="30805" y="12824"/>
                </a:cubicBezTo>
                <a:cubicBezTo>
                  <a:pt x="30791" y="12816"/>
                  <a:pt x="30778" y="12812"/>
                  <a:pt x="30766" y="12812"/>
                </a:cubicBezTo>
                <a:cubicBezTo>
                  <a:pt x="30745" y="12812"/>
                  <a:pt x="30727" y="12825"/>
                  <a:pt x="30720" y="12848"/>
                </a:cubicBezTo>
                <a:cubicBezTo>
                  <a:pt x="30705" y="12824"/>
                  <a:pt x="30705" y="12801"/>
                  <a:pt x="30705" y="12774"/>
                </a:cubicBezTo>
                <a:cubicBezTo>
                  <a:pt x="30720" y="12751"/>
                  <a:pt x="30731" y="12716"/>
                  <a:pt x="30793" y="12701"/>
                </a:cubicBezTo>
                <a:cubicBezTo>
                  <a:pt x="30803" y="12699"/>
                  <a:pt x="30812" y="12698"/>
                  <a:pt x="30822" y="12698"/>
                </a:cubicBezTo>
                <a:cubicBezTo>
                  <a:pt x="30871" y="12698"/>
                  <a:pt x="30920" y="12723"/>
                  <a:pt x="30952" y="12763"/>
                </a:cubicBezTo>
                <a:cubicBezTo>
                  <a:pt x="30988" y="12813"/>
                  <a:pt x="31061" y="12972"/>
                  <a:pt x="30976" y="13352"/>
                </a:cubicBezTo>
                <a:lnTo>
                  <a:pt x="30204" y="15452"/>
                </a:lnTo>
                <a:lnTo>
                  <a:pt x="29848" y="15293"/>
                </a:lnTo>
                <a:lnTo>
                  <a:pt x="29895" y="15145"/>
                </a:lnTo>
                <a:lnTo>
                  <a:pt x="29701" y="15057"/>
                </a:lnTo>
                <a:lnTo>
                  <a:pt x="29848" y="14483"/>
                </a:lnTo>
                <a:lnTo>
                  <a:pt x="29860" y="14456"/>
                </a:lnTo>
                <a:lnTo>
                  <a:pt x="29957" y="14076"/>
                </a:lnTo>
                <a:lnTo>
                  <a:pt x="29957" y="14053"/>
                </a:lnTo>
                <a:lnTo>
                  <a:pt x="30057" y="13820"/>
                </a:lnTo>
                <a:lnTo>
                  <a:pt x="30069" y="13770"/>
                </a:lnTo>
                <a:lnTo>
                  <a:pt x="30325" y="13069"/>
                </a:lnTo>
                <a:lnTo>
                  <a:pt x="30351" y="13022"/>
                </a:lnTo>
                <a:lnTo>
                  <a:pt x="30510" y="12592"/>
                </a:lnTo>
                <a:lnTo>
                  <a:pt x="30646" y="12654"/>
                </a:lnTo>
                <a:lnTo>
                  <a:pt x="30681" y="12554"/>
                </a:lnTo>
                <a:close/>
                <a:moveTo>
                  <a:pt x="31491" y="13022"/>
                </a:moveTo>
                <a:cubicBezTo>
                  <a:pt x="31565" y="13022"/>
                  <a:pt x="31603" y="13057"/>
                  <a:pt x="31615" y="13095"/>
                </a:cubicBezTo>
                <a:cubicBezTo>
                  <a:pt x="31650" y="13169"/>
                  <a:pt x="31627" y="13216"/>
                  <a:pt x="31615" y="13243"/>
                </a:cubicBezTo>
                <a:cubicBezTo>
                  <a:pt x="31603" y="13254"/>
                  <a:pt x="31577" y="13266"/>
                  <a:pt x="31565" y="13266"/>
                </a:cubicBezTo>
                <a:cubicBezTo>
                  <a:pt x="31577" y="13243"/>
                  <a:pt x="31565" y="13204"/>
                  <a:pt x="31541" y="13193"/>
                </a:cubicBezTo>
                <a:cubicBezTo>
                  <a:pt x="31532" y="13190"/>
                  <a:pt x="31523" y="13188"/>
                  <a:pt x="31514" y="13188"/>
                </a:cubicBezTo>
                <a:cubicBezTo>
                  <a:pt x="31487" y="13188"/>
                  <a:pt x="31465" y="13202"/>
                  <a:pt x="31456" y="13231"/>
                </a:cubicBezTo>
                <a:lnTo>
                  <a:pt x="31456" y="13254"/>
                </a:lnTo>
                <a:lnTo>
                  <a:pt x="31456" y="13266"/>
                </a:lnTo>
                <a:cubicBezTo>
                  <a:pt x="31456" y="13290"/>
                  <a:pt x="31468" y="13316"/>
                  <a:pt x="31491" y="13328"/>
                </a:cubicBezTo>
                <a:cubicBezTo>
                  <a:pt x="31504" y="13334"/>
                  <a:pt x="31518" y="13337"/>
                  <a:pt x="31532" y="13337"/>
                </a:cubicBezTo>
                <a:cubicBezTo>
                  <a:pt x="31572" y="13337"/>
                  <a:pt x="31615" y="13312"/>
                  <a:pt x="31650" y="13266"/>
                </a:cubicBezTo>
                <a:lnTo>
                  <a:pt x="31650" y="13278"/>
                </a:lnTo>
                <a:cubicBezTo>
                  <a:pt x="31638" y="13340"/>
                  <a:pt x="31677" y="13425"/>
                  <a:pt x="31724" y="13452"/>
                </a:cubicBezTo>
                <a:cubicBezTo>
                  <a:pt x="31728" y="13456"/>
                  <a:pt x="31733" y="13457"/>
                  <a:pt x="31740" y="13457"/>
                </a:cubicBezTo>
                <a:cubicBezTo>
                  <a:pt x="31752" y="13457"/>
                  <a:pt x="31766" y="13452"/>
                  <a:pt x="31774" y="13452"/>
                </a:cubicBezTo>
                <a:cubicBezTo>
                  <a:pt x="31786" y="13437"/>
                  <a:pt x="31809" y="13425"/>
                  <a:pt x="31809" y="13402"/>
                </a:cubicBezTo>
                <a:cubicBezTo>
                  <a:pt x="31824" y="13378"/>
                  <a:pt x="31809" y="13328"/>
                  <a:pt x="31786" y="13316"/>
                </a:cubicBezTo>
                <a:cubicBezTo>
                  <a:pt x="31777" y="13313"/>
                  <a:pt x="31768" y="13312"/>
                  <a:pt x="31759" y="13312"/>
                </a:cubicBezTo>
                <a:cubicBezTo>
                  <a:pt x="31733" y="13312"/>
                  <a:pt x="31709" y="13325"/>
                  <a:pt x="31700" y="13352"/>
                </a:cubicBezTo>
                <a:cubicBezTo>
                  <a:pt x="31700" y="13328"/>
                  <a:pt x="31689" y="13305"/>
                  <a:pt x="31700" y="13278"/>
                </a:cubicBezTo>
                <a:cubicBezTo>
                  <a:pt x="31700" y="13254"/>
                  <a:pt x="31712" y="13204"/>
                  <a:pt x="31774" y="13193"/>
                </a:cubicBezTo>
                <a:cubicBezTo>
                  <a:pt x="31783" y="13191"/>
                  <a:pt x="31791" y="13190"/>
                  <a:pt x="31800" y="13190"/>
                </a:cubicBezTo>
                <a:cubicBezTo>
                  <a:pt x="31840" y="13190"/>
                  <a:pt x="31878" y="13211"/>
                  <a:pt x="31909" y="13243"/>
                </a:cubicBezTo>
                <a:cubicBezTo>
                  <a:pt x="31957" y="13305"/>
                  <a:pt x="32057" y="13511"/>
                  <a:pt x="31883" y="14115"/>
                </a:cubicBezTo>
                <a:lnTo>
                  <a:pt x="31185" y="15882"/>
                </a:lnTo>
                <a:lnTo>
                  <a:pt x="30301" y="15487"/>
                </a:lnTo>
                <a:cubicBezTo>
                  <a:pt x="30484" y="15057"/>
                  <a:pt x="30817" y="14188"/>
                  <a:pt x="31073" y="13475"/>
                </a:cubicBezTo>
                <a:cubicBezTo>
                  <a:pt x="31282" y="13084"/>
                  <a:pt x="31429" y="13022"/>
                  <a:pt x="31491" y="13022"/>
                </a:cubicBezTo>
                <a:close/>
                <a:moveTo>
                  <a:pt x="32472" y="13573"/>
                </a:moveTo>
                <a:cubicBezTo>
                  <a:pt x="32534" y="13573"/>
                  <a:pt x="32584" y="13599"/>
                  <a:pt x="32607" y="13658"/>
                </a:cubicBezTo>
                <a:cubicBezTo>
                  <a:pt x="32646" y="13720"/>
                  <a:pt x="32634" y="13770"/>
                  <a:pt x="32607" y="13793"/>
                </a:cubicBezTo>
                <a:cubicBezTo>
                  <a:pt x="32596" y="13805"/>
                  <a:pt x="32584" y="13820"/>
                  <a:pt x="32560" y="13832"/>
                </a:cubicBezTo>
                <a:cubicBezTo>
                  <a:pt x="32572" y="13793"/>
                  <a:pt x="32560" y="13758"/>
                  <a:pt x="32534" y="13746"/>
                </a:cubicBezTo>
                <a:cubicBezTo>
                  <a:pt x="32525" y="13743"/>
                  <a:pt x="32515" y="13741"/>
                  <a:pt x="32506" y="13741"/>
                </a:cubicBezTo>
                <a:cubicBezTo>
                  <a:pt x="32480" y="13741"/>
                  <a:pt x="32457" y="13756"/>
                  <a:pt x="32448" y="13782"/>
                </a:cubicBezTo>
                <a:cubicBezTo>
                  <a:pt x="32437" y="13793"/>
                  <a:pt x="32437" y="13805"/>
                  <a:pt x="32448" y="13820"/>
                </a:cubicBezTo>
                <a:cubicBezTo>
                  <a:pt x="32448" y="13855"/>
                  <a:pt x="32460" y="13867"/>
                  <a:pt x="32487" y="13879"/>
                </a:cubicBezTo>
                <a:cubicBezTo>
                  <a:pt x="32499" y="13886"/>
                  <a:pt x="32513" y="13889"/>
                  <a:pt x="32528" y="13889"/>
                </a:cubicBezTo>
                <a:cubicBezTo>
                  <a:pt x="32570" y="13889"/>
                  <a:pt x="32618" y="13863"/>
                  <a:pt x="32646" y="13820"/>
                </a:cubicBezTo>
                <a:lnTo>
                  <a:pt x="32646" y="13832"/>
                </a:lnTo>
                <a:cubicBezTo>
                  <a:pt x="32634" y="13894"/>
                  <a:pt x="32669" y="13979"/>
                  <a:pt x="32719" y="14003"/>
                </a:cubicBezTo>
                <a:cubicBezTo>
                  <a:pt x="32731" y="14008"/>
                  <a:pt x="32740" y="14011"/>
                  <a:pt x="32749" y="14011"/>
                </a:cubicBezTo>
                <a:cubicBezTo>
                  <a:pt x="32758" y="14011"/>
                  <a:pt x="32768" y="14008"/>
                  <a:pt x="32781" y="14003"/>
                </a:cubicBezTo>
                <a:cubicBezTo>
                  <a:pt x="32793" y="14003"/>
                  <a:pt x="32805" y="13991"/>
                  <a:pt x="32817" y="13967"/>
                </a:cubicBezTo>
                <a:cubicBezTo>
                  <a:pt x="32828" y="13929"/>
                  <a:pt x="32817" y="13894"/>
                  <a:pt x="32781" y="13879"/>
                </a:cubicBezTo>
                <a:cubicBezTo>
                  <a:pt x="32774" y="13876"/>
                  <a:pt x="32767" y="13874"/>
                  <a:pt x="32759" y="13874"/>
                </a:cubicBezTo>
                <a:cubicBezTo>
                  <a:pt x="32738" y="13874"/>
                  <a:pt x="32716" y="13886"/>
                  <a:pt x="32708" y="13905"/>
                </a:cubicBezTo>
                <a:cubicBezTo>
                  <a:pt x="32693" y="13879"/>
                  <a:pt x="32693" y="13855"/>
                  <a:pt x="32693" y="13832"/>
                </a:cubicBezTo>
                <a:cubicBezTo>
                  <a:pt x="32693" y="13793"/>
                  <a:pt x="32731" y="13758"/>
                  <a:pt x="32781" y="13758"/>
                </a:cubicBezTo>
                <a:cubicBezTo>
                  <a:pt x="32792" y="13755"/>
                  <a:pt x="32804" y="13754"/>
                  <a:pt x="32815" y="13754"/>
                </a:cubicBezTo>
                <a:cubicBezTo>
                  <a:pt x="32851" y="13754"/>
                  <a:pt x="32887" y="13769"/>
                  <a:pt x="32914" y="13805"/>
                </a:cubicBezTo>
                <a:cubicBezTo>
                  <a:pt x="32976" y="13867"/>
                  <a:pt x="33076" y="14115"/>
                  <a:pt x="32828" y="14813"/>
                </a:cubicBezTo>
                <a:lnTo>
                  <a:pt x="32301" y="16382"/>
                </a:lnTo>
                <a:lnTo>
                  <a:pt x="31320" y="15941"/>
                </a:lnTo>
                <a:lnTo>
                  <a:pt x="31995" y="14100"/>
                </a:lnTo>
                <a:cubicBezTo>
                  <a:pt x="32228" y="13634"/>
                  <a:pt x="32413" y="13573"/>
                  <a:pt x="32472" y="13573"/>
                </a:cubicBezTo>
                <a:close/>
                <a:moveTo>
                  <a:pt x="33529" y="14126"/>
                </a:moveTo>
                <a:cubicBezTo>
                  <a:pt x="33576" y="14126"/>
                  <a:pt x="33638" y="14150"/>
                  <a:pt x="33665" y="14212"/>
                </a:cubicBezTo>
                <a:cubicBezTo>
                  <a:pt x="33700" y="14274"/>
                  <a:pt x="33688" y="14309"/>
                  <a:pt x="33677" y="14335"/>
                </a:cubicBezTo>
                <a:cubicBezTo>
                  <a:pt x="33665" y="14359"/>
                  <a:pt x="33638" y="14371"/>
                  <a:pt x="33615" y="14383"/>
                </a:cubicBezTo>
                <a:cubicBezTo>
                  <a:pt x="33627" y="14347"/>
                  <a:pt x="33615" y="14309"/>
                  <a:pt x="33576" y="14297"/>
                </a:cubicBezTo>
                <a:cubicBezTo>
                  <a:pt x="33571" y="14294"/>
                  <a:pt x="33563" y="14293"/>
                  <a:pt x="33555" y="14293"/>
                </a:cubicBezTo>
                <a:cubicBezTo>
                  <a:pt x="33531" y="14293"/>
                  <a:pt x="33500" y="14307"/>
                  <a:pt x="33491" y="14335"/>
                </a:cubicBezTo>
                <a:lnTo>
                  <a:pt x="33491" y="14383"/>
                </a:lnTo>
                <a:cubicBezTo>
                  <a:pt x="33491" y="14409"/>
                  <a:pt x="33518" y="14433"/>
                  <a:pt x="33541" y="14444"/>
                </a:cubicBezTo>
                <a:cubicBezTo>
                  <a:pt x="33548" y="14446"/>
                  <a:pt x="33555" y="14447"/>
                  <a:pt x="33562" y="14447"/>
                </a:cubicBezTo>
                <a:cubicBezTo>
                  <a:pt x="33610" y="14447"/>
                  <a:pt x="33671" y="14414"/>
                  <a:pt x="33712" y="14371"/>
                </a:cubicBezTo>
                <a:lnTo>
                  <a:pt x="33712" y="14383"/>
                </a:lnTo>
                <a:cubicBezTo>
                  <a:pt x="33700" y="14444"/>
                  <a:pt x="33738" y="14530"/>
                  <a:pt x="33786" y="14556"/>
                </a:cubicBezTo>
                <a:cubicBezTo>
                  <a:pt x="33791" y="14562"/>
                  <a:pt x="33801" y="14565"/>
                  <a:pt x="33812" y="14565"/>
                </a:cubicBezTo>
                <a:cubicBezTo>
                  <a:pt x="33823" y="14565"/>
                  <a:pt x="33836" y="14562"/>
                  <a:pt x="33847" y="14556"/>
                </a:cubicBezTo>
                <a:cubicBezTo>
                  <a:pt x="33859" y="14542"/>
                  <a:pt x="33886" y="14530"/>
                  <a:pt x="33886" y="14518"/>
                </a:cubicBezTo>
                <a:cubicBezTo>
                  <a:pt x="33898" y="14483"/>
                  <a:pt x="33886" y="14444"/>
                  <a:pt x="33847" y="14421"/>
                </a:cubicBezTo>
                <a:cubicBezTo>
                  <a:pt x="33843" y="14419"/>
                  <a:pt x="33838" y="14418"/>
                  <a:pt x="33833" y="14418"/>
                </a:cubicBezTo>
                <a:cubicBezTo>
                  <a:pt x="33810" y="14418"/>
                  <a:pt x="33781" y="14437"/>
                  <a:pt x="33762" y="14456"/>
                </a:cubicBezTo>
                <a:cubicBezTo>
                  <a:pt x="33762" y="14433"/>
                  <a:pt x="33750" y="14409"/>
                  <a:pt x="33750" y="14383"/>
                </a:cubicBezTo>
                <a:cubicBezTo>
                  <a:pt x="33762" y="14347"/>
                  <a:pt x="33786" y="14309"/>
                  <a:pt x="33836" y="14297"/>
                </a:cubicBezTo>
                <a:cubicBezTo>
                  <a:pt x="33846" y="14295"/>
                  <a:pt x="33857" y="14294"/>
                  <a:pt x="33867" y="14294"/>
                </a:cubicBezTo>
                <a:cubicBezTo>
                  <a:pt x="33918" y="14294"/>
                  <a:pt x="33965" y="14317"/>
                  <a:pt x="33995" y="14359"/>
                </a:cubicBezTo>
                <a:cubicBezTo>
                  <a:pt x="34045" y="14421"/>
                  <a:pt x="34142" y="14615"/>
                  <a:pt x="33983" y="15181"/>
                </a:cubicBezTo>
                <a:lnTo>
                  <a:pt x="33320" y="16824"/>
                </a:lnTo>
                <a:lnTo>
                  <a:pt x="32437" y="16432"/>
                </a:lnTo>
                <a:lnTo>
                  <a:pt x="32914" y="14924"/>
                </a:lnTo>
                <a:cubicBezTo>
                  <a:pt x="33208" y="14223"/>
                  <a:pt x="33444" y="14138"/>
                  <a:pt x="33529" y="14126"/>
                </a:cubicBezTo>
                <a:close/>
                <a:moveTo>
                  <a:pt x="19648" y="1"/>
                </a:moveTo>
                <a:cubicBezTo>
                  <a:pt x="19613" y="1"/>
                  <a:pt x="19575" y="13"/>
                  <a:pt x="19528" y="13"/>
                </a:cubicBezTo>
                <a:lnTo>
                  <a:pt x="19366" y="13"/>
                </a:lnTo>
                <a:cubicBezTo>
                  <a:pt x="19318" y="24"/>
                  <a:pt x="19268" y="24"/>
                  <a:pt x="19218" y="24"/>
                </a:cubicBezTo>
                <a:lnTo>
                  <a:pt x="19207" y="24"/>
                </a:lnTo>
                <a:cubicBezTo>
                  <a:pt x="19159" y="36"/>
                  <a:pt x="19098" y="36"/>
                  <a:pt x="19048" y="51"/>
                </a:cubicBezTo>
                <a:lnTo>
                  <a:pt x="19036" y="51"/>
                </a:lnTo>
                <a:cubicBezTo>
                  <a:pt x="18974" y="51"/>
                  <a:pt x="18924" y="63"/>
                  <a:pt x="18865" y="74"/>
                </a:cubicBezTo>
                <a:lnTo>
                  <a:pt x="18850" y="74"/>
                </a:lnTo>
                <a:cubicBezTo>
                  <a:pt x="18791" y="74"/>
                  <a:pt x="18729" y="86"/>
                  <a:pt x="18668" y="98"/>
                </a:cubicBezTo>
                <a:lnTo>
                  <a:pt x="18656" y="98"/>
                </a:lnTo>
                <a:cubicBezTo>
                  <a:pt x="18594" y="110"/>
                  <a:pt x="18520" y="124"/>
                  <a:pt x="18458" y="136"/>
                </a:cubicBezTo>
                <a:lnTo>
                  <a:pt x="18447" y="136"/>
                </a:lnTo>
                <a:cubicBezTo>
                  <a:pt x="18385" y="148"/>
                  <a:pt x="18311" y="172"/>
                  <a:pt x="18249" y="183"/>
                </a:cubicBezTo>
                <a:lnTo>
                  <a:pt x="18238" y="183"/>
                </a:lnTo>
                <a:cubicBezTo>
                  <a:pt x="18164" y="198"/>
                  <a:pt x="18090" y="222"/>
                  <a:pt x="18028" y="233"/>
                </a:cubicBezTo>
                <a:lnTo>
                  <a:pt x="18017" y="233"/>
                </a:lnTo>
                <a:cubicBezTo>
                  <a:pt x="17943" y="257"/>
                  <a:pt x="17869" y="284"/>
                  <a:pt x="17796" y="307"/>
                </a:cubicBezTo>
                <a:cubicBezTo>
                  <a:pt x="17722" y="331"/>
                  <a:pt x="17649" y="357"/>
                  <a:pt x="17563" y="381"/>
                </a:cubicBezTo>
                <a:cubicBezTo>
                  <a:pt x="17489" y="404"/>
                  <a:pt x="17404" y="431"/>
                  <a:pt x="17330" y="466"/>
                </a:cubicBezTo>
                <a:cubicBezTo>
                  <a:pt x="17245" y="493"/>
                  <a:pt x="17171" y="528"/>
                  <a:pt x="17098" y="566"/>
                </a:cubicBezTo>
                <a:lnTo>
                  <a:pt x="17083" y="566"/>
                </a:lnTo>
                <a:cubicBezTo>
                  <a:pt x="17009" y="602"/>
                  <a:pt x="16936" y="640"/>
                  <a:pt x="16850" y="675"/>
                </a:cubicBezTo>
                <a:cubicBezTo>
                  <a:pt x="16765" y="714"/>
                  <a:pt x="16691" y="761"/>
                  <a:pt x="16618" y="799"/>
                </a:cubicBezTo>
                <a:lnTo>
                  <a:pt x="16606" y="811"/>
                </a:lnTo>
                <a:cubicBezTo>
                  <a:pt x="16532" y="846"/>
                  <a:pt x="16459" y="896"/>
                  <a:pt x="16373" y="946"/>
                </a:cubicBezTo>
                <a:cubicBezTo>
                  <a:pt x="16288" y="993"/>
                  <a:pt x="16214" y="1043"/>
                  <a:pt x="16141" y="1093"/>
                </a:cubicBezTo>
                <a:lnTo>
                  <a:pt x="16126" y="1105"/>
                </a:lnTo>
                <a:cubicBezTo>
                  <a:pt x="16052" y="1155"/>
                  <a:pt x="15979" y="1202"/>
                  <a:pt x="15905" y="1264"/>
                </a:cubicBezTo>
                <a:lnTo>
                  <a:pt x="15893" y="1276"/>
                </a:lnTo>
                <a:cubicBezTo>
                  <a:pt x="15820" y="1326"/>
                  <a:pt x="15746" y="1388"/>
                  <a:pt x="15672" y="1450"/>
                </a:cubicBezTo>
                <a:lnTo>
                  <a:pt x="15660" y="1462"/>
                </a:lnTo>
                <a:cubicBezTo>
                  <a:pt x="15599" y="1509"/>
                  <a:pt x="15551" y="1559"/>
                  <a:pt x="15490" y="1621"/>
                </a:cubicBezTo>
                <a:cubicBezTo>
                  <a:pt x="15478" y="1632"/>
                  <a:pt x="15463" y="1644"/>
                  <a:pt x="15440" y="1656"/>
                </a:cubicBezTo>
                <a:lnTo>
                  <a:pt x="15440" y="1671"/>
                </a:lnTo>
                <a:cubicBezTo>
                  <a:pt x="15366" y="1744"/>
                  <a:pt x="15292" y="1803"/>
                  <a:pt x="15219" y="1877"/>
                </a:cubicBezTo>
                <a:lnTo>
                  <a:pt x="15219" y="1892"/>
                </a:lnTo>
                <a:cubicBezTo>
                  <a:pt x="15145" y="1965"/>
                  <a:pt x="15083" y="2051"/>
                  <a:pt x="15010" y="2124"/>
                </a:cubicBezTo>
                <a:lnTo>
                  <a:pt x="14998" y="2136"/>
                </a:lnTo>
                <a:cubicBezTo>
                  <a:pt x="14936" y="2222"/>
                  <a:pt x="14874" y="2295"/>
                  <a:pt x="14800" y="2392"/>
                </a:cubicBezTo>
                <a:lnTo>
                  <a:pt x="14800" y="2407"/>
                </a:lnTo>
                <a:cubicBezTo>
                  <a:pt x="14727" y="2492"/>
                  <a:pt x="14668" y="2578"/>
                  <a:pt x="14606" y="2675"/>
                </a:cubicBezTo>
                <a:lnTo>
                  <a:pt x="14606" y="2687"/>
                </a:lnTo>
                <a:cubicBezTo>
                  <a:pt x="14580" y="2713"/>
                  <a:pt x="14556" y="2749"/>
                  <a:pt x="14532" y="2787"/>
                </a:cubicBezTo>
                <a:cubicBezTo>
                  <a:pt x="14494" y="2849"/>
                  <a:pt x="14459" y="2908"/>
                  <a:pt x="14421" y="2970"/>
                </a:cubicBezTo>
                <a:cubicBezTo>
                  <a:pt x="14421" y="2981"/>
                  <a:pt x="14421" y="2981"/>
                  <a:pt x="14409" y="2996"/>
                </a:cubicBezTo>
                <a:cubicBezTo>
                  <a:pt x="14385" y="3043"/>
                  <a:pt x="14359" y="3093"/>
                  <a:pt x="14323" y="3143"/>
                </a:cubicBezTo>
                <a:cubicBezTo>
                  <a:pt x="14164" y="3438"/>
                  <a:pt x="14029" y="3768"/>
                  <a:pt x="13893" y="4124"/>
                </a:cubicBezTo>
                <a:cubicBezTo>
                  <a:pt x="13770" y="4469"/>
                  <a:pt x="13672" y="4849"/>
                  <a:pt x="13587" y="5264"/>
                </a:cubicBezTo>
                <a:cubicBezTo>
                  <a:pt x="13575" y="5290"/>
                  <a:pt x="13575" y="5314"/>
                  <a:pt x="13563" y="5338"/>
                </a:cubicBezTo>
                <a:cubicBezTo>
                  <a:pt x="13490" y="5732"/>
                  <a:pt x="13428" y="6148"/>
                  <a:pt x="13390" y="6604"/>
                </a:cubicBezTo>
                <a:lnTo>
                  <a:pt x="12913" y="6604"/>
                </a:lnTo>
                <a:lnTo>
                  <a:pt x="12886" y="6946"/>
                </a:lnTo>
                <a:lnTo>
                  <a:pt x="12886" y="6996"/>
                </a:lnTo>
                <a:lnTo>
                  <a:pt x="12874" y="7093"/>
                </a:lnTo>
                <a:lnTo>
                  <a:pt x="12653" y="7069"/>
                </a:lnTo>
                <a:lnTo>
                  <a:pt x="12642" y="7217"/>
                </a:lnTo>
                <a:lnTo>
                  <a:pt x="11955" y="7155"/>
                </a:lnTo>
                <a:lnTo>
                  <a:pt x="11979" y="6542"/>
                </a:lnTo>
                <a:lnTo>
                  <a:pt x="12017" y="6492"/>
                </a:lnTo>
                <a:lnTo>
                  <a:pt x="12176" y="6368"/>
                </a:lnTo>
                <a:lnTo>
                  <a:pt x="11967" y="5314"/>
                </a:lnTo>
                <a:lnTo>
                  <a:pt x="11708" y="6357"/>
                </a:lnTo>
                <a:lnTo>
                  <a:pt x="11855" y="6480"/>
                </a:lnTo>
                <a:lnTo>
                  <a:pt x="11905" y="6542"/>
                </a:lnTo>
                <a:lnTo>
                  <a:pt x="11870" y="7143"/>
                </a:lnTo>
                <a:lnTo>
                  <a:pt x="11708" y="7131"/>
                </a:lnTo>
                <a:lnTo>
                  <a:pt x="10715" y="6972"/>
                </a:lnTo>
                <a:lnTo>
                  <a:pt x="10704" y="6554"/>
                </a:lnTo>
                <a:lnTo>
                  <a:pt x="10751" y="6504"/>
                </a:lnTo>
                <a:lnTo>
                  <a:pt x="10874" y="6407"/>
                </a:lnTo>
                <a:lnTo>
                  <a:pt x="10642" y="5585"/>
                </a:lnTo>
                <a:lnTo>
                  <a:pt x="10471" y="6407"/>
                </a:lnTo>
                <a:lnTo>
                  <a:pt x="10603" y="6504"/>
                </a:lnTo>
                <a:lnTo>
                  <a:pt x="10618" y="6516"/>
                </a:lnTo>
                <a:lnTo>
                  <a:pt x="10618" y="6958"/>
                </a:lnTo>
                <a:lnTo>
                  <a:pt x="9634" y="6798"/>
                </a:lnTo>
                <a:lnTo>
                  <a:pt x="9646" y="6407"/>
                </a:lnTo>
                <a:lnTo>
                  <a:pt x="9708" y="6345"/>
                </a:lnTo>
                <a:lnTo>
                  <a:pt x="9855" y="6236"/>
                </a:lnTo>
                <a:lnTo>
                  <a:pt x="9634" y="5264"/>
                </a:lnTo>
                <a:lnTo>
                  <a:pt x="9402" y="6221"/>
                </a:lnTo>
                <a:lnTo>
                  <a:pt x="9537" y="6333"/>
                </a:lnTo>
                <a:lnTo>
                  <a:pt x="9573" y="6368"/>
                </a:lnTo>
                <a:lnTo>
                  <a:pt x="9549" y="6787"/>
                </a:lnTo>
                <a:lnTo>
                  <a:pt x="8542" y="6628"/>
                </a:lnTo>
                <a:lnTo>
                  <a:pt x="8542" y="6271"/>
                </a:lnTo>
                <a:lnTo>
                  <a:pt x="8580" y="6236"/>
                </a:lnTo>
                <a:lnTo>
                  <a:pt x="8727" y="6162"/>
                </a:lnTo>
                <a:lnTo>
                  <a:pt x="8495" y="5438"/>
                </a:lnTo>
                <a:lnTo>
                  <a:pt x="8274" y="6148"/>
                </a:lnTo>
                <a:lnTo>
                  <a:pt x="8421" y="6236"/>
                </a:lnTo>
                <a:lnTo>
                  <a:pt x="8433" y="6248"/>
                </a:lnTo>
                <a:lnTo>
                  <a:pt x="8421" y="6616"/>
                </a:lnTo>
                <a:lnTo>
                  <a:pt x="7867" y="6530"/>
                </a:lnTo>
                <a:lnTo>
                  <a:pt x="7879" y="6357"/>
                </a:lnTo>
                <a:lnTo>
                  <a:pt x="7732" y="6345"/>
                </a:lnTo>
                <a:lnTo>
                  <a:pt x="7732" y="6295"/>
                </a:lnTo>
                <a:lnTo>
                  <a:pt x="7673" y="6248"/>
                </a:lnTo>
                <a:lnTo>
                  <a:pt x="7561" y="6162"/>
                </a:lnTo>
                <a:lnTo>
                  <a:pt x="7499" y="6174"/>
                </a:lnTo>
                <a:lnTo>
                  <a:pt x="6763" y="6221"/>
                </a:lnTo>
                <a:lnTo>
                  <a:pt x="6727" y="6221"/>
                </a:lnTo>
                <a:lnTo>
                  <a:pt x="6616" y="6236"/>
                </a:lnTo>
                <a:lnTo>
                  <a:pt x="6592" y="6259"/>
                </a:lnTo>
                <a:lnTo>
                  <a:pt x="6507" y="6321"/>
                </a:lnTo>
                <a:lnTo>
                  <a:pt x="6495" y="6578"/>
                </a:lnTo>
                <a:lnTo>
                  <a:pt x="6495" y="6604"/>
                </a:lnTo>
                <a:lnTo>
                  <a:pt x="6495" y="6628"/>
                </a:lnTo>
                <a:lnTo>
                  <a:pt x="6333" y="6616"/>
                </a:lnTo>
                <a:lnTo>
                  <a:pt x="6333" y="6678"/>
                </a:lnTo>
                <a:lnTo>
                  <a:pt x="5290" y="6737"/>
                </a:lnTo>
                <a:lnTo>
                  <a:pt x="5267" y="6124"/>
                </a:lnTo>
                <a:lnTo>
                  <a:pt x="5302" y="6074"/>
                </a:lnTo>
                <a:lnTo>
                  <a:pt x="5449" y="5927"/>
                </a:lnTo>
                <a:lnTo>
                  <a:pt x="5169" y="4911"/>
                </a:lnTo>
                <a:lnTo>
                  <a:pt x="4996" y="5989"/>
                </a:lnTo>
                <a:lnTo>
                  <a:pt x="5143" y="6089"/>
                </a:lnTo>
                <a:lnTo>
                  <a:pt x="5193" y="6136"/>
                </a:lnTo>
                <a:lnTo>
                  <a:pt x="5205" y="6751"/>
                </a:lnTo>
                <a:lnTo>
                  <a:pt x="4038" y="6751"/>
                </a:lnTo>
                <a:lnTo>
                  <a:pt x="4003" y="6333"/>
                </a:lnTo>
                <a:lnTo>
                  <a:pt x="4038" y="6271"/>
                </a:lnTo>
                <a:lnTo>
                  <a:pt x="4162" y="6162"/>
                </a:lnTo>
                <a:lnTo>
                  <a:pt x="3856" y="5376"/>
                </a:lnTo>
                <a:lnTo>
                  <a:pt x="3756" y="6209"/>
                </a:lnTo>
                <a:lnTo>
                  <a:pt x="3891" y="6295"/>
                </a:lnTo>
                <a:lnTo>
                  <a:pt x="3918" y="6310"/>
                </a:lnTo>
                <a:lnTo>
                  <a:pt x="3941" y="6751"/>
                </a:lnTo>
                <a:lnTo>
                  <a:pt x="2961" y="6737"/>
                </a:lnTo>
                <a:lnTo>
                  <a:pt x="2934" y="6345"/>
                </a:lnTo>
                <a:lnTo>
                  <a:pt x="2984" y="6271"/>
                </a:lnTo>
                <a:lnTo>
                  <a:pt x="3131" y="6136"/>
                </a:lnTo>
                <a:lnTo>
                  <a:pt x="2837" y="5205"/>
                </a:lnTo>
                <a:lnTo>
                  <a:pt x="2678" y="6198"/>
                </a:lnTo>
                <a:lnTo>
                  <a:pt x="2825" y="6283"/>
                </a:lnTo>
                <a:lnTo>
                  <a:pt x="2849" y="6321"/>
                </a:lnTo>
                <a:lnTo>
                  <a:pt x="2860" y="6737"/>
                </a:lnTo>
                <a:lnTo>
                  <a:pt x="1856" y="6737"/>
                </a:lnTo>
                <a:cubicBezTo>
                  <a:pt x="1841" y="6578"/>
                  <a:pt x="1830" y="6442"/>
                  <a:pt x="1830" y="6368"/>
                </a:cubicBezTo>
                <a:lnTo>
                  <a:pt x="1856" y="6333"/>
                </a:lnTo>
                <a:lnTo>
                  <a:pt x="2003" y="6236"/>
                </a:lnTo>
                <a:lnTo>
                  <a:pt x="1709" y="5547"/>
                </a:lnTo>
                <a:lnTo>
                  <a:pt x="1535" y="6283"/>
                </a:lnTo>
                <a:lnTo>
                  <a:pt x="1694" y="6357"/>
                </a:lnTo>
                <a:lnTo>
                  <a:pt x="1709" y="6357"/>
                </a:lnTo>
                <a:lnTo>
                  <a:pt x="1732" y="6737"/>
                </a:lnTo>
                <a:lnTo>
                  <a:pt x="1732" y="6737"/>
                </a:lnTo>
                <a:lnTo>
                  <a:pt x="1376" y="6725"/>
                </a:lnTo>
                <a:lnTo>
                  <a:pt x="1364" y="6628"/>
                </a:lnTo>
                <a:lnTo>
                  <a:pt x="1279" y="6589"/>
                </a:lnTo>
                <a:lnTo>
                  <a:pt x="1167" y="6516"/>
                </a:lnTo>
                <a:lnTo>
                  <a:pt x="911" y="6566"/>
                </a:lnTo>
                <a:lnTo>
                  <a:pt x="383" y="6663"/>
                </a:lnTo>
                <a:lnTo>
                  <a:pt x="357" y="6663"/>
                </a:lnTo>
                <a:lnTo>
                  <a:pt x="248" y="6689"/>
                </a:lnTo>
                <a:lnTo>
                  <a:pt x="210" y="6725"/>
                </a:lnTo>
                <a:lnTo>
                  <a:pt x="136" y="6787"/>
                </a:lnTo>
                <a:lnTo>
                  <a:pt x="163" y="7058"/>
                </a:lnTo>
                <a:lnTo>
                  <a:pt x="163" y="7093"/>
                </a:lnTo>
                <a:lnTo>
                  <a:pt x="1" y="7093"/>
                </a:lnTo>
                <a:lnTo>
                  <a:pt x="27" y="7511"/>
                </a:lnTo>
                <a:lnTo>
                  <a:pt x="198" y="7511"/>
                </a:lnTo>
                <a:lnTo>
                  <a:pt x="210" y="7635"/>
                </a:lnTo>
                <a:lnTo>
                  <a:pt x="210" y="7682"/>
                </a:lnTo>
                <a:lnTo>
                  <a:pt x="271" y="8430"/>
                </a:lnTo>
                <a:lnTo>
                  <a:pt x="271" y="8480"/>
                </a:lnTo>
                <a:lnTo>
                  <a:pt x="295" y="8739"/>
                </a:lnTo>
                <a:lnTo>
                  <a:pt x="295" y="8763"/>
                </a:lnTo>
                <a:lnTo>
                  <a:pt x="283" y="9155"/>
                </a:lnTo>
                <a:lnTo>
                  <a:pt x="283" y="9205"/>
                </a:lnTo>
                <a:lnTo>
                  <a:pt x="271" y="10088"/>
                </a:lnTo>
                <a:lnTo>
                  <a:pt x="271" y="10112"/>
                </a:lnTo>
                <a:lnTo>
                  <a:pt x="271" y="10150"/>
                </a:lnTo>
                <a:lnTo>
                  <a:pt x="260" y="10492"/>
                </a:lnTo>
                <a:lnTo>
                  <a:pt x="1880" y="10418"/>
                </a:lnTo>
                <a:lnTo>
                  <a:pt x="1818" y="10077"/>
                </a:lnTo>
                <a:lnTo>
                  <a:pt x="1818" y="10026"/>
                </a:lnTo>
                <a:lnTo>
                  <a:pt x="1782" y="9867"/>
                </a:lnTo>
                <a:lnTo>
                  <a:pt x="1880" y="9856"/>
                </a:lnTo>
                <a:lnTo>
                  <a:pt x="1880" y="9953"/>
                </a:lnTo>
                <a:cubicBezTo>
                  <a:pt x="1880" y="9991"/>
                  <a:pt x="1915" y="10015"/>
                  <a:pt x="1953" y="10015"/>
                </a:cubicBezTo>
                <a:cubicBezTo>
                  <a:pt x="1965" y="10015"/>
                  <a:pt x="1977" y="9953"/>
                  <a:pt x="1977" y="9856"/>
                </a:cubicBezTo>
                <a:lnTo>
                  <a:pt x="2946" y="9794"/>
                </a:lnTo>
                <a:lnTo>
                  <a:pt x="2946" y="9867"/>
                </a:lnTo>
                <a:cubicBezTo>
                  <a:pt x="2946" y="9903"/>
                  <a:pt x="2984" y="9941"/>
                  <a:pt x="3019" y="9941"/>
                </a:cubicBezTo>
                <a:cubicBezTo>
                  <a:pt x="3069" y="9929"/>
                  <a:pt x="3093" y="9903"/>
                  <a:pt x="3093" y="9856"/>
                </a:cubicBezTo>
                <a:lnTo>
                  <a:pt x="3093" y="9782"/>
                </a:lnTo>
                <a:lnTo>
                  <a:pt x="4174" y="9708"/>
                </a:lnTo>
                <a:lnTo>
                  <a:pt x="4174" y="9782"/>
                </a:lnTo>
                <a:cubicBezTo>
                  <a:pt x="4186" y="9817"/>
                  <a:pt x="4212" y="9844"/>
                  <a:pt x="4259" y="9844"/>
                </a:cubicBezTo>
                <a:cubicBezTo>
                  <a:pt x="4298" y="9844"/>
                  <a:pt x="4333" y="9806"/>
                  <a:pt x="4321" y="9756"/>
                </a:cubicBezTo>
                <a:lnTo>
                  <a:pt x="4321" y="9697"/>
                </a:lnTo>
                <a:lnTo>
                  <a:pt x="5267" y="9635"/>
                </a:lnTo>
                <a:lnTo>
                  <a:pt x="5267" y="9697"/>
                </a:lnTo>
                <a:cubicBezTo>
                  <a:pt x="5277" y="9727"/>
                  <a:pt x="5295" y="9759"/>
                  <a:pt x="5331" y="9759"/>
                </a:cubicBezTo>
                <a:cubicBezTo>
                  <a:pt x="5338" y="9759"/>
                  <a:pt x="5344" y="9758"/>
                  <a:pt x="5352" y="9756"/>
                </a:cubicBezTo>
                <a:cubicBezTo>
                  <a:pt x="5390" y="9756"/>
                  <a:pt x="5426" y="9720"/>
                  <a:pt x="5414" y="9682"/>
                </a:cubicBezTo>
                <a:lnTo>
                  <a:pt x="5414" y="9623"/>
                </a:lnTo>
                <a:lnTo>
                  <a:pt x="6003" y="9585"/>
                </a:lnTo>
                <a:lnTo>
                  <a:pt x="6003" y="9658"/>
                </a:lnTo>
                <a:lnTo>
                  <a:pt x="6236" y="9647"/>
                </a:lnTo>
                <a:lnTo>
                  <a:pt x="6236" y="9561"/>
                </a:lnTo>
                <a:lnTo>
                  <a:pt x="6274" y="9561"/>
                </a:lnTo>
                <a:lnTo>
                  <a:pt x="6274" y="9608"/>
                </a:lnTo>
                <a:lnTo>
                  <a:pt x="6259" y="9670"/>
                </a:lnTo>
                <a:lnTo>
                  <a:pt x="6212" y="10003"/>
                </a:lnTo>
                <a:lnTo>
                  <a:pt x="7832" y="10124"/>
                </a:lnTo>
                <a:lnTo>
                  <a:pt x="7832" y="10124"/>
                </a:lnTo>
                <a:lnTo>
                  <a:pt x="7805" y="9806"/>
                </a:lnTo>
                <a:lnTo>
                  <a:pt x="7941" y="9817"/>
                </a:lnTo>
                <a:lnTo>
                  <a:pt x="7941" y="9708"/>
                </a:lnTo>
                <a:lnTo>
                  <a:pt x="8321" y="9732"/>
                </a:lnTo>
                <a:lnTo>
                  <a:pt x="8321" y="9829"/>
                </a:lnTo>
                <a:cubicBezTo>
                  <a:pt x="8309" y="9867"/>
                  <a:pt x="8347" y="9903"/>
                  <a:pt x="8383" y="9903"/>
                </a:cubicBezTo>
                <a:cubicBezTo>
                  <a:pt x="8395" y="9903"/>
                  <a:pt x="8409" y="9844"/>
                  <a:pt x="8421" y="9744"/>
                </a:cubicBezTo>
                <a:lnTo>
                  <a:pt x="9390" y="9817"/>
                </a:lnTo>
                <a:lnTo>
                  <a:pt x="9378" y="9903"/>
                </a:lnTo>
                <a:cubicBezTo>
                  <a:pt x="9378" y="9941"/>
                  <a:pt x="9414" y="9976"/>
                  <a:pt x="9452" y="9976"/>
                </a:cubicBezTo>
                <a:cubicBezTo>
                  <a:pt x="9457" y="9979"/>
                  <a:pt x="9463" y="9980"/>
                  <a:pt x="9468" y="9980"/>
                </a:cubicBezTo>
                <a:cubicBezTo>
                  <a:pt x="9498" y="9980"/>
                  <a:pt x="9525" y="9948"/>
                  <a:pt x="9525" y="9917"/>
                </a:cubicBezTo>
                <a:lnTo>
                  <a:pt x="9537" y="9829"/>
                </a:lnTo>
                <a:lnTo>
                  <a:pt x="10618" y="9929"/>
                </a:lnTo>
                <a:lnTo>
                  <a:pt x="10618" y="10003"/>
                </a:lnTo>
                <a:cubicBezTo>
                  <a:pt x="10618" y="10038"/>
                  <a:pt x="10642" y="10077"/>
                  <a:pt x="10677" y="10077"/>
                </a:cubicBezTo>
                <a:lnTo>
                  <a:pt x="10692" y="10077"/>
                </a:lnTo>
                <a:cubicBezTo>
                  <a:pt x="10727" y="10077"/>
                  <a:pt x="10751" y="10038"/>
                  <a:pt x="10751" y="10003"/>
                </a:cubicBezTo>
                <a:lnTo>
                  <a:pt x="10751" y="9941"/>
                </a:lnTo>
                <a:lnTo>
                  <a:pt x="11708" y="10015"/>
                </a:lnTo>
                <a:lnTo>
                  <a:pt x="11708" y="10077"/>
                </a:lnTo>
                <a:cubicBezTo>
                  <a:pt x="11696" y="10112"/>
                  <a:pt x="11734" y="10150"/>
                  <a:pt x="11770" y="10162"/>
                </a:cubicBezTo>
                <a:cubicBezTo>
                  <a:pt x="11808" y="10162"/>
                  <a:pt x="11843" y="10124"/>
                  <a:pt x="11843" y="10088"/>
                </a:cubicBezTo>
                <a:lnTo>
                  <a:pt x="11855" y="10026"/>
                </a:lnTo>
                <a:lnTo>
                  <a:pt x="12432" y="10077"/>
                </a:lnTo>
                <a:lnTo>
                  <a:pt x="12432" y="10150"/>
                </a:lnTo>
                <a:lnTo>
                  <a:pt x="12580" y="10162"/>
                </a:lnTo>
                <a:lnTo>
                  <a:pt x="12568" y="10359"/>
                </a:lnTo>
                <a:lnTo>
                  <a:pt x="12568" y="10480"/>
                </a:lnTo>
                <a:lnTo>
                  <a:pt x="14851" y="10654"/>
                </a:lnTo>
                <a:lnTo>
                  <a:pt x="14851" y="10456"/>
                </a:lnTo>
                <a:lnTo>
                  <a:pt x="14851" y="10077"/>
                </a:lnTo>
                <a:lnTo>
                  <a:pt x="14827" y="9965"/>
                </a:lnTo>
                <a:lnTo>
                  <a:pt x="14800" y="9817"/>
                </a:lnTo>
                <a:lnTo>
                  <a:pt x="14777" y="9682"/>
                </a:lnTo>
                <a:lnTo>
                  <a:pt x="14766" y="9529"/>
                </a:lnTo>
                <a:lnTo>
                  <a:pt x="14766" y="9529"/>
                </a:lnTo>
                <a:cubicBezTo>
                  <a:pt x="14768" y="9548"/>
                  <a:pt x="14783" y="9564"/>
                  <a:pt x="14801" y="9564"/>
                </a:cubicBezTo>
                <a:cubicBezTo>
                  <a:pt x="14806" y="9564"/>
                  <a:pt x="14810" y="9563"/>
                  <a:pt x="14815" y="9561"/>
                </a:cubicBezTo>
                <a:cubicBezTo>
                  <a:pt x="14827" y="9561"/>
                  <a:pt x="14839" y="9549"/>
                  <a:pt x="14839" y="9523"/>
                </a:cubicBezTo>
                <a:lnTo>
                  <a:pt x="14839" y="9499"/>
                </a:lnTo>
                <a:lnTo>
                  <a:pt x="15010" y="9511"/>
                </a:lnTo>
                <a:cubicBezTo>
                  <a:pt x="15021" y="9708"/>
                  <a:pt x="15036" y="9844"/>
                  <a:pt x="15036" y="9844"/>
                </a:cubicBezTo>
                <a:lnTo>
                  <a:pt x="15036" y="9903"/>
                </a:lnTo>
                <a:lnTo>
                  <a:pt x="16520" y="9965"/>
                </a:lnTo>
                <a:lnTo>
                  <a:pt x="17280" y="10003"/>
                </a:lnTo>
                <a:cubicBezTo>
                  <a:pt x="17292" y="10015"/>
                  <a:pt x="17304" y="10026"/>
                  <a:pt x="17319" y="10026"/>
                </a:cubicBezTo>
                <a:lnTo>
                  <a:pt x="17330" y="10026"/>
                </a:lnTo>
                <a:cubicBezTo>
                  <a:pt x="17354" y="10026"/>
                  <a:pt x="17378" y="9991"/>
                  <a:pt x="17378" y="9953"/>
                </a:cubicBezTo>
                <a:lnTo>
                  <a:pt x="17354" y="5399"/>
                </a:lnTo>
                <a:lnTo>
                  <a:pt x="17416" y="5338"/>
                </a:lnTo>
                <a:lnTo>
                  <a:pt x="17540" y="5252"/>
                </a:lnTo>
                <a:lnTo>
                  <a:pt x="17319" y="4469"/>
                </a:lnTo>
                <a:lnTo>
                  <a:pt x="17121" y="5229"/>
                </a:lnTo>
                <a:lnTo>
                  <a:pt x="17245" y="5314"/>
                </a:lnTo>
                <a:lnTo>
                  <a:pt x="17280" y="5364"/>
                </a:lnTo>
                <a:lnTo>
                  <a:pt x="17280" y="5620"/>
                </a:lnTo>
                <a:lnTo>
                  <a:pt x="17245" y="5609"/>
                </a:lnTo>
                <a:cubicBezTo>
                  <a:pt x="17098" y="5584"/>
                  <a:pt x="16959" y="5571"/>
                  <a:pt x="16829" y="5571"/>
                </a:cubicBezTo>
                <a:cubicBezTo>
                  <a:pt x="16698" y="5571"/>
                  <a:pt x="16575" y="5584"/>
                  <a:pt x="16459" y="5609"/>
                </a:cubicBezTo>
                <a:lnTo>
                  <a:pt x="16447" y="5399"/>
                </a:lnTo>
                <a:lnTo>
                  <a:pt x="16509" y="5352"/>
                </a:lnTo>
                <a:lnTo>
                  <a:pt x="16629" y="5264"/>
                </a:lnTo>
                <a:lnTo>
                  <a:pt x="16385" y="4469"/>
                </a:lnTo>
                <a:lnTo>
                  <a:pt x="16214" y="5264"/>
                </a:lnTo>
                <a:lnTo>
                  <a:pt x="16335" y="5352"/>
                </a:lnTo>
                <a:lnTo>
                  <a:pt x="16385" y="5388"/>
                </a:lnTo>
                <a:lnTo>
                  <a:pt x="16397" y="5620"/>
                </a:lnTo>
                <a:cubicBezTo>
                  <a:pt x="16176" y="5682"/>
                  <a:pt x="15993" y="5779"/>
                  <a:pt x="15796" y="5927"/>
                </a:cubicBezTo>
                <a:cubicBezTo>
                  <a:pt x="15758" y="5965"/>
                  <a:pt x="15711" y="6000"/>
                  <a:pt x="15672" y="6039"/>
                </a:cubicBezTo>
                <a:lnTo>
                  <a:pt x="15660" y="5818"/>
                </a:lnTo>
                <a:lnTo>
                  <a:pt x="15734" y="5732"/>
                </a:lnTo>
                <a:lnTo>
                  <a:pt x="15831" y="5632"/>
                </a:lnTo>
                <a:lnTo>
                  <a:pt x="15575" y="4810"/>
                </a:lnTo>
                <a:lnTo>
                  <a:pt x="15416" y="5706"/>
                </a:lnTo>
                <a:lnTo>
                  <a:pt x="15537" y="5779"/>
                </a:lnTo>
                <a:lnTo>
                  <a:pt x="15587" y="5829"/>
                </a:lnTo>
                <a:lnTo>
                  <a:pt x="15599" y="6112"/>
                </a:lnTo>
                <a:cubicBezTo>
                  <a:pt x="15269" y="6457"/>
                  <a:pt x="15048" y="6958"/>
                  <a:pt x="14998" y="7535"/>
                </a:cubicBezTo>
                <a:lnTo>
                  <a:pt x="14800" y="7547"/>
                </a:lnTo>
                <a:lnTo>
                  <a:pt x="14800" y="7523"/>
                </a:lnTo>
                <a:cubicBezTo>
                  <a:pt x="14800" y="7499"/>
                  <a:pt x="14789" y="7488"/>
                  <a:pt x="14777" y="7473"/>
                </a:cubicBezTo>
                <a:cubicBezTo>
                  <a:pt x="14753" y="7473"/>
                  <a:pt x="14727" y="7499"/>
                  <a:pt x="14727" y="7535"/>
                </a:cubicBezTo>
                <a:lnTo>
                  <a:pt x="14727" y="7547"/>
                </a:lnTo>
                <a:lnTo>
                  <a:pt x="14691" y="7547"/>
                </a:lnTo>
                <a:lnTo>
                  <a:pt x="14680" y="7119"/>
                </a:lnTo>
                <a:lnTo>
                  <a:pt x="14680" y="7069"/>
                </a:lnTo>
                <a:lnTo>
                  <a:pt x="14680" y="6984"/>
                </a:lnTo>
                <a:lnTo>
                  <a:pt x="14641" y="6922"/>
                </a:lnTo>
                <a:cubicBezTo>
                  <a:pt x="14653" y="6849"/>
                  <a:pt x="14653" y="6763"/>
                  <a:pt x="14668" y="6689"/>
                </a:cubicBezTo>
                <a:cubicBezTo>
                  <a:pt x="15304" y="1830"/>
                  <a:pt x="17660" y="896"/>
                  <a:pt x="19195" y="884"/>
                </a:cubicBezTo>
                <a:lnTo>
                  <a:pt x="19539" y="993"/>
                </a:lnTo>
                <a:lnTo>
                  <a:pt x="19772" y="1376"/>
                </a:lnTo>
                <a:lnTo>
                  <a:pt x="19943" y="1400"/>
                </a:lnTo>
                <a:lnTo>
                  <a:pt x="20190" y="1105"/>
                </a:lnTo>
                <a:lnTo>
                  <a:pt x="20447" y="1093"/>
                </a:lnTo>
                <a:cubicBezTo>
                  <a:pt x="21919" y="1644"/>
                  <a:pt x="23981" y="3547"/>
                  <a:pt x="23380" y="8186"/>
                </a:cubicBezTo>
                <a:cubicBezTo>
                  <a:pt x="23356" y="8371"/>
                  <a:pt x="23330" y="8542"/>
                  <a:pt x="23306" y="8739"/>
                </a:cubicBezTo>
                <a:lnTo>
                  <a:pt x="23062" y="8701"/>
                </a:lnTo>
                <a:lnTo>
                  <a:pt x="22853" y="8910"/>
                </a:lnTo>
                <a:lnTo>
                  <a:pt x="22841" y="8984"/>
                </a:lnTo>
                <a:lnTo>
                  <a:pt x="22814" y="9034"/>
                </a:lnTo>
                <a:lnTo>
                  <a:pt x="22694" y="9476"/>
                </a:lnTo>
                <a:cubicBezTo>
                  <a:pt x="22694" y="9487"/>
                  <a:pt x="22694" y="9487"/>
                  <a:pt x="22679" y="9499"/>
                </a:cubicBezTo>
                <a:lnTo>
                  <a:pt x="22679" y="9511"/>
                </a:lnTo>
                <a:lnTo>
                  <a:pt x="22546" y="9437"/>
                </a:lnTo>
                <a:cubicBezTo>
                  <a:pt x="22655" y="8898"/>
                  <a:pt x="22632" y="8383"/>
                  <a:pt x="22485" y="7953"/>
                </a:cubicBezTo>
                <a:lnTo>
                  <a:pt x="22558" y="7694"/>
                </a:lnTo>
                <a:lnTo>
                  <a:pt x="22620" y="7670"/>
                </a:lnTo>
                <a:lnTo>
                  <a:pt x="22717" y="7647"/>
                </a:lnTo>
                <a:lnTo>
                  <a:pt x="22853" y="6787"/>
                </a:lnTo>
                <a:lnTo>
                  <a:pt x="22853" y="6787"/>
                </a:lnTo>
                <a:lnTo>
                  <a:pt x="22435" y="7449"/>
                </a:lnTo>
                <a:lnTo>
                  <a:pt x="22485" y="7561"/>
                </a:lnTo>
                <a:lnTo>
                  <a:pt x="22508" y="7658"/>
                </a:lnTo>
                <a:lnTo>
                  <a:pt x="22446" y="7868"/>
                </a:lnTo>
                <a:cubicBezTo>
                  <a:pt x="22423" y="7818"/>
                  <a:pt x="22399" y="7767"/>
                  <a:pt x="22384" y="7720"/>
                </a:cubicBezTo>
                <a:cubicBezTo>
                  <a:pt x="22287" y="7535"/>
                  <a:pt x="22164" y="7376"/>
                  <a:pt x="22031" y="7252"/>
                </a:cubicBezTo>
                <a:lnTo>
                  <a:pt x="22090" y="7046"/>
                </a:lnTo>
                <a:lnTo>
                  <a:pt x="22140" y="7019"/>
                </a:lnTo>
                <a:lnTo>
                  <a:pt x="22264" y="6984"/>
                </a:lnTo>
                <a:lnTo>
                  <a:pt x="22337" y="6198"/>
                </a:lnTo>
                <a:lnTo>
                  <a:pt x="22337" y="6198"/>
                </a:lnTo>
                <a:lnTo>
                  <a:pt x="21957" y="6849"/>
                </a:lnTo>
                <a:lnTo>
                  <a:pt x="22016" y="6972"/>
                </a:lnTo>
                <a:lnTo>
                  <a:pt x="22043" y="7031"/>
                </a:lnTo>
                <a:lnTo>
                  <a:pt x="21981" y="7217"/>
                </a:lnTo>
                <a:cubicBezTo>
                  <a:pt x="21822" y="7093"/>
                  <a:pt x="21636" y="7008"/>
                  <a:pt x="21404" y="6958"/>
                </a:cubicBezTo>
                <a:lnTo>
                  <a:pt x="21380" y="6958"/>
                </a:lnTo>
                <a:lnTo>
                  <a:pt x="21442" y="6725"/>
                </a:lnTo>
                <a:lnTo>
                  <a:pt x="21477" y="6689"/>
                </a:lnTo>
                <a:lnTo>
                  <a:pt x="21589" y="6651"/>
                </a:lnTo>
                <a:lnTo>
                  <a:pt x="21648" y="5891"/>
                </a:lnTo>
                <a:lnTo>
                  <a:pt x="21280" y="6542"/>
                </a:lnTo>
                <a:lnTo>
                  <a:pt x="21354" y="6651"/>
                </a:lnTo>
                <a:lnTo>
                  <a:pt x="21380" y="6737"/>
                </a:lnTo>
                <a:lnTo>
                  <a:pt x="20140" y="10875"/>
                </a:lnTo>
                <a:cubicBezTo>
                  <a:pt x="20128" y="10910"/>
                  <a:pt x="20140" y="10948"/>
                  <a:pt x="20164" y="10960"/>
                </a:cubicBezTo>
                <a:cubicBezTo>
                  <a:pt x="20176" y="10960"/>
                  <a:pt x="20190" y="10960"/>
                  <a:pt x="20202" y="10948"/>
                </a:cubicBezTo>
                <a:lnTo>
                  <a:pt x="20765" y="11155"/>
                </a:lnTo>
                <a:lnTo>
                  <a:pt x="21884" y="11585"/>
                </a:lnTo>
                <a:lnTo>
                  <a:pt x="21896" y="11537"/>
                </a:lnTo>
                <a:cubicBezTo>
                  <a:pt x="21896" y="11537"/>
                  <a:pt x="21943" y="11414"/>
                  <a:pt x="22005" y="11243"/>
                </a:cubicBezTo>
                <a:lnTo>
                  <a:pt x="22128" y="11290"/>
                </a:lnTo>
                <a:lnTo>
                  <a:pt x="22128" y="11302"/>
                </a:lnTo>
                <a:cubicBezTo>
                  <a:pt x="22116" y="11328"/>
                  <a:pt x="22116" y="11340"/>
                  <a:pt x="22140" y="11352"/>
                </a:cubicBezTo>
                <a:lnTo>
                  <a:pt x="22164" y="11352"/>
                </a:lnTo>
                <a:lnTo>
                  <a:pt x="22128" y="11464"/>
                </a:lnTo>
                <a:lnTo>
                  <a:pt x="22078" y="11573"/>
                </a:lnTo>
                <a:lnTo>
                  <a:pt x="22005" y="11720"/>
                </a:lnTo>
                <a:lnTo>
                  <a:pt x="21969" y="11817"/>
                </a:lnTo>
                <a:lnTo>
                  <a:pt x="21896" y="12112"/>
                </a:lnTo>
                <a:lnTo>
                  <a:pt x="21834" y="12359"/>
                </a:lnTo>
                <a:lnTo>
                  <a:pt x="24043" y="12960"/>
                </a:lnTo>
                <a:lnTo>
                  <a:pt x="24066" y="12863"/>
                </a:lnTo>
                <a:lnTo>
                  <a:pt x="24128" y="12568"/>
                </a:lnTo>
                <a:lnTo>
                  <a:pt x="24152" y="12480"/>
                </a:lnTo>
                <a:lnTo>
                  <a:pt x="24705" y="12716"/>
                </a:lnTo>
                <a:lnTo>
                  <a:pt x="24655" y="12898"/>
                </a:lnTo>
                <a:cubicBezTo>
                  <a:pt x="24644" y="12936"/>
                  <a:pt x="24655" y="12984"/>
                  <a:pt x="24694" y="12995"/>
                </a:cubicBezTo>
                <a:cubicBezTo>
                  <a:pt x="24707" y="13005"/>
                  <a:pt x="24721" y="13010"/>
                  <a:pt x="24736" y="13010"/>
                </a:cubicBezTo>
                <a:cubicBezTo>
                  <a:pt x="24761" y="13010"/>
                  <a:pt x="24783" y="12996"/>
                  <a:pt x="24791" y="12972"/>
                </a:cubicBezTo>
                <a:lnTo>
                  <a:pt x="24841" y="12774"/>
                </a:lnTo>
                <a:lnTo>
                  <a:pt x="25748" y="13169"/>
                </a:lnTo>
                <a:lnTo>
                  <a:pt x="25663" y="13437"/>
                </a:lnTo>
                <a:cubicBezTo>
                  <a:pt x="25651" y="13475"/>
                  <a:pt x="25663" y="13525"/>
                  <a:pt x="25698" y="13549"/>
                </a:cubicBezTo>
                <a:lnTo>
                  <a:pt x="25713" y="13549"/>
                </a:lnTo>
                <a:cubicBezTo>
                  <a:pt x="25718" y="13552"/>
                  <a:pt x="25726" y="13553"/>
                  <a:pt x="25734" y="13553"/>
                </a:cubicBezTo>
                <a:cubicBezTo>
                  <a:pt x="25759" y="13553"/>
                  <a:pt x="25789" y="13540"/>
                  <a:pt x="25798" y="13511"/>
                </a:cubicBezTo>
                <a:lnTo>
                  <a:pt x="25883" y="13216"/>
                </a:lnTo>
                <a:lnTo>
                  <a:pt x="26903" y="13658"/>
                </a:lnTo>
                <a:lnTo>
                  <a:pt x="26791" y="14053"/>
                </a:lnTo>
                <a:cubicBezTo>
                  <a:pt x="26779" y="14088"/>
                  <a:pt x="26802" y="14138"/>
                  <a:pt x="26841" y="14162"/>
                </a:cubicBezTo>
                <a:cubicBezTo>
                  <a:pt x="26850" y="14165"/>
                  <a:pt x="26859" y="14166"/>
                  <a:pt x="26867" y="14166"/>
                </a:cubicBezTo>
                <a:cubicBezTo>
                  <a:pt x="26893" y="14166"/>
                  <a:pt x="26917" y="14153"/>
                  <a:pt x="26926" y="14126"/>
                </a:cubicBezTo>
                <a:lnTo>
                  <a:pt x="27038" y="13720"/>
                </a:lnTo>
                <a:lnTo>
                  <a:pt x="27945" y="14100"/>
                </a:lnTo>
                <a:cubicBezTo>
                  <a:pt x="27848" y="14444"/>
                  <a:pt x="27798" y="14677"/>
                  <a:pt x="27821" y="14689"/>
                </a:cubicBezTo>
                <a:cubicBezTo>
                  <a:pt x="27832" y="14696"/>
                  <a:pt x="27843" y="14700"/>
                  <a:pt x="27853" y="14700"/>
                </a:cubicBezTo>
                <a:cubicBezTo>
                  <a:pt x="27878" y="14700"/>
                  <a:pt x="27898" y="14679"/>
                  <a:pt x="27907" y="14653"/>
                </a:cubicBezTo>
                <a:lnTo>
                  <a:pt x="28054" y="14150"/>
                </a:lnTo>
                <a:lnTo>
                  <a:pt x="28410" y="14297"/>
                </a:lnTo>
                <a:lnTo>
                  <a:pt x="28201" y="14739"/>
                </a:lnTo>
                <a:lnTo>
                  <a:pt x="28178" y="14777"/>
                </a:lnTo>
                <a:lnTo>
                  <a:pt x="28031" y="15095"/>
                </a:lnTo>
                <a:lnTo>
                  <a:pt x="29515" y="15746"/>
                </a:lnTo>
                <a:lnTo>
                  <a:pt x="29589" y="15487"/>
                </a:lnTo>
                <a:lnTo>
                  <a:pt x="29589" y="15463"/>
                </a:lnTo>
                <a:lnTo>
                  <a:pt x="29762" y="15537"/>
                </a:lnTo>
                <a:lnTo>
                  <a:pt x="29798" y="15425"/>
                </a:lnTo>
                <a:lnTo>
                  <a:pt x="30154" y="15587"/>
                </a:lnTo>
                <a:lnTo>
                  <a:pt x="30116" y="15673"/>
                </a:lnTo>
                <a:cubicBezTo>
                  <a:pt x="30104" y="15708"/>
                  <a:pt x="30131" y="15746"/>
                  <a:pt x="30166" y="15758"/>
                </a:cubicBezTo>
                <a:cubicBezTo>
                  <a:pt x="30167" y="15759"/>
                  <a:pt x="30168" y="15760"/>
                  <a:pt x="30170" y="15760"/>
                </a:cubicBezTo>
                <a:cubicBezTo>
                  <a:pt x="30183" y="15760"/>
                  <a:pt x="30209" y="15710"/>
                  <a:pt x="30251" y="15622"/>
                </a:cubicBezTo>
                <a:lnTo>
                  <a:pt x="31135" y="16014"/>
                </a:lnTo>
                <a:lnTo>
                  <a:pt x="31100" y="16088"/>
                </a:lnTo>
                <a:cubicBezTo>
                  <a:pt x="31088" y="16126"/>
                  <a:pt x="31111" y="16176"/>
                  <a:pt x="31147" y="16188"/>
                </a:cubicBezTo>
                <a:cubicBezTo>
                  <a:pt x="31157" y="16194"/>
                  <a:pt x="31168" y="16197"/>
                  <a:pt x="31177" y="16197"/>
                </a:cubicBezTo>
                <a:cubicBezTo>
                  <a:pt x="31203" y="16197"/>
                  <a:pt x="31224" y="16177"/>
                  <a:pt x="31235" y="16150"/>
                </a:cubicBezTo>
                <a:lnTo>
                  <a:pt x="31270" y="16076"/>
                </a:lnTo>
                <a:lnTo>
                  <a:pt x="32266" y="16518"/>
                </a:lnTo>
                <a:lnTo>
                  <a:pt x="32239" y="16591"/>
                </a:lnTo>
                <a:cubicBezTo>
                  <a:pt x="32228" y="16630"/>
                  <a:pt x="32239" y="16665"/>
                  <a:pt x="32278" y="16677"/>
                </a:cubicBezTo>
                <a:cubicBezTo>
                  <a:pt x="32288" y="16684"/>
                  <a:pt x="32299" y="16688"/>
                  <a:pt x="32310" y="16688"/>
                </a:cubicBezTo>
                <a:cubicBezTo>
                  <a:pt x="32338" y="16688"/>
                  <a:pt x="32366" y="16667"/>
                  <a:pt x="32375" y="16642"/>
                </a:cubicBezTo>
                <a:lnTo>
                  <a:pt x="32387" y="16580"/>
                </a:lnTo>
                <a:lnTo>
                  <a:pt x="33270" y="16960"/>
                </a:lnTo>
                <a:lnTo>
                  <a:pt x="33247" y="17021"/>
                </a:lnTo>
                <a:cubicBezTo>
                  <a:pt x="33235" y="17060"/>
                  <a:pt x="33247" y="17107"/>
                  <a:pt x="33282" y="17119"/>
                </a:cubicBezTo>
                <a:cubicBezTo>
                  <a:pt x="33292" y="17123"/>
                  <a:pt x="33303" y="17124"/>
                  <a:pt x="33313" y="17124"/>
                </a:cubicBezTo>
                <a:cubicBezTo>
                  <a:pt x="33344" y="17124"/>
                  <a:pt x="33373" y="17109"/>
                  <a:pt x="33382" y="17083"/>
                </a:cubicBezTo>
                <a:lnTo>
                  <a:pt x="33394" y="17021"/>
                </a:lnTo>
                <a:lnTo>
                  <a:pt x="33933" y="17254"/>
                </a:lnTo>
                <a:lnTo>
                  <a:pt x="33909" y="17340"/>
                </a:lnTo>
                <a:lnTo>
                  <a:pt x="34130" y="17428"/>
                </a:lnTo>
                <a:lnTo>
                  <a:pt x="34154" y="17354"/>
                </a:lnTo>
                <a:lnTo>
                  <a:pt x="34596" y="17549"/>
                </a:lnTo>
                <a:cubicBezTo>
                  <a:pt x="34606" y="17556"/>
                  <a:pt x="34618" y="17559"/>
                  <a:pt x="34629" y="17559"/>
                </a:cubicBezTo>
                <a:cubicBezTo>
                  <a:pt x="34658" y="17559"/>
                  <a:pt x="34685" y="17539"/>
                  <a:pt x="34696" y="17513"/>
                </a:cubicBezTo>
                <a:cubicBezTo>
                  <a:pt x="34707" y="17475"/>
                  <a:pt x="34696" y="17440"/>
                  <a:pt x="34657" y="17413"/>
                </a:cubicBezTo>
                <a:lnTo>
                  <a:pt x="34204" y="17219"/>
                </a:lnTo>
                <a:lnTo>
                  <a:pt x="34254" y="17033"/>
                </a:lnTo>
                <a:lnTo>
                  <a:pt x="34045" y="16948"/>
                </a:lnTo>
                <a:lnTo>
                  <a:pt x="33983" y="17119"/>
                </a:lnTo>
                <a:lnTo>
                  <a:pt x="33456" y="16886"/>
                </a:lnTo>
                <a:lnTo>
                  <a:pt x="34045" y="15293"/>
                </a:lnTo>
                <a:cubicBezTo>
                  <a:pt x="34301" y="14727"/>
                  <a:pt x="34510" y="14642"/>
                  <a:pt x="34596" y="14642"/>
                </a:cubicBezTo>
                <a:cubicBezTo>
                  <a:pt x="34604" y="14640"/>
                  <a:pt x="34612" y="14639"/>
                  <a:pt x="34619" y="14639"/>
                </a:cubicBezTo>
                <a:cubicBezTo>
                  <a:pt x="34670" y="14639"/>
                  <a:pt x="34712" y="14672"/>
                  <a:pt x="34743" y="14715"/>
                </a:cubicBezTo>
                <a:cubicBezTo>
                  <a:pt x="34769" y="14762"/>
                  <a:pt x="34781" y="14801"/>
                  <a:pt x="34755" y="14836"/>
                </a:cubicBezTo>
                <a:cubicBezTo>
                  <a:pt x="34731" y="14851"/>
                  <a:pt x="34719" y="14874"/>
                  <a:pt x="34696" y="14874"/>
                </a:cubicBezTo>
                <a:cubicBezTo>
                  <a:pt x="34707" y="14851"/>
                  <a:pt x="34696" y="14813"/>
                  <a:pt x="34657" y="14801"/>
                </a:cubicBezTo>
                <a:cubicBezTo>
                  <a:pt x="34649" y="14798"/>
                  <a:pt x="34640" y="14796"/>
                  <a:pt x="34631" y="14796"/>
                </a:cubicBezTo>
                <a:cubicBezTo>
                  <a:pt x="34605" y="14796"/>
                  <a:pt x="34581" y="14810"/>
                  <a:pt x="34572" y="14836"/>
                </a:cubicBezTo>
                <a:lnTo>
                  <a:pt x="34572" y="14874"/>
                </a:lnTo>
                <a:cubicBezTo>
                  <a:pt x="34572" y="14898"/>
                  <a:pt x="34596" y="14924"/>
                  <a:pt x="34622" y="14936"/>
                </a:cubicBezTo>
                <a:cubicBezTo>
                  <a:pt x="34630" y="14938"/>
                  <a:pt x="34639" y="14939"/>
                  <a:pt x="34648" y="14939"/>
                </a:cubicBezTo>
                <a:cubicBezTo>
                  <a:pt x="34696" y="14939"/>
                  <a:pt x="34761" y="14914"/>
                  <a:pt x="34793" y="14863"/>
                </a:cubicBezTo>
                <a:cubicBezTo>
                  <a:pt x="34805" y="14836"/>
                  <a:pt x="34843" y="14777"/>
                  <a:pt x="34781" y="14689"/>
                </a:cubicBezTo>
                <a:lnTo>
                  <a:pt x="34781" y="14689"/>
                </a:lnTo>
                <a:lnTo>
                  <a:pt x="34975" y="14777"/>
                </a:lnTo>
                <a:lnTo>
                  <a:pt x="34928" y="14898"/>
                </a:lnTo>
                <a:lnTo>
                  <a:pt x="35149" y="14983"/>
                </a:lnTo>
                <a:lnTo>
                  <a:pt x="35196" y="14874"/>
                </a:lnTo>
                <a:lnTo>
                  <a:pt x="35529" y="15033"/>
                </a:lnTo>
                <a:cubicBezTo>
                  <a:pt x="35538" y="15036"/>
                  <a:pt x="35548" y="15038"/>
                  <a:pt x="35558" y="15038"/>
                </a:cubicBezTo>
                <a:cubicBezTo>
                  <a:pt x="35587" y="15038"/>
                  <a:pt x="35618" y="15025"/>
                  <a:pt x="35626" y="14998"/>
                </a:cubicBezTo>
                <a:cubicBezTo>
                  <a:pt x="35638" y="14960"/>
                  <a:pt x="35626" y="14910"/>
                  <a:pt x="35591" y="14898"/>
                </a:cubicBezTo>
                <a:lnTo>
                  <a:pt x="35246" y="14739"/>
                </a:lnTo>
                <a:lnTo>
                  <a:pt x="35297" y="14603"/>
                </a:lnTo>
                <a:lnTo>
                  <a:pt x="35076" y="14506"/>
                </a:lnTo>
                <a:lnTo>
                  <a:pt x="35026" y="14642"/>
                </a:lnTo>
                <a:lnTo>
                  <a:pt x="34401" y="14359"/>
                </a:lnTo>
                <a:lnTo>
                  <a:pt x="34607" y="13782"/>
                </a:lnTo>
                <a:lnTo>
                  <a:pt x="34657" y="13746"/>
                </a:lnTo>
                <a:lnTo>
                  <a:pt x="34855" y="13684"/>
                </a:lnTo>
                <a:lnTo>
                  <a:pt x="34990" y="12642"/>
                </a:lnTo>
                <a:lnTo>
                  <a:pt x="34425" y="13537"/>
                </a:lnTo>
                <a:lnTo>
                  <a:pt x="34510" y="13696"/>
                </a:lnTo>
                <a:lnTo>
                  <a:pt x="34534" y="13758"/>
                </a:lnTo>
                <a:lnTo>
                  <a:pt x="34313" y="14321"/>
                </a:lnTo>
                <a:lnTo>
                  <a:pt x="34166" y="14247"/>
                </a:lnTo>
                <a:lnTo>
                  <a:pt x="33282" y="13770"/>
                </a:lnTo>
                <a:lnTo>
                  <a:pt x="33406" y="13378"/>
                </a:lnTo>
                <a:lnTo>
                  <a:pt x="33468" y="13340"/>
                </a:lnTo>
                <a:lnTo>
                  <a:pt x="33615" y="13290"/>
                </a:lnTo>
                <a:lnTo>
                  <a:pt x="33650" y="12445"/>
                </a:lnTo>
                <a:lnTo>
                  <a:pt x="33650" y="12445"/>
                </a:lnTo>
                <a:lnTo>
                  <a:pt x="33223" y="13157"/>
                </a:lnTo>
                <a:lnTo>
                  <a:pt x="33332" y="13290"/>
                </a:lnTo>
                <a:lnTo>
                  <a:pt x="33332" y="13316"/>
                </a:lnTo>
                <a:lnTo>
                  <a:pt x="33197" y="13732"/>
                </a:lnTo>
                <a:lnTo>
                  <a:pt x="32313" y="13266"/>
                </a:lnTo>
                <a:lnTo>
                  <a:pt x="32448" y="12898"/>
                </a:lnTo>
                <a:lnTo>
                  <a:pt x="32522" y="12848"/>
                </a:lnTo>
                <a:lnTo>
                  <a:pt x="32708" y="12801"/>
                </a:lnTo>
                <a:lnTo>
                  <a:pt x="32793" y="11805"/>
                </a:lnTo>
                <a:lnTo>
                  <a:pt x="32278" y="12642"/>
                </a:lnTo>
                <a:lnTo>
                  <a:pt x="32363" y="12789"/>
                </a:lnTo>
                <a:lnTo>
                  <a:pt x="32387" y="12824"/>
                </a:lnTo>
                <a:lnTo>
                  <a:pt x="32228" y="13216"/>
                </a:lnTo>
                <a:lnTo>
                  <a:pt x="31332" y="12739"/>
                </a:lnTo>
                <a:cubicBezTo>
                  <a:pt x="31382" y="12592"/>
                  <a:pt x="31429" y="12468"/>
                  <a:pt x="31456" y="12406"/>
                </a:cubicBezTo>
                <a:lnTo>
                  <a:pt x="31491" y="12383"/>
                </a:lnTo>
                <a:lnTo>
                  <a:pt x="31662" y="12359"/>
                </a:lnTo>
                <a:lnTo>
                  <a:pt x="31662" y="11596"/>
                </a:lnTo>
                <a:lnTo>
                  <a:pt x="31220" y="12185"/>
                </a:lnTo>
                <a:lnTo>
                  <a:pt x="31344" y="12321"/>
                </a:lnTo>
                <a:lnTo>
                  <a:pt x="31344" y="12333"/>
                </a:lnTo>
                <a:lnTo>
                  <a:pt x="31220" y="12677"/>
                </a:lnTo>
                <a:lnTo>
                  <a:pt x="30731" y="12421"/>
                </a:lnTo>
                <a:lnTo>
                  <a:pt x="30793" y="12259"/>
                </a:lnTo>
                <a:lnTo>
                  <a:pt x="30619" y="12185"/>
                </a:lnTo>
                <a:lnTo>
                  <a:pt x="30596" y="12138"/>
                </a:lnTo>
                <a:lnTo>
                  <a:pt x="30572" y="12100"/>
                </a:lnTo>
                <a:lnTo>
                  <a:pt x="30484" y="12053"/>
                </a:lnTo>
                <a:lnTo>
                  <a:pt x="30449" y="12026"/>
                </a:lnTo>
                <a:lnTo>
                  <a:pt x="30069" y="11794"/>
                </a:lnTo>
                <a:lnTo>
                  <a:pt x="29762" y="11596"/>
                </a:lnTo>
                <a:lnTo>
                  <a:pt x="29627" y="11623"/>
                </a:lnTo>
                <a:lnTo>
                  <a:pt x="29553" y="11635"/>
                </a:lnTo>
                <a:lnTo>
                  <a:pt x="29491" y="11770"/>
                </a:lnTo>
                <a:lnTo>
                  <a:pt x="29368" y="11708"/>
                </a:lnTo>
                <a:lnTo>
                  <a:pt x="29321" y="11867"/>
                </a:lnTo>
                <a:lnTo>
                  <a:pt x="28805" y="11635"/>
                </a:lnTo>
                <a:lnTo>
                  <a:pt x="28902" y="11278"/>
                </a:lnTo>
                <a:lnTo>
                  <a:pt x="29073" y="11290"/>
                </a:lnTo>
                <a:lnTo>
                  <a:pt x="29100" y="10492"/>
                </a:lnTo>
                <a:lnTo>
                  <a:pt x="29100" y="10492"/>
                </a:lnTo>
                <a:lnTo>
                  <a:pt x="28658" y="11034"/>
                </a:lnTo>
                <a:lnTo>
                  <a:pt x="28790" y="11228"/>
                </a:lnTo>
                <a:cubicBezTo>
                  <a:pt x="28767" y="11290"/>
                  <a:pt x="28732" y="11414"/>
                  <a:pt x="28681" y="11573"/>
                </a:cubicBezTo>
                <a:lnTo>
                  <a:pt x="27736" y="11155"/>
                </a:lnTo>
                <a:lnTo>
                  <a:pt x="27848" y="10751"/>
                </a:lnTo>
                <a:lnTo>
                  <a:pt x="27883" y="10739"/>
                </a:lnTo>
                <a:lnTo>
                  <a:pt x="28031" y="10713"/>
                </a:lnTo>
                <a:lnTo>
                  <a:pt x="28116" y="9697"/>
                </a:lnTo>
                <a:lnTo>
                  <a:pt x="27627" y="10468"/>
                </a:lnTo>
                <a:lnTo>
                  <a:pt x="27724" y="10654"/>
                </a:lnTo>
                <a:lnTo>
                  <a:pt x="27760" y="10751"/>
                </a:lnTo>
                <a:lnTo>
                  <a:pt x="27651" y="11119"/>
                </a:lnTo>
                <a:lnTo>
                  <a:pt x="26717" y="10701"/>
                </a:lnTo>
                <a:lnTo>
                  <a:pt x="26852" y="10297"/>
                </a:lnTo>
                <a:lnTo>
                  <a:pt x="26864" y="10286"/>
                </a:lnTo>
                <a:lnTo>
                  <a:pt x="27023" y="10271"/>
                </a:lnTo>
                <a:lnTo>
                  <a:pt x="27123" y="9414"/>
                </a:lnTo>
                <a:lnTo>
                  <a:pt x="26655" y="10038"/>
                </a:lnTo>
                <a:lnTo>
                  <a:pt x="26743" y="10212"/>
                </a:lnTo>
                <a:lnTo>
                  <a:pt x="26767" y="10271"/>
                </a:lnTo>
                <a:lnTo>
                  <a:pt x="26632" y="10666"/>
                </a:lnTo>
                <a:lnTo>
                  <a:pt x="25686" y="10247"/>
                </a:lnTo>
                <a:lnTo>
                  <a:pt x="25539" y="10162"/>
                </a:lnTo>
                <a:lnTo>
                  <a:pt x="25686" y="9585"/>
                </a:lnTo>
                <a:lnTo>
                  <a:pt x="25748" y="9561"/>
                </a:lnTo>
                <a:lnTo>
                  <a:pt x="25907" y="9523"/>
                </a:lnTo>
                <a:lnTo>
                  <a:pt x="25992" y="8418"/>
                </a:lnTo>
                <a:lnTo>
                  <a:pt x="25992" y="8418"/>
                </a:lnTo>
                <a:lnTo>
                  <a:pt x="25504" y="9278"/>
                </a:lnTo>
                <a:lnTo>
                  <a:pt x="25601" y="9476"/>
                </a:lnTo>
                <a:lnTo>
                  <a:pt x="25624" y="9549"/>
                </a:lnTo>
                <a:lnTo>
                  <a:pt x="25453" y="10124"/>
                </a:lnTo>
                <a:lnTo>
                  <a:pt x="24814" y="9794"/>
                </a:lnTo>
                <a:lnTo>
                  <a:pt x="24853" y="9658"/>
                </a:lnTo>
                <a:lnTo>
                  <a:pt x="24644" y="9535"/>
                </a:lnTo>
                <a:lnTo>
                  <a:pt x="24593" y="9670"/>
                </a:lnTo>
                <a:lnTo>
                  <a:pt x="24546" y="9647"/>
                </a:lnTo>
                <a:lnTo>
                  <a:pt x="24632" y="9119"/>
                </a:lnTo>
                <a:lnTo>
                  <a:pt x="24314" y="9007"/>
                </a:lnTo>
                <a:cubicBezTo>
                  <a:pt x="24446" y="8430"/>
                  <a:pt x="24593" y="7573"/>
                  <a:pt x="24608" y="6589"/>
                </a:cubicBezTo>
                <a:lnTo>
                  <a:pt x="24608" y="6566"/>
                </a:lnTo>
                <a:lnTo>
                  <a:pt x="24608" y="6554"/>
                </a:lnTo>
                <a:cubicBezTo>
                  <a:pt x="24608" y="5818"/>
                  <a:pt x="24535" y="5020"/>
                  <a:pt x="24299" y="4221"/>
                </a:cubicBezTo>
                <a:cubicBezTo>
                  <a:pt x="24287" y="4186"/>
                  <a:pt x="24275" y="4148"/>
                  <a:pt x="24264" y="4112"/>
                </a:cubicBezTo>
                <a:cubicBezTo>
                  <a:pt x="24093" y="3559"/>
                  <a:pt x="23857" y="3020"/>
                  <a:pt x="23515" y="2516"/>
                </a:cubicBezTo>
                <a:cubicBezTo>
                  <a:pt x="23489" y="2481"/>
                  <a:pt x="23465" y="2454"/>
                  <a:pt x="23454" y="2419"/>
                </a:cubicBezTo>
                <a:cubicBezTo>
                  <a:pt x="23430" y="2381"/>
                  <a:pt x="23404" y="2357"/>
                  <a:pt x="23380" y="2319"/>
                </a:cubicBezTo>
                <a:cubicBezTo>
                  <a:pt x="23356" y="2295"/>
                  <a:pt x="23330" y="2260"/>
                  <a:pt x="23306" y="2233"/>
                </a:cubicBezTo>
                <a:lnTo>
                  <a:pt x="23306" y="2222"/>
                </a:lnTo>
                <a:cubicBezTo>
                  <a:pt x="23295" y="2198"/>
                  <a:pt x="23268" y="2160"/>
                  <a:pt x="23245" y="2136"/>
                </a:cubicBezTo>
                <a:cubicBezTo>
                  <a:pt x="23221" y="2098"/>
                  <a:pt x="23194" y="2074"/>
                  <a:pt x="23171" y="2039"/>
                </a:cubicBezTo>
                <a:lnTo>
                  <a:pt x="23159" y="2039"/>
                </a:lnTo>
                <a:cubicBezTo>
                  <a:pt x="23136" y="2012"/>
                  <a:pt x="23109" y="1977"/>
                  <a:pt x="23085" y="1951"/>
                </a:cubicBezTo>
                <a:cubicBezTo>
                  <a:pt x="23062" y="1915"/>
                  <a:pt x="23035" y="1892"/>
                  <a:pt x="23012" y="1865"/>
                </a:cubicBezTo>
                <a:lnTo>
                  <a:pt x="23012" y="1853"/>
                </a:lnTo>
                <a:cubicBezTo>
                  <a:pt x="22974" y="1830"/>
                  <a:pt x="22950" y="1803"/>
                  <a:pt x="22926" y="1768"/>
                </a:cubicBezTo>
                <a:cubicBezTo>
                  <a:pt x="22900" y="1744"/>
                  <a:pt x="22865" y="1718"/>
                  <a:pt x="22841" y="1683"/>
                </a:cubicBezTo>
                <a:cubicBezTo>
                  <a:pt x="22814" y="1656"/>
                  <a:pt x="22779" y="1621"/>
                  <a:pt x="22753" y="1597"/>
                </a:cubicBezTo>
                <a:cubicBezTo>
                  <a:pt x="22717" y="1571"/>
                  <a:pt x="22694" y="1535"/>
                  <a:pt x="22667" y="1509"/>
                </a:cubicBezTo>
                <a:lnTo>
                  <a:pt x="22655" y="1509"/>
                </a:lnTo>
                <a:cubicBezTo>
                  <a:pt x="22632" y="1485"/>
                  <a:pt x="22605" y="1450"/>
                  <a:pt x="22582" y="1423"/>
                </a:cubicBezTo>
                <a:lnTo>
                  <a:pt x="22570" y="1423"/>
                </a:lnTo>
                <a:cubicBezTo>
                  <a:pt x="22532" y="1400"/>
                  <a:pt x="22508" y="1376"/>
                  <a:pt x="22485" y="1350"/>
                </a:cubicBezTo>
                <a:lnTo>
                  <a:pt x="22473" y="1338"/>
                </a:lnTo>
                <a:cubicBezTo>
                  <a:pt x="22446" y="1314"/>
                  <a:pt x="22411" y="1288"/>
                  <a:pt x="22384" y="1264"/>
                </a:cubicBezTo>
                <a:lnTo>
                  <a:pt x="22373" y="1253"/>
                </a:lnTo>
                <a:cubicBezTo>
                  <a:pt x="22349" y="1229"/>
                  <a:pt x="22311" y="1202"/>
                  <a:pt x="22287" y="1179"/>
                </a:cubicBezTo>
                <a:cubicBezTo>
                  <a:pt x="22276" y="1179"/>
                  <a:pt x="22276" y="1179"/>
                  <a:pt x="22276" y="1167"/>
                </a:cubicBezTo>
                <a:cubicBezTo>
                  <a:pt x="22237" y="1155"/>
                  <a:pt x="22214" y="1129"/>
                  <a:pt x="22190" y="1105"/>
                </a:cubicBezTo>
                <a:cubicBezTo>
                  <a:pt x="22178" y="1105"/>
                  <a:pt x="22178" y="1093"/>
                  <a:pt x="22164" y="1093"/>
                </a:cubicBezTo>
                <a:cubicBezTo>
                  <a:pt x="22140" y="1067"/>
                  <a:pt x="22105" y="1043"/>
                  <a:pt x="22078" y="1032"/>
                </a:cubicBezTo>
                <a:cubicBezTo>
                  <a:pt x="22066" y="1020"/>
                  <a:pt x="22066" y="1020"/>
                  <a:pt x="22055" y="1008"/>
                </a:cubicBezTo>
                <a:cubicBezTo>
                  <a:pt x="22031" y="993"/>
                  <a:pt x="22005" y="970"/>
                  <a:pt x="21969" y="946"/>
                </a:cubicBezTo>
                <a:cubicBezTo>
                  <a:pt x="21969" y="946"/>
                  <a:pt x="21957" y="946"/>
                  <a:pt x="21943" y="934"/>
                </a:cubicBezTo>
                <a:cubicBezTo>
                  <a:pt x="21919" y="908"/>
                  <a:pt x="21896" y="896"/>
                  <a:pt x="21857" y="873"/>
                </a:cubicBezTo>
                <a:cubicBezTo>
                  <a:pt x="21857" y="873"/>
                  <a:pt x="21846" y="861"/>
                  <a:pt x="21834" y="861"/>
                </a:cubicBezTo>
                <a:cubicBezTo>
                  <a:pt x="21810" y="834"/>
                  <a:pt x="21772" y="823"/>
                  <a:pt x="21748" y="799"/>
                </a:cubicBezTo>
                <a:cubicBezTo>
                  <a:pt x="21737" y="799"/>
                  <a:pt x="21722" y="787"/>
                  <a:pt x="21722" y="787"/>
                </a:cubicBezTo>
                <a:cubicBezTo>
                  <a:pt x="21686" y="761"/>
                  <a:pt x="21663" y="749"/>
                  <a:pt x="21625" y="725"/>
                </a:cubicBezTo>
                <a:cubicBezTo>
                  <a:pt x="21625" y="725"/>
                  <a:pt x="21613" y="714"/>
                  <a:pt x="21601" y="714"/>
                </a:cubicBezTo>
                <a:cubicBezTo>
                  <a:pt x="21575" y="687"/>
                  <a:pt x="21539" y="675"/>
                  <a:pt x="21516" y="663"/>
                </a:cubicBezTo>
                <a:cubicBezTo>
                  <a:pt x="21501" y="652"/>
                  <a:pt x="21489" y="652"/>
                  <a:pt x="21477" y="640"/>
                </a:cubicBezTo>
                <a:cubicBezTo>
                  <a:pt x="21454" y="625"/>
                  <a:pt x="21415" y="602"/>
                  <a:pt x="21392" y="590"/>
                </a:cubicBezTo>
                <a:cubicBezTo>
                  <a:pt x="21380" y="578"/>
                  <a:pt x="21368" y="578"/>
                  <a:pt x="21354" y="566"/>
                </a:cubicBezTo>
                <a:cubicBezTo>
                  <a:pt x="21330" y="552"/>
                  <a:pt x="21295" y="540"/>
                  <a:pt x="21268" y="528"/>
                </a:cubicBezTo>
                <a:cubicBezTo>
                  <a:pt x="21256" y="516"/>
                  <a:pt x="21245" y="504"/>
                  <a:pt x="21221" y="504"/>
                </a:cubicBezTo>
                <a:cubicBezTo>
                  <a:pt x="21195" y="478"/>
                  <a:pt x="21171" y="466"/>
                  <a:pt x="21133" y="454"/>
                </a:cubicBezTo>
                <a:cubicBezTo>
                  <a:pt x="21121" y="443"/>
                  <a:pt x="21109" y="443"/>
                  <a:pt x="21097" y="431"/>
                </a:cubicBezTo>
                <a:cubicBezTo>
                  <a:pt x="21059" y="419"/>
                  <a:pt x="21036" y="404"/>
                  <a:pt x="21012" y="392"/>
                </a:cubicBezTo>
                <a:cubicBezTo>
                  <a:pt x="20985" y="381"/>
                  <a:pt x="20974" y="381"/>
                  <a:pt x="20962" y="369"/>
                </a:cubicBezTo>
                <a:cubicBezTo>
                  <a:pt x="20938" y="357"/>
                  <a:pt x="20912" y="345"/>
                  <a:pt x="20888" y="345"/>
                </a:cubicBezTo>
                <a:lnTo>
                  <a:pt x="20888" y="331"/>
                </a:lnTo>
                <a:lnTo>
                  <a:pt x="20877" y="331"/>
                </a:lnTo>
                <a:cubicBezTo>
                  <a:pt x="20853" y="319"/>
                  <a:pt x="20838" y="307"/>
                  <a:pt x="20826" y="307"/>
                </a:cubicBezTo>
                <a:cubicBezTo>
                  <a:pt x="20791" y="295"/>
                  <a:pt x="20765" y="284"/>
                  <a:pt x="20729" y="272"/>
                </a:cubicBezTo>
                <a:cubicBezTo>
                  <a:pt x="20717" y="257"/>
                  <a:pt x="20706" y="245"/>
                  <a:pt x="20679" y="245"/>
                </a:cubicBezTo>
                <a:cubicBezTo>
                  <a:pt x="20656" y="233"/>
                  <a:pt x="20617" y="222"/>
                  <a:pt x="20594" y="210"/>
                </a:cubicBezTo>
                <a:cubicBezTo>
                  <a:pt x="20570" y="198"/>
                  <a:pt x="20558" y="198"/>
                  <a:pt x="20532" y="183"/>
                </a:cubicBezTo>
                <a:cubicBezTo>
                  <a:pt x="20508" y="172"/>
                  <a:pt x="20485" y="160"/>
                  <a:pt x="20447" y="148"/>
                </a:cubicBezTo>
                <a:cubicBezTo>
                  <a:pt x="20435" y="136"/>
                  <a:pt x="20411" y="136"/>
                  <a:pt x="20385" y="124"/>
                </a:cubicBezTo>
                <a:cubicBezTo>
                  <a:pt x="20361" y="110"/>
                  <a:pt x="20323" y="98"/>
                  <a:pt x="20287" y="86"/>
                </a:cubicBezTo>
                <a:cubicBezTo>
                  <a:pt x="20276" y="86"/>
                  <a:pt x="20249" y="74"/>
                  <a:pt x="20237" y="74"/>
                </a:cubicBezTo>
                <a:cubicBezTo>
                  <a:pt x="20190" y="51"/>
                  <a:pt x="20140" y="36"/>
                  <a:pt x="20090" y="13"/>
                </a:cubicBezTo>
                <a:lnTo>
                  <a:pt x="19955" y="13"/>
                </a:lnTo>
                <a:cubicBezTo>
                  <a:pt x="19931" y="13"/>
                  <a:pt x="19908" y="1"/>
                  <a:pt x="1986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51" name="Google Shape;351;p32"/>
          <p:cNvGrpSpPr/>
          <p:nvPr/>
        </p:nvGrpSpPr>
        <p:grpSpPr>
          <a:xfrm>
            <a:off x="4122322" y="3895735"/>
            <a:ext cx="5021678" cy="1247765"/>
            <a:chOff x="4122322" y="3895735"/>
            <a:chExt cx="5021678" cy="1247765"/>
          </a:xfrm>
        </p:grpSpPr>
        <p:sp>
          <p:nvSpPr>
            <p:cNvPr id="352" name="Google Shape;352;p32"/>
            <p:cNvSpPr/>
            <p:nvPr/>
          </p:nvSpPr>
          <p:spPr>
            <a:xfrm flipH="1">
              <a:off x="4122322" y="3895735"/>
              <a:ext cx="5021678" cy="1196881"/>
            </a:xfrm>
            <a:custGeom>
              <a:rect b="b" l="l" r="r" t="t"/>
              <a:pathLst>
                <a:path extrusionOk="0" h="7574" w="38216">
                  <a:moveTo>
                    <a:pt x="13545" y="0"/>
                  </a:moveTo>
                  <a:cubicBezTo>
                    <a:pt x="4555" y="0"/>
                    <a:pt x="1" y="912"/>
                    <a:pt x="1" y="912"/>
                  </a:cubicBezTo>
                  <a:lnTo>
                    <a:pt x="1" y="7574"/>
                  </a:lnTo>
                  <a:lnTo>
                    <a:pt x="38215" y="7574"/>
                  </a:lnTo>
                  <a:cubicBezTo>
                    <a:pt x="38215" y="7574"/>
                    <a:pt x="28790" y="346"/>
                    <a:pt x="17316" y="52"/>
                  </a:cubicBezTo>
                  <a:cubicBezTo>
                    <a:pt x="15982" y="16"/>
                    <a:pt x="14725" y="0"/>
                    <a:pt x="13545" y="0"/>
                  </a:cubicBezTo>
                  <a:close/>
                </a:path>
              </a:pathLst>
            </a:custGeom>
            <a:solidFill>
              <a:srgbClr val="2E313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3" name="Google Shape;353;p32"/>
            <p:cNvSpPr/>
            <p:nvPr/>
          </p:nvSpPr>
          <p:spPr>
            <a:xfrm flipH="1">
              <a:off x="4675395" y="3895735"/>
              <a:ext cx="4468605" cy="1247765"/>
            </a:xfrm>
            <a:custGeom>
              <a:rect b="b" l="l" r="r" t="t"/>
              <a:pathLst>
                <a:path extrusionOk="0" h="7896" w="34007">
                  <a:moveTo>
                    <a:pt x="13545" y="0"/>
                  </a:moveTo>
                  <a:cubicBezTo>
                    <a:pt x="4555" y="0"/>
                    <a:pt x="1" y="912"/>
                    <a:pt x="1" y="912"/>
                  </a:cubicBezTo>
                  <a:lnTo>
                    <a:pt x="1" y="3415"/>
                  </a:lnTo>
                  <a:cubicBezTo>
                    <a:pt x="2516" y="4667"/>
                    <a:pt x="5647" y="5686"/>
                    <a:pt x="9143" y="6643"/>
                  </a:cubicBezTo>
                  <a:cubicBezTo>
                    <a:pt x="12427" y="7549"/>
                    <a:pt x="15796" y="7896"/>
                    <a:pt x="18958" y="7896"/>
                  </a:cubicBezTo>
                  <a:cubicBezTo>
                    <a:pt x="26296" y="7896"/>
                    <a:pt x="32522" y="6027"/>
                    <a:pt x="34007" y="4938"/>
                  </a:cubicBezTo>
                  <a:cubicBezTo>
                    <a:pt x="30178" y="2838"/>
                    <a:pt x="24102" y="225"/>
                    <a:pt x="17316" y="52"/>
                  </a:cubicBezTo>
                  <a:cubicBezTo>
                    <a:pt x="15982" y="16"/>
                    <a:pt x="14725" y="0"/>
                    <a:pt x="13545" y="0"/>
                  </a:cubicBezTo>
                  <a:close/>
                </a:path>
              </a:pathLst>
            </a:custGeom>
            <a:solidFill>
              <a:srgbClr val="4B4E5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4" name="Google Shape;354;p32"/>
            <p:cNvSpPr/>
            <p:nvPr/>
          </p:nvSpPr>
          <p:spPr>
            <a:xfrm flipH="1">
              <a:off x="5841461" y="3895735"/>
              <a:ext cx="3302539" cy="408021"/>
            </a:xfrm>
            <a:custGeom>
              <a:rect b="b" l="l" r="r" t="t"/>
              <a:pathLst>
                <a:path extrusionOk="0" h="2582" w="25133">
                  <a:moveTo>
                    <a:pt x="13545" y="0"/>
                  </a:moveTo>
                  <a:cubicBezTo>
                    <a:pt x="4555" y="0"/>
                    <a:pt x="1" y="912"/>
                    <a:pt x="1" y="912"/>
                  </a:cubicBezTo>
                  <a:lnTo>
                    <a:pt x="1" y="1745"/>
                  </a:lnTo>
                  <a:cubicBezTo>
                    <a:pt x="272" y="1881"/>
                    <a:pt x="540" y="2004"/>
                    <a:pt x="822" y="2140"/>
                  </a:cubicBezTo>
                  <a:cubicBezTo>
                    <a:pt x="3500" y="2420"/>
                    <a:pt x="6860" y="2582"/>
                    <a:pt x="10506" y="2582"/>
                  </a:cubicBezTo>
                  <a:cubicBezTo>
                    <a:pt x="17095" y="2582"/>
                    <a:pt x="22741" y="2040"/>
                    <a:pt x="25132" y="1268"/>
                  </a:cubicBezTo>
                  <a:cubicBezTo>
                    <a:pt x="22717" y="594"/>
                    <a:pt x="20067" y="125"/>
                    <a:pt x="17316" y="52"/>
                  </a:cubicBezTo>
                  <a:cubicBezTo>
                    <a:pt x="15982" y="16"/>
                    <a:pt x="14725" y="0"/>
                    <a:pt x="13545" y="0"/>
                  </a:cubicBezTo>
                  <a:close/>
                </a:path>
              </a:pathLst>
            </a:custGeom>
            <a:solidFill>
              <a:srgbClr val="61647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5" name="Google Shape;355;p32"/>
            <p:cNvSpPr/>
            <p:nvPr/>
          </p:nvSpPr>
          <p:spPr>
            <a:xfrm flipH="1">
              <a:off x="6343279" y="4025319"/>
              <a:ext cx="429918" cy="254411"/>
            </a:xfrm>
            <a:custGeom>
              <a:rect b="b" l="l" r="r" t="t"/>
              <a:pathLst>
                <a:path extrusionOk="0" h="1780" w="3008">
                  <a:moveTo>
                    <a:pt x="1008" y="0"/>
                  </a:moveTo>
                  <a:lnTo>
                    <a:pt x="1008" y="0"/>
                  </a:lnTo>
                  <a:cubicBezTo>
                    <a:pt x="1202" y="357"/>
                    <a:pt x="1043" y="908"/>
                    <a:pt x="1043" y="908"/>
                  </a:cubicBezTo>
                  <a:cubicBezTo>
                    <a:pt x="981" y="713"/>
                    <a:pt x="761" y="478"/>
                    <a:pt x="760" y="478"/>
                  </a:cubicBezTo>
                  <a:lnTo>
                    <a:pt x="760" y="478"/>
                  </a:lnTo>
                  <a:cubicBezTo>
                    <a:pt x="849" y="687"/>
                    <a:pt x="737" y="1020"/>
                    <a:pt x="737" y="1020"/>
                  </a:cubicBezTo>
                  <a:cubicBezTo>
                    <a:pt x="516" y="601"/>
                    <a:pt x="186" y="369"/>
                    <a:pt x="186" y="369"/>
                  </a:cubicBezTo>
                  <a:lnTo>
                    <a:pt x="186" y="369"/>
                  </a:lnTo>
                  <a:cubicBezTo>
                    <a:pt x="431" y="625"/>
                    <a:pt x="431" y="1388"/>
                    <a:pt x="431" y="1388"/>
                  </a:cubicBezTo>
                  <a:lnTo>
                    <a:pt x="1" y="1129"/>
                  </a:lnTo>
                  <a:lnTo>
                    <a:pt x="1" y="1129"/>
                  </a:lnTo>
                  <a:cubicBezTo>
                    <a:pt x="1" y="1129"/>
                    <a:pt x="283" y="1485"/>
                    <a:pt x="333" y="1779"/>
                  </a:cubicBezTo>
                  <a:lnTo>
                    <a:pt x="2675" y="1779"/>
                  </a:lnTo>
                  <a:cubicBezTo>
                    <a:pt x="2725" y="1485"/>
                    <a:pt x="3008" y="1129"/>
                    <a:pt x="3008" y="1129"/>
                  </a:cubicBezTo>
                  <a:lnTo>
                    <a:pt x="3008" y="1129"/>
                  </a:lnTo>
                  <a:lnTo>
                    <a:pt x="2578" y="1388"/>
                  </a:lnTo>
                  <a:cubicBezTo>
                    <a:pt x="2578" y="1388"/>
                    <a:pt x="2578" y="625"/>
                    <a:pt x="2837" y="369"/>
                  </a:cubicBezTo>
                  <a:lnTo>
                    <a:pt x="2837" y="369"/>
                  </a:lnTo>
                  <a:cubicBezTo>
                    <a:pt x="2837" y="369"/>
                    <a:pt x="2492" y="601"/>
                    <a:pt x="2271" y="1020"/>
                  </a:cubicBezTo>
                  <a:cubicBezTo>
                    <a:pt x="2271" y="1020"/>
                    <a:pt x="2159" y="687"/>
                    <a:pt x="2248" y="478"/>
                  </a:cubicBezTo>
                  <a:lnTo>
                    <a:pt x="2248" y="478"/>
                  </a:lnTo>
                  <a:cubicBezTo>
                    <a:pt x="2248" y="478"/>
                    <a:pt x="2027" y="713"/>
                    <a:pt x="1965" y="908"/>
                  </a:cubicBezTo>
                  <a:cubicBezTo>
                    <a:pt x="1965" y="908"/>
                    <a:pt x="1806" y="357"/>
                    <a:pt x="2000" y="0"/>
                  </a:cubicBezTo>
                  <a:lnTo>
                    <a:pt x="2000" y="0"/>
                  </a:lnTo>
                  <a:cubicBezTo>
                    <a:pt x="2000" y="1"/>
                    <a:pt x="1694" y="272"/>
                    <a:pt x="1497" y="919"/>
                  </a:cubicBezTo>
                  <a:cubicBezTo>
                    <a:pt x="1314" y="272"/>
                    <a:pt x="1008" y="1"/>
                    <a:pt x="1008" y="0"/>
                  </a:cubicBezTo>
                  <a:close/>
                </a:path>
              </a:pathLst>
            </a:custGeom>
            <a:solidFill>
              <a:srgbClr val="4B4E5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6" name="Google Shape;356;p32"/>
            <p:cNvSpPr/>
            <p:nvPr/>
          </p:nvSpPr>
          <p:spPr>
            <a:xfrm flipH="1">
              <a:off x="6965862" y="4111219"/>
              <a:ext cx="431634" cy="254411"/>
            </a:xfrm>
            <a:custGeom>
              <a:rect b="b" l="l" r="r" t="t"/>
              <a:pathLst>
                <a:path extrusionOk="0" h="1780" w="3020">
                  <a:moveTo>
                    <a:pt x="1005" y="0"/>
                  </a:moveTo>
                  <a:lnTo>
                    <a:pt x="1005" y="0"/>
                  </a:lnTo>
                  <a:cubicBezTo>
                    <a:pt x="1202" y="357"/>
                    <a:pt x="1043" y="907"/>
                    <a:pt x="1043" y="907"/>
                  </a:cubicBezTo>
                  <a:cubicBezTo>
                    <a:pt x="982" y="713"/>
                    <a:pt x="772" y="480"/>
                    <a:pt x="772" y="480"/>
                  </a:cubicBezTo>
                  <a:lnTo>
                    <a:pt x="772" y="480"/>
                  </a:lnTo>
                  <a:cubicBezTo>
                    <a:pt x="858" y="687"/>
                    <a:pt x="749" y="1019"/>
                    <a:pt x="749" y="1019"/>
                  </a:cubicBezTo>
                  <a:cubicBezTo>
                    <a:pt x="528" y="601"/>
                    <a:pt x="184" y="369"/>
                    <a:pt x="183" y="368"/>
                  </a:cubicBezTo>
                  <a:lnTo>
                    <a:pt x="183" y="368"/>
                  </a:lnTo>
                  <a:cubicBezTo>
                    <a:pt x="443" y="628"/>
                    <a:pt x="443" y="1388"/>
                    <a:pt x="443" y="1388"/>
                  </a:cubicBezTo>
                  <a:lnTo>
                    <a:pt x="1" y="1128"/>
                  </a:lnTo>
                  <a:lnTo>
                    <a:pt x="1" y="1128"/>
                  </a:lnTo>
                  <a:cubicBezTo>
                    <a:pt x="1" y="1128"/>
                    <a:pt x="295" y="1485"/>
                    <a:pt x="342" y="1779"/>
                  </a:cubicBezTo>
                  <a:lnTo>
                    <a:pt x="2675" y="1779"/>
                  </a:lnTo>
                  <a:cubicBezTo>
                    <a:pt x="2725" y="1485"/>
                    <a:pt x="3020" y="1128"/>
                    <a:pt x="3020" y="1128"/>
                  </a:cubicBezTo>
                  <a:lnTo>
                    <a:pt x="3020" y="1128"/>
                  </a:lnTo>
                  <a:lnTo>
                    <a:pt x="2578" y="1388"/>
                  </a:lnTo>
                  <a:cubicBezTo>
                    <a:pt x="2578" y="1388"/>
                    <a:pt x="2578" y="628"/>
                    <a:pt x="2834" y="368"/>
                  </a:cubicBezTo>
                  <a:lnTo>
                    <a:pt x="2834" y="368"/>
                  </a:lnTo>
                  <a:cubicBezTo>
                    <a:pt x="2834" y="369"/>
                    <a:pt x="2492" y="601"/>
                    <a:pt x="2283" y="1019"/>
                  </a:cubicBezTo>
                  <a:cubicBezTo>
                    <a:pt x="2283" y="1019"/>
                    <a:pt x="2171" y="687"/>
                    <a:pt x="2257" y="480"/>
                  </a:cubicBezTo>
                  <a:lnTo>
                    <a:pt x="2257" y="480"/>
                  </a:lnTo>
                  <a:cubicBezTo>
                    <a:pt x="2257" y="480"/>
                    <a:pt x="2036" y="713"/>
                    <a:pt x="1977" y="907"/>
                  </a:cubicBezTo>
                  <a:cubicBezTo>
                    <a:pt x="1977" y="907"/>
                    <a:pt x="1815" y="357"/>
                    <a:pt x="2012" y="0"/>
                  </a:cubicBezTo>
                  <a:lnTo>
                    <a:pt x="2012" y="0"/>
                  </a:lnTo>
                  <a:cubicBezTo>
                    <a:pt x="2012" y="0"/>
                    <a:pt x="1694" y="271"/>
                    <a:pt x="1509" y="922"/>
                  </a:cubicBezTo>
                  <a:cubicBezTo>
                    <a:pt x="1326" y="271"/>
                    <a:pt x="1005" y="0"/>
                    <a:pt x="1005" y="0"/>
                  </a:cubicBezTo>
                  <a:close/>
                </a:path>
              </a:pathLst>
            </a:custGeom>
            <a:solidFill>
              <a:srgbClr val="4B4E5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57" name="Google Shape;357;p32"/>
          <p:cNvSpPr/>
          <p:nvPr/>
        </p:nvSpPr>
        <p:spPr>
          <a:xfrm>
            <a:off x="0" y="4327437"/>
            <a:ext cx="9144053" cy="816060"/>
          </a:xfrm>
          <a:custGeom>
            <a:rect b="b" l="l" r="r" t="t"/>
            <a:pathLst>
              <a:path extrusionOk="0" h="4381" w="49089">
                <a:moveTo>
                  <a:pt x="6418" y="2050"/>
                </a:moveTo>
                <a:lnTo>
                  <a:pt x="6418" y="2050"/>
                </a:lnTo>
                <a:cubicBezTo>
                  <a:pt x="6416" y="2052"/>
                  <a:pt x="6415" y="2053"/>
                  <a:pt x="6413" y="2055"/>
                </a:cubicBezTo>
                <a:lnTo>
                  <a:pt x="6413" y="2055"/>
                </a:lnTo>
                <a:cubicBezTo>
                  <a:pt x="6416" y="2052"/>
                  <a:pt x="6418" y="2051"/>
                  <a:pt x="6418" y="2050"/>
                </a:cubicBezTo>
                <a:close/>
                <a:moveTo>
                  <a:pt x="9425" y="2725"/>
                </a:moveTo>
                <a:cubicBezTo>
                  <a:pt x="9425" y="2726"/>
                  <a:pt x="9424" y="2727"/>
                  <a:pt x="9424" y="2728"/>
                </a:cubicBezTo>
                <a:lnTo>
                  <a:pt x="9424" y="2728"/>
                </a:lnTo>
                <a:cubicBezTo>
                  <a:pt x="9425" y="2726"/>
                  <a:pt x="9425" y="2725"/>
                  <a:pt x="9425" y="2725"/>
                </a:cubicBezTo>
                <a:close/>
                <a:moveTo>
                  <a:pt x="9130" y="2749"/>
                </a:moveTo>
                <a:cubicBezTo>
                  <a:pt x="9130" y="2749"/>
                  <a:pt x="9130" y="2749"/>
                  <a:pt x="9130" y="2749"/>
                </a:cubicBezTo>
                <a:lnTo>
                  <a:pt x="9130" y="2749"/>
                </a:lnTo>
                <a:cubicBezTo>
                  <a:pt x="9130" y="2749"/>
                  <a:pt x="9130" y="2749"/>
                  <a:pt x="9130" y="2749"/>
                </a:cubicBezTo>
                <a:close/>
                <a:moveTo>
                  <a:pt x="9204" y="2822"/>
                </a:moveTo>
                <a:cubicBezTo>
                  <a:pt x="9203" y="2823"/>
                  <a:pt x="9202" y="2824"/>
                  <a:pt x="9201" y="2825"/>
                </a:cubicBezTo>
                <a:lnTo>
                  <a:pt x="9201" y="2825"/>
                </a:lnTo>
                <a:cubicBezTo>
                  <a:pt x="9203" y="2823"/>
                  <a:pt x="9204" y="2822"/>
                  <a:pt x="9204" y="2822"/>
                </a:cubicBezTo>
                <a:close/>
                <a:moveTo>
                  <a:pt x="34436" y="2908"/>
                </a:moveTo>
                <a:cubicBezTo>
                  <a:pt x="34428" y="2915"/>
                  <a:pt x="34422" y="2926"/>
                  <a:pt x="34416" y="2939"/>
                </a:cubicBezTo>
                <a:lnTo>
                  <a:pt x="34416" y="2939"/>
                </a:lnTo>
                <a:cubicBezTo>
                  <a:pt x="34428" y="2919"/>
                  <a:pt x="34436" y="2908"/>
                  <a:pt x="34436" y="2908"/>
                </a:cubicBezTo>
                <a:close/>
                <a:moveTo>
                  <a:pt x="17990" y="2981"/>
                </a:moveTo>
                <a:lnTo>
                  <a:pt x="17990" y="2981"/>
                </a:lnTo>
                <a:cubicBezTo>
                  <a:pt x="17980" y="2987"/>
                  <a:pt x="17970" y="2994"/>
                  <a:pt x="17960" y="3002"/>
                </a:cubicBezTo>
                <a:lnTo>
                  <a:pt x="17960" y="3002"/>
                </a:lnTo>
                <a:cubicBezTo>
                  <a:pt x="17979" y="2989"/>
                  <a:pt x="17990" y="2981"/>
                  <a:pt x="17990" y="2981"/>
                </a:cubicBezTo>
                <a:close/>
                <a:moveTo>
                  <a:pt x="6762" y="3008"/>
                </a:moveTo>
                <a:lnTo>
                  <a:pt x="6762" y="3008"/>
                </a:lnTo>
                <a:cubicBezTo>
                  <a:pt x="6762" y="3008"/>
                  <a:pt x="6762" y="3008"/>
                  <a:pt x="6762" y="3008"/>
                </a:cubicBezTo>
                <a:lnTo>
                  <a:pt x="6762" y="3008"/>
                </a:lnTo>
                <a:cubicBezTo>
                  <a:pt x="6762" y="3008"/>
                  <a:pt x="6762" y="3008"/>
                  <a:pt x="6762" y="3008"/>
                </a:cubicBezTo>
                <a:close/>
                <a:moveTo>
                  <a:pt x="15130" y="3008"/>
                </a:moveTo>
                <a:cubicBezTo>
                  <a:pt x="15127" y="3009"/>
                  <a:pt x="15125" y="3009"/>
                  <a:pt x="15123" y="3010"/>
                </a:cubicBezTo>
                <a:lnTo>
                  <a:pt x="15123" y="3010"/>
                </a:lnTo>
                <a:cubicBezTo>
                  <a:pt x="15127" y="3009"/>
                  <a:pt x="15130" y="3008"/>
                  <a:pt x="15130" y="3008"/>
                </a:cubicBezTo>
                <a:close/>
                <a:moveTo>
                  <a:pt x="1314" y="2834"/>
                </a:moveTo>
                <a:cubicBezTo>
                  <a:pt x="1325" y="2884"/>
                  <a:pt x="1337" y="2934"/>
                  <a:pt x="1349" y="2981"/>
                </a:cubicBezTo>
                <a:cubicBezTo>
                  <a:pt x="1337" y="3031"/>
                  <a:pt x="1337" y="3070"/>
                  <a:pt x="1325" y="3117"/>
                </a:cubicBezTo>
                <a:cubicBezTo>
                  <a:pt x="1325" y="3117"/>
                  <a:pt x="1325" y="3008"/>
                  <a:pt x="1314" y="2834"/>
                </a:cubicBezTo>
                <a:close/>
                <a:moveTo>
                  <a:pt x="28604" y="3143"/>
                </a:moveTo>
                <a:cubicBezTo>
                  <a:pt x="28604" y="3143"/>
                  <a:pt x="28604" y="3144"/>
                  <a:pt x="28604" y="3144"/>
                </a:cubicBezTo>
                <a:lnTo>
                  <a:pt x="28604" y="3144"/>
                </a:lnTo>
                <a:cubicBezTo>
                  <a:pt x="28604" y="3144"/>
                  <a:pt x="28604" y="3143"/>
                  <a:pt x="28604" y="3143"/>
                </a:cubicBezTo>
                <a:close/>
                <a:moveTo>
                  <a:pt x="36975" y="3143"/>
                </a:moveTo>
                <a:cubicBezTo>
                  <a:pt x="36975" y="3144"/>
                  <a:pt x="36975" y="3145"/>
                  <a:pt x="36975" y="3146"/>
                </a:cubicBezTo>
                <a:lnTo>
                  <a:pt x="36975" y="3146"/>
                </a:lnTo>
                <a:cubicBezTo>
                  <a:pt x="36975" y="3144"/>
                  <a:pt x="36975" y="3143"/>
                  <a:pt x="36975" y="3143"/>
                </a:cubicBezTo>
                <a:close/>
                <a:moveTo>
                  <a:pt x="6406" y="2860"/>
                </a:moveTo>
                <a:lnTo>
                  <a:pt x="6406" y="2860"/>
                </a:lnTo>
                <a:cubicBezTo>
                  <a:pt x="6344" y="2996"/>
                  <a:pt x="6282" y="3128"/>
                  <a:pt x="6271" y="3179"/>
                </a:cubicBezTo>
                <a:lnTo>
                  <a:pt x="6271" y="3055"/>
                </a:lnTo>
                <a:cubicBezTo>
                  <a:pt x="6309" y="2996"/>
                  <a:pt x="6356" y="2922"/>
                  <a:pt x="6406" y="2860"/>
                </a:cubicBezTo>
                <a:close/>
                <a:moveTo>
                  <a:pt x="14776" y="2860"/>
                </a:moveTo>
                <a:cubicBezTo>
                  <a:pt x="14703" y="2996"/>
                  <a:pt x="14641" y="3128"/>
                  <a:pt x="14629" y="3179"/>
                </a:cubicBezTo>
                <a:lnTo>
                  <a:pt x="14629" y="3055"/>
                </a:lnTo>
                <a:cubicBezTo>
                  <a:pt x="14676" y="2996"/>
                  <a:pt x="14726" y="2922"/>
                  <a:pt x="14776" y="2860"/>
                </a:cubicBezTo>
                <a:close/>
                <a:moveTo>
                  <a:pt x="28678" y="3229"/>
                </a:moveTo>
                <a:lnTo>
                  <a:pt x="28678" y="3229"/>
                </a:lnTo>
                <a:cubicBezTo>
                  <a:pt x="28676" y="3230"/>
                  <a:pt x="28675" y="3232"/>
                  <a:pt x="28673" y="3234"/>
                </a:cubicBezTo>
                <a:lnTo>
                  <a:pt x="28673" y="3234"/>
                </a:lnTo>
                <a:cubicBezTo>
                  <a:pt x="28676" y="3230"/>
                  <a:pt x="28678" y="3229"/>
                  <a:pt x="28678" y="3229"/>
                </a:cubicBezTo>
                <a:close/>
                <a:moveTo>
                  <a:pt x="37048" y="3229"/>
                </a:moveTo>
                <a:lnTo>
                  <a:pt x="37048" y="3229"/>
                </a:lnTo>
                <a:cubicBezTo>
                  <a:pt x="37047" y="3230"/>
                  <a:pt x="37045" y="3232"/>
                  <a:pt x="37044" y="3234"/>
                </a:cubicBezTo>
                <a:lnTo>
                  <a:pt x="37044" y="3234"/>
                </a:lnTo>
                <a:cubicBezTo>
                  <a:pt x="37047" y="3230"/>
                  <a:pt x="37048" y="3229"/>
                  <a:pt x="37048" y="3229"/>
                </a:cubicBezTo>
                <a:close/>
                <a:moveTo>
                  <a:pt x="28673" y="3234"/>
                </a:moveTo>
                <a:cubicBezTo>
                  <a:pt x="28668" y="3240"/>
                  <a:pt x="28658" y="3253"/>
                  <a:pt x="28643" y="3276"/>
                </a:cubicBezTo>
                <a:cubicBezTo>
                  <a:pt x="28653" y="3266"/>
                  <a:pt x="28663" y="3246"/>
                  <a:pt x="28673" y="3234"/>
                </a:cubicBezTo>
                <a:close/>
                <a:moveTo>
                  <a:pt x="37044" y="3234"/>
                </a:moveTo>
                <a:cubicBezTo>
                  <a:pt x="37038" y="3240"/>
                  <a:pt x="37028" y="3253"/>
                  <a:pt x="37013" y="3276"/>
                </a:cubicBezTo>
                <a:cubicBezTo>
                  <a:pt x="37023" y="3266"/>
                  <a:pt x="37034" y="3246"/>
                  <a:pt x="37044" y="3234"/>
                </a:cubicBezTo>
                <a:close/>
                <a:moveTo>
                  <a:pt x="9142" y="2922"/>
                </a:moveTo>
                <a:cubicBezTo>
                  <a:pt x="9154" y="3031"/>
                  <a:pt x="9180" y="3155"/>
                  <a:pt x="9204" y="3276"/>
                </a:cubicBezTo>
                <a:cubicBezTo>
                  <a:pt x="9180" y="3302"/>
                  <a:pt x="9154" y="3314"/>
                  <a:pt x="9130" y="3326"/>
                </a:cubicBezTo>
                <a:cubicBezTo>
                  <a:pt x="9107" y="3264"/>
                  <a:pt x="9069" y="3202"/>
                  <a:pt x="9045" y="3155"/>
                </a:cubicBezTo>
                <a:cubicBezTo>
                  <a:pt x="9080" y="3081"/>
                  <a:pt x="9119" y="2996"/>
                  <a:pt x="9142" y="2922"/>
                </a:cubicBezTo>
                <a:close/>
                <a:moveTo>
                  <a:pt x="9045" y="3179"/>
                </a:moveTo>
                <a:cubicBezTo>
                  <a:pt x="9045" y="3229"/>
                  <a:pt x="9057" y="3302"/>
                  <a:pt x="9069" y="3376"/>
                </a:cubicBezTo>
                <a:lnTo>
                  <a:pt x="9057" y="3388"/>
                </a:lnTo>
                <a:cubicBezTo>
                  <a:pt x="9045" y="3349"/>
                  <a:pt x="9033" y="3302"/>
                  <a:pt x="9007" y="3252"/>
                </a:cubicBezTo>
                <a:cubicBezTo>
                  <a:pt x="9018" y="3229"/>
                  <a:pt x="9033" y="3202"/>
                  <a:pt x="9045" y="3179"/>
                </a:cubicBezTo>
                <a:close/>
                <a:moveTo>
                  <a:pt x="33882" y="3364"/>
                </a:moveTo>
                <a:lnTo>
                  <a:pt x="33882" y="3364"/>
                </a:lnTo>
                <a:cubicBezTo>
                  <a:pt x="33878" y="3374"/>
                  <a:pt x="33875" y="3383"/>
                  <a:pt x="33874" y="3394"/>
                </a:cubicBezTo>
                <a:lnTo>
                  <a:pt x="33874" y="3394"/>
                </a:lnTo>
                <a:cubicBezTo>
                  <a:pt x="33879" y="3375"/>
                  <a:pt x="33882" y="3364"/>
                  <a:pt x="33882" y="3364"/>
                </a:cubicBezTo>
                <a:close/>
                <a:moveTo>
                  <a:pt x="5976" y="2737"/>
                </a:moveTo>
                <a:cubicBezTo>
                  <a:pt x="5976" y="2760"/>
                  <a:pt x="5941" y="2946"/>
                  <a:pt x="5891" y="3167"/>
                </a:cubicBezTo>
                <a:cubicBezTo>
                  <a:pt x="5793" y="3264"/>
                  <a:pt x="5693" y="3364"/>
                  <a:pt x="5631" y="3449"/>
                </a:cubicBezTo>
                <a:cubicBezTo>
                  <a:pt x="5631" y="3449"/>
                  <a:pt x="5793" y="3093"/>
                  <a:pt x="5976" y="2737"/>
                </a:cubicBezTo>
                <a:close/>
                <a:moveTo>
                  <a:pt x="6111" y="3302"/>
                </a:moveTo>
                <a:lnTo>
                  <a:pt x="6111" y="3302"/>
                </a:lnTo>
                <a:cubicBezTo>
                  <a:pt x="6100" y="3349"/>
                  <a:pt x="6100" y="3399"/>
                  <a:pt x="6088" y="3438"/>
                </a:cubicBezTo>
                <a:lnTo>
                  <a:pt x="6088" y="3449"/>
                </a:lnTo>
                <a:cubicBezTo>
                  <a:pt x="6073" y="3423"/>
                  <a:pt x="6073" y="3399"/>
                  <a:pt x="6073" y="3364"/>
                </a:cubicBezTo>
                <a:cubicBezTo>
                  <a:pt x="6088" y="3338"/>
                  <a:pt x="6100" y="3326"/>
                  <a:pt x="6111" y="3302"/>
                </a:cubicBezTo>
                <a:close/>
                <a:moveTo>
                  <a:pt x="6468" y="3264"/>
                </a:moveTo>
                <a:cubicBezTo>
                  <a:pt x="6441" y="3326"/>
                  <a:pt x="6418" y="3388"/>
                  <a:pt x="6406" y="3449"/>
                </a:cubicBezTo>
                <a:cubicBezTo>
                  <a:pt x="6406" y="3449"/>
                  <a:pt x="6406" y="3399"/>
                  <a:pt x="6418" y="3338"/>
                </a:cubicBezTo>
                <a:cubicBezTo>
                  <a:pt x="6441" y="3314"/>
                  <a:pt x="6456" y="3290"/>
                  <a:pt x="6468" y="3264"/>
                </a:cubicBezTo>
                <a:close/>
                <a:moveTo>
                  <a:pt x="14467" y="3302"/>
                </a:moveTo>
                <a:cubicBezTo>
                  <a:pt x="14467" y="3349"/>
                  <a:pt x="14455" y="3399"/>
                  <a:pt x="14455" y="3438"/>
                </a:cubicBezTo>
                <a:lnTo>
                  <a:pt x="14444" y="3449"/>
                </a:lnTo>
                <a:cubicBezTo>
                  <a:pt x="14444" y="3423"/>
                  <a:pt x="14444" y="3399"/>
                  <a:pt x="14432" y="3364"/>
                </a:cubicBezTo>
                <a:cubicBezTo>
                  <a:pt x="14444" y="3338"/>
                  <a:pt x="14455" y="3326"/>
                  <a:pt x="14467" y="3302"/>
                </a:cubicBezTo>
                <a:close/>
                <a:moveTo>
                  <a:pt x="14835" y="3264"/>
                </a:moveTo>
                <a:lnTo>
                  <a:pt x="14835" y="3264"/>
                </a:lnTo>
                <a:cubicBezTo>
                  <a:pt x="14812" y="3326"/>
                  <a:pt x="14788" y="3388"/>
                  <a:pt x="14762" y="3449"/>
                </a:cubicBezTo>
                <a:cubicBezTo>
                  <a:pt x="14762" y="3449"/>
                  <a:pt x="14776" y="3399"/>
                  <a:pt x="14788" y="3338"/>
                </a:cubicBezTo>
                <a:cubicBezTo>
                  <a:pt x="14800" y="3314"/>
                  <a:pt x="14812" y="3290"/>
                  <a:pt x="14835" y="3264"/>
                </a:cubicBezTo>
                <a:close/>
                <a:moveTo>
                  <a:pt x="8971" y="3364"/>
                </a:moveTo>
                <a:cubicBezTo>
                  <a:pt x="8983" y="3388"/>
                  <a:pt x="8983" y="3411"/>
                  <a:pt x="8983" y="3438"/>
                </a:cubicBezTo>
                <a:cubicBezTo>
                  <a:pt x="8962" y="3459"/>
                  <a:pt x="8939" y="3480"/>
                  <a:pt x="8934" y="3492"/>
                </a:cubicBezTo>
                <a:lnTo>
                  <a:pt x="8934" y="3492"/>
                </a:lnTo>
                <a:cubicBezTo>
                  <a:pt x="8937" y="3478"/>
                  <a:pt x="8949" y="3426"/>
                  <a:pt x="8971" y="3364"/>
                </a:cubicBezTo>
                <a:close/>
                <a:moveTo>
                  <a:pt x="9228" y="3423"/>
                </a:moveTo>
                <a:cubicBezTo>
                  <a:pt x="9239" y="3461"/>
                  <a:pt x="9254" y="3497"/>
                  <a:pt x="9254" y="3523"/>
                </a:cubicBezTo>
                <a:cubicBezTo>
                  <a:pt x="9239" y="3511"/>
                  <a:pt x="9228" y="3485"/>
                  <a:pt x="9204" y="3449"/>
                </a:cubicBezTo>
                <a:cubicBezTo>
                  <a:pt x="9216" y="3449"/>
                  <a:pt x="9216" y="3438"/>
                  <a:pt x="9228" y="3423"/>
                </a:cubicBezTo>
                <a:close/>
                <a:moveTo>
                  <a:pt x="9584" y="3364"/>
                </a:moveTo>
                <a:cubicBezTo>
                  <a:pt x="9572" y="3411"/>
                  <a:pt x="9572" y="3473"/>
                  <a:pt x="9572" y="3523"/>
                </a:cubicBezTo>
                <a:cubicBezTo>
                  <a:pt x="9572" y="3523"/>
                  <a:pt x="9560" y="3473"/>
                  <a:pt x="9534" y="3399"/>
                </a:cubicBezTo>
                <a:cubicBezTo>
                  <a:pt x="9560" y="3388"/>
                  <a:pt x="9572" y="3376"/>
                  <a:pt x="9584" y="3364"/>
                </a:cubicBezTo>
                <a:close/>
                <a:moveTo>
                  <a:pt x="17781" y="3202"/>
                </a:moveTo>
                <a:lnTo>
                  <a:pt x="17781" y="3202"/>
                </a:lnTo>
                <a:cubicBezTo>
                  <a:pt x="17769" y="3264"/>
                  <a:pt x="17745" y="3364"/>
                  <a:pt x="17733" y="3461"/>
                </a:cubicBezTo>
                <a:cubicBezTo>
                  <a:pt x="17695" y="3473"/>
                  <a:pt x="17660" y="3497"/>
                  <a:pt x="17633" y="3523"/>
                </a:cubicBezTo>
                <a:cubicBezTo>
                  <a:pt x="17622" y="3485"/>
                  <a:pt x="17610" y="3461"/>
                  <a:pt x="17586" y="3423"/>
                </a:cubicBezTo>
                <a:cubicBezTo>
                  <a:pt x="17648" y="3349"/>
                  <a:pt x="17722" y="3276"/>
                  <a:pt x="17781" y="3202"/>
                </a:cubicBezTo>
                <a:close/>
                <a:moveTo>
                  <a:pt x="25880" y="3264"/>
                </a:moveTo>
                <a:cubicBezTo>
                  <a:pt x="25821" y="3399"/>
                  <a:pt x="25759" y="3535"/>
                  <a:pt x="25748" y="3570"/>
                </a:cubicBezTo>
                <a:lnTo>
                  <a:pt x="25748" y="3461"/>
                </a:lnTo>
                <a:cubicBezTo>
                  <a:pt x="25795" y="3388"/>
                  <a:pt x="25845" y="3326"/>
                  <a:pt x="25880" y="3264"/>
                </a:cubicBezTo>
                <a:close/>
                <a:moveTo>
                  <a:pt x="34250" y="3264"/>
                </a:moveTo>
                <a:cubicBezTo>
                  <a:pt x="34189" y="3399"/>
                  <a:pt x="34115" y="3535"/>
                  <a:pt x="34115" y="3570"/>
                </a:cubicBezTo>
                <a:cubicBezTo>
                  <a:pt x="34115" y="3570"/>
                  <a:pt x="34103" y="3535"/>
                  <a:pt x="34103" y="3461"/>
                </a:cubicBezTo>
                <a:cubicBezTo>
                  <a:pt x="34153" y="3388"/>
                  <a:pt x="34200" y="3326"/>
                  <a:pt x="34250" y="3264"/>
                </a:cubicBezTo>
                <a:close/>
                <a:moveTo>
                  <a:pt x="17536" y="3497"/>
                </a:moveTo>
                <a:cubicBezTo>
                  <a:pt x="17536" y="3523"/>
                  <a:pt x="17536" y="3547"/>
                  <a:pt x="17548" y="3570"/>
                </a:cubicBezTo>
                <a:cubicBezTo>
                  <a:pt x="17513" y="3597"/>
                  <a:pt x="17486" y="3620"/>
                  <a:pt x="17451" y="3644"/>
                </a:cubicBezTo>
                <a:cubicBezTo>
                  <a:pt x="17451" y="3632"/>
                  <a:pt x="17451" y="3632"/>
                  <a:pt x="17439" y="3620"/>
                </a:cubicBezTo>
                <a:cubicBezTo>
                  <a:pt x="17462" y="3585"/>
                  <a:pt x="17501" y="3547"/>
                  <a:pt x="17536" y="3497"/>
                </a:cubicBezTo>
                <a:close/>
                <a:moveTo>
                  <a:pt x="17707" y="3597"/>
                </a:moveTo>
                <a:lnTo>
                  <a:pt x="17707" y="3670"/>
                </a:lnTo>
                <a:lnTo>
                  <a:pt x="17695" y="3682"/>
                </a:lnTo>
                <a:cubicBezTo>
                  <a:pt x="17695" y="3670"/>
                  <a:pt x="17683" y="3644"/>
                  <a:pt x="17672" y="3632"/>
                </a:cubicBezTo>
                <a:cubicBezTo>
                  <a:pt x="17683" y="3620"/>
                  <a:pt x="17695" y="3609"/>
                  <a:pt x="17707" y="3597"/>
                </a:cubicBezTo>
                <a:close/>
                <a:moveTo>
                  <a:pt x="17412" y="3659"/>
                </a:moveTo>
                <a:lnTo>
                  <a:pt x="17427" y="3670"/>
                </a:lnTo>
                <a:cubicBezTo>
                  <a:pt x="17412" y="3682"/>
                  <a:pt x="17401" y="3694"/>
                  <a:pt x="17389" y="3694"/>
                </a:cubicBezTo>
                <a:cubicBezTo>
                  <a:pt x="17401" y="3682"/>
                  <a:pt x="17401" y="3670"/>
                  <a:pt x="17412" y="3659"/>
                </a:cubicBezTo>
                <a:close/>
                <a:moveTo>
                  <a:pt x="28631" y="3326"/>
                </a:moveTo>
                <a:cubicBezTo>
                  <a:pt x="28643" y="3423"/>
                  <a:pt x="28654" y="3558"/>
                  <a:pt x="28678" y="3682"/>
                </a:cubicBezTo>
                <a:cubicBezTo>
                  <a:pt x="28654" y="3694"/>
                  <a:pt x="28631" y="3718"/>
                  <a:pt x="28619" y="3732"/>
                </a:cubicBezTo>
                <a:cubicBezTo>
                  <a:pt x="28581" y="3670"/>
                  <a:pt x="28546" y="3609"/>
                  <a:pt x="28531" y="3558"/>
                </a:cubicBezTo>
                <a:cubicBezTo>
                  <a:pt x="28557" y="3473"/>
                  <a:pt x="28593" y="3399"/>
                  <a:pt x="28631" y="3326"/>
                </a:cubicBezTo>
                <a:close/>
                <a:moveTo>
                  <a:pt x="36987" y="3326"/>
                </a:moveTo>
                <a:cubicBezTo>
                  <a:pt x="36998" y="3423"/>
                  <a:pt x="37025" y="3558"/>
                  <a:pt x="37037" y="3682"/>
                </a:cubicBezTo>
                <a:cubicBezTo>
                  <a:pt x="37025" y="3694"/>
                  <a:pt x="36998" y="3718"/>
                  <a:pt x="36975" y="3732"/>
                </a:cubicBezTo>
                <a:cubicBezTo>
                  <a:pt x="36951" y="3670"/>
                  <a:pt x="36913" y="3609"/>
                  <a:pt x="36889" y="3558"/>
                </a:cubicBezTo>
                <a:cubicBezTo>
                  <a:pt x="36925" y="3473"/>
                  <a:pt x="36963" y="3399"/>
                  <a:pt x="36987" y="3326"/>
                </a:cubicBezTo>
                <a:close/>
                <a:moveTo>
                  <a:pt x="42889" y="3423"/>
                </a:moveTo>
                <a:lnTo>
                  <a:pt x="42889" y="3423"/>
                </a:lnTo>
                <a:cubicBezTo>
                  <a:pt x="42927" y="3473"/>
                  <a:pt x="42963" y="3535"/>
                  <a:pt x="43001" y="3597"/>
                </a:cubicBezTo>
                <a:cubicBezTo>
                  <a:pt x="42989" y="3644"/>
                  <a:pt x="42989" y="3706"/>
                  <a:pt x="42977" y="3756"/>
                </a:cubicBezTo>
                <a:cubicBezTo>
                  <a:pt x="42963" y="3744"/>
                  <a:pt x="42951" y="3744"/>
                  <a:pt x="42939" y="3732"/>
                </a:cubicBezTo>
                <a:cubicBezTo>
                  <a:pt x="42927" y="3632"/>
                  <a:pt x="42904" y="3535"/>
                  <a:pt x="42889" y="3423"/>
                </a:cubicBezTo>
                <a:close/>
                <a:moveTo>
                  <a:pt x="17574" y="3744"/>
                </a:moveTo>
                <a:lnTo>
                  <a:pt x="17574" y="3756"/>
                </a:lnTo>
                <a:cubicBezTo>
                  <a:pt x="17574" y="3756"/>
                  <a:pt x="17560" y="3768"/>
                  <a:pt x="17548" y="3779"/>
                </a:cubicBezTo>
                <a:cubicBezTo>
                  <a:pt x="17548" y="3779"/>
                  <a:pt x="17560" y="3768"/>
                  <a:pt x="17574" y="3744"/>
                </a:cubicBezTo>
                <a:close/>
                <a:moveTo>
                  <a:pt x="28519" y="3570"/>
                </a:moveTo>
                <a:cubicBezTo>
                  <a:pt x="28531" y="3620"/>
                  <a:pt x="28546" y="3706"/>
                  <a:pt x="28557" y="3779"/>
                </a:cubicBezTo>
                <a:cubicBezTo>
                  <a:pt x="28546" y="3779"/>
                  <a:pt x="28546" y="3779"/>
                  <a:pt x="28531" y="3791"/>
                </a:cubicBezTo>
                <a:cubicBezTo>
                  <a:pt x="28519" y="3744"/>
                  <a:pt x="28507" y="3706"/>
                  <a:pt x="28495" y="3659"/>
                </a:cubicBezTo>
                <a:cubicBezTo>
                  <a:pt x="28495" y="3632"/>
                  <a:pt x="28507" y="3609"/>
                  <a:pt x="28519" y="3570"/>
                </a:cubicBezTo>
                <a:close/>
                <a:moveTo>
                  <a:pt x="36889" y="3570"/>
                </a:moveTo>
                <a:cubicBezTo>
                  <a:pt x="36889" y="3620"/>
                  <a:pt x="36901" y="3706"/>
                  <a:pt x="36913" y="3779"/>
                </a:cubicBezTo>
                <a:cubicBezTo>
                  <a:pt x="36913" y="3779"/>
                  <a:pt x="36901" y="3779"/>
                  <a:pt x="36901" y="3791"/>
                </a:cubicBezTo>
                <a:cubicBezTo>
                  <a:pt x="36889" y="3744"/>
                  <a:pt x="36866" y="3706"/>
                  <a:pt x="36851" y="3659"/>
                </a:cubicBezTo>
                <a:cubicBezTo>
                  <a:pt x="36866" y="3632"/>
                  <a:pt x="36878" y="3609"/>
                  <a:pt x="36889" y="3570"/>
                </a:cubicBezTo>
                <a:close/>
                <a:moveTo>
                  <a:pt x="25954" y="3670"/>
                </a:moveTo>
                <a:lnTo>
                  <a:pt x="25954" y="3670"/>
                </a:lnTo>
                <a:cubicBezTo>
                  <a:pt x="25922" y="3726"/>
                  <a:pt x="25900" y="3779"/>
                  <a:pt x="25885" y="3825"/>
                </a:cubicBezTo>
                <a:lnTo>
                  <a:pt x="25885" y="3825"/>
                </a:lnTo>
                <a:cubicBezTo>
                  <a:pt x="25889" y="3809"/>
                  <a:pt x="25895" y="3778"/>
                  <a:pt x="25895" y="3732"/>
                </a:cubicBezTo>
                <a:cubicBezTo>
                  <a:pt x="25918" y="3718"/>
                  <a:pt x="25930" y="3694"/>
                  <a:pt x="25954" y="3670"/>
                </a:cubicBezTo>
                <a:close/>
                <a:moveTo>
                  <a:pt x="25465" y="3128"/>
                </a:moveTo>
                <a:cubicBezTo>
                  <a:pt x="25453" y="3167"/>
                  <a:pt x="25415" y="3338"/>
                  <a:pt x="25365" y="3570"/>
                </a:cubicBezTo>
                <a:cubicBezTo>
                  <a:pt x="25267" y="3659"/>
                  <a:pt x="25170" y="3756"/>
                  <a:pt x="25108" y="3841"/>
                </a:cubicBezTo>
                <a:cubicBezTo>
                  <a:pt x="25108" y="3841"/>
                  <a:pt x="25267" y="3485"/>
                  <a:pt x="25465" y="3128"/>
                </a:cubicBezTo>
                <a:close/>
                <a:moveTo>
                  <a:pt x="25586" y="3706"/>
                </a:moveTo>
                <a:cubicBezTo>
                  <a:pt x="25574" y="3756"/>
                  <a:pt x="25574" y="3806"/>
                  <a:pt x="25562" y="3841"/>
                </a:cubicBezTo>
                <a:cubicBezTo>
                  <a:pt x="25562" y="3829"/>
                  <a:pt x="25550" y="3791"/>
                  <a:pt x="25550" y="3768"/>
                </a:cubicBezTo>
                <a:cubicBezTo>
                  <a:pt x="25562" y="3744"/>
                  <a:pt x="25574" y="3732"/>
                  <a:pt x="25586" y="3706"/>
                </a:cubicBezTo>
                <a:close/>
                <a:moveTo>
                  <a:pt x="33944" y="3706"/>
                </a:moveTo>
                <a:cubicBezTo>
                  <a:pt x="33944" y="3756"/>
                  <a:pt x="33932" y="3806"/>
                  <a:pt x="33932" y="3841"/>
                </a:cubicBezTo>
                <a:lnTo>
                  <a:pt x="33921" y="3841"/>
                </a:lnTo>
                <a:cubicBezTo>
                  <a:pt x="33921" y="3829"/>
                  <a:pt x="33921" y="3791"/>
                  <a:pt x="33906" y="3768"/>
                </a:cubicBezTo>
                <a:cubicBezTo>
                  <a:pt x="33921" y="3744"/>
                  <a:pt x="33932" y="3732"/>
                  <a:pt x="33944" y="3706"/>
                </a:cubicBezTo>
                <a:close/>
                <a:moveTo>
                  <a:pt x="34312" y="3670"/>
                </a:moveTo>
                <a:cubicBezTo>
                  <a:pt x="34289" y="3732"/>
                  <a:pt x="34262" y="3791"/>
                  <a:pt x="34250" y="3841"/>
                </a:cubicBezTo>
                <a:cubicBezTo>
                  <a:pt x="34250" y="3841"/>
                  <a:pt x="34250" y="3806"/>
                  <a:pt x="34262" y="3732"/>
                </a:cubicBezTo>
                <a:cubicBezTo>
                  <a:pt x="34274" y="3718"/>
                  <a:pt x="34301" y="3694"/>
                  <a:pt x="34312" y="3670"/>
                </a:cubicBezTo>
                <a:close/>
                <a:moveTo>
                  <a:pt x="20493" y="3497"/>
                </a:moveTo>
                <a:cubicBezTo>
                  <a:pt x="20543" y="3620"/>
                  <a:pt x="20593" y="3756"/>
                  <a:pt x="20617" y="3829"/>
                </a:cubicBezTo>
                <a:cubicBezTo>
                  <a:pt x="20605" y="3841"/>
                  <a:pt x="20605" y="3853"/>
                  <a:pt x="20593" y="3853"/>
                </a:cubicBezTo>
                <a:cubicBezTo>
                  <a:pt x="20567" y="3829"/>
                  <a:pt x="20520" y="3791"/>
                  <a:pt x="20481" y="3768"/>
                </a:cubicBezTo>
                <a:cubicBezTo>
                  <a:pt x="20481" y="3682"/>
                  <a:pt x="20481" y="3585"/>
                  <a:pt x="20493" y="3497"/>
                </a:cubicBezTo>
                <a:close/>
                <a:moveTo>
                  <a:pt x="39970" y="3497"/>
                </a:moveTo>
                <a:cubicBezTo>
                  <a:pt x="40017" y="3620"/>
                  <a:pt x="40067" y="3756"/>
                  <a:pt x="40091" y="3829"/>
                </a:cubicBezTo>
                <a:cubicBezTo>
                  <a:pt x="40091" y="3841"/>
                  <a:pt x="40079" y="3853"/>
                  <a:pt x="40067" y="3853"/>
                </a:cubicBezTo>
                <a:cubicBezTo>
                  <a:pt x="40044" y="3829"/>
                  <a:pt x="40006" y="3791"/>
                  <a:pt x="39958" y="3768"/>
                </a:cubicBezTo>
                <a:cubicBezTo>
                  <a:pt x="39958" y="3682"/>
                  <a:pt x="39958" y="3585"/>
                  <a:pt x="39970" y="3497"/>
                </a:cubicBezTo>
                <a:close/>
                <a:moveTo>
                  <a:pt x="17990" y="3535"/>
                </a:moveTo>
                <a:lnTo>
                  <a:pt x="17990" y="3535"/>
                </a:lnTo>
                <a:cubicBezTo>
                  <a:pt x="17966" y="3644"/>
                  <a:pt x="17943" y="3756"/>
                  <a:pt x="17943" y="3865"/>
                </a:cubicBezTo>
                <a:lnTo>
                  <a:pt x="17916" y="3865"/>
                </a:lnTo>
                <a:cubicBezTo>
                  <a:pt x="17904" y="3806"/>
                  <a:pt x="17893" y="3732"/>
                  <a:pt x="17869" y="3632"/>
                </a:cubicBezTo>
                <a:cubicBezTo>
                  <a:pt x="17904" y="3609"/>
                  <a:pt x="17943" y="3570"/>
                  <a:pt x="17990" y="3535"/>
                </a:cubicBezTo>
                <a:close/>
                <a:moveTo>
                  <a:pt x="43086" y="3744"/>
                </a:moveTo>
                <a:cubicBezTo>
                  <a:pt x="43098" y="3744"/>
                  <a:pt x="43098" y="3756"/>
                  <a:pt x="43110" y="3768"/>
                </a:cubicBezTo>
                <a:lnTo>
                  <a:pt x="43110" y="3865"/>
                </a:lnTo>
                <a:cubicBezTo>
                  <a:pt x="43110" y="3829"/>
                  <a:pt x="43098" y="3779"/>
                  <a:pt x="43086" y="3744"/>
                </a:cubicBezTo>
                <a:close/>
                <a:moveTo>
                  <a:pt x="28457" y="3756"/>
                </a:moveTo>
                <a:cubicBezTo>
                  <a:pt x="28457" y="3791"/>
                  <a:pt x="28457" y="3818"/>
                  <a:pt x="28472" y="3841"/>
                </a:cubicBezTo>
                <a:cubicBezTo>
                  <a:pt x="28434" y="3865"/>
                  <a:pt x="28422" y="3891"/>
                  <a:pt x="28410" y="3903"/>
                </a:cubicBezTo>
                <a:cubicBezTo>
                  <a:pt x="28410" y="3903"/>
                  <a:pt x="28422" y="3841"/>
                  <a:pt x="28457" y="3756"/>
                </a:cubicBezTo>
                <a:close/>
                <a:moveTo>
                  <a:pt x="36816" y="3756"/>
                </a:moveTo>
                <a:cubicBezTo>
                  <a:pt x="36816" y="3791"/>
                  <a:pt x="36828" y="3818"/>
                  <a:pt x="36828" y="3841"/>
                </a:cubicBezTo>
                <a:lnTo>
                  <a:pt x="36766" y="3903"/>
                </a:lnTo>
                <a:cubicBezTo>
                  <a:pt x="36766" y="3903"/>
                  <a:pt x="36792" y="3841"/>
                  <a:pt x="36816" y="3756"/>
                </a:cubicBezTo>
                <a:close/>
                <a:moveTo>
                  <a:pt x="19931" y="3706"/>
                </a:moveTo>
                <a:lnTo>
                  <a:pt x="20040" y="3818"/>
                </a:lnTo>
                <a:cubicBezTo>
                  <a:pt x="20028" y="3841"/>
                  <a:pt x="20016" y="3891"/>
                  <a:pt x="20004" y="3927"/>
                </a:cubicBezTo>
                <a:lnTo>
                  <a:pt x="19942" y="3927"/>
                </a:lnTo>
                <a:cubicBezTo>
                  <a:pt x="19942" y="3853"/>
                  <a:pt x="19942" y="3779"/>
                  <a:pt x="19931" y="3706"/>
                </a:cubicBezTo>
                <a:close/>
                <a:moveTo>
                  <a:pt x="20101" y="3865"/>
                </a:moveTo>
                <a:cubicBezTo>
                  <a:pt x="20113" y="3891"/>
                  <a:pt x="20137" y="3915"/>
                  <a:pt x="20163" y="3927"/>
                </a:cubicBezTo>
                <a:lnTo>
                  <a:pt x="20125" y="3927"/>
                </a:lnTo>
                <a:cubicBezTo>
                  <a:pt x="20113" y="3915"/>
                  <a:pt x="20101" y="3891"/>
                  <a:pt x="20101" y="3865"/>
                </a:cubicBezTo>
                <a:close/>
                <a:moveTo>
                  <a:pt x="28705" y="3829"/>
                </a:moveTo>
                <a:cubicBezTo>
                  <a:pt x="28716" y="3865"/>
                  <a:pt x="28728" y="3891"/>
                  <a:pt x="28728" y="3927"/>
                </a:cubicBezTo>
                <a:cubicBezTo>
                  <a:pt x="28716" y="3915"/>
                  <a:pt x="28705" y="3891"/>
                  <a:pt x="28678" y="3853"/>
                </a:cubicBezTo>
                <a:lnTo>
                  <a:pt x="28705" y="3829"/>
                </a:lnTo>
                <a:close/>
                <a:moveTo>
                  <a:pt x="29061" y="3756"/>
                </a:moveTo>
                <a:lnTo>
                  <a:pt x="29061" y="3756"/>
                </a:lnTo>
                <a:cubicBezTo>
                  <a:pt x="29046" y="3818"/>
                  <a:pt x="29046" y="3880"/>
                  <a:pt x="29046" y="3927"/>
                </a:cubicBezTo>
                <a:cubicBezTo>
                  <a:pt x="29046" y="3927"/>
                  <a:pt x="29034" y="3880"/>
                  <a:pt x="29023" y="3791"/>
                </a:cubicBezTo>
                <a:cubicBezTo>
                  <a:pt x="29034" y="3779"/>
                  <a:pt x="29046" y="3768"/>
                  <a:pt x="29061" y="3756"/>
                </a:cubicBezTo>
                <a:close/>
                <a:moveTo>
                  <a:pt x="37072" y="3829"/>
                </a:moveTo>
                <a:cubicBezTo>
                  <a:pt x="37087" y="3865"/>
                  <a:pt x="37087" y="3891"/>
                  <a:pt x="37099" y="3927"/>
                </a:cubicBezTo>
                <a:cubicBezTo>
                  <a:pt x="37087" y="3915"/>
                  <a:pt x="37072" y="3891"/>
                  <a:pt x="37048" y="3853"/>
                </a:cubicBezTo>
                <a:cubicBezTo>
                  <a:pt x="37060" y="3841"/>
                  <a:pt x="37060" y="3829"/>
                  <a:pt x="37072" y="3829"/>
                </a:cubicBezTo>
                <a:close/>
                <a:moveTo>
                  <a:pt x="37417" y="3756"/>
                </a:moveTo>
                <a:cubicBezTo>
                  <a:pt x="37417" y="3818"/>
                  <a:pt x="37405" y="3880"/>
                  <a:pt x="37417" y="3927"/>
                </a:cubicBezTo>
                <a:cubicBezTo>
                  <a:pt x="37417" y="3927"/>
                  <a:pt x="37405" y="3880"/>
                  <a:pt x="37381" y="3791"/>
                </a:cubicBezTo>
                <a:cubicBezTo>
                  <a:pt x="37393" y="3779"/>
                  <a:pt x="37405" y="3768"/>
                  <a:pt x="37417" y="3756"/>
                </a:cubicBezTo>
                <a:close/>
                <a:moveTo>
                  <a:pt x="39405" y="3706"/>
                </a:moveTo>
                <a:lnTo>
                  <a:pt x="39517" y="3818"/>
                </a:lnTo>
                <a:cubicBezTo>
                  <a:pt x="39502" y="3853"/>
                  <a:pt x="39490" y="3903"/>
                  <a:pt x="39478" y="3953"/>
                </a:cubicBezTo>
                <a:cubicBezTo>
                  <a:pt x="39455" y="3938"/>
                  <a:pt x="39443" y="3938"/>
                  <a:pt x="39416" y="3927"/>
                </a:cubicBezTo>
                <a:cubicBezTo>
                  <a:pt x="39416" y="3853"/>
                  <a:pt x="39416" y="3779"/>
                  <a:pt x="39405" y="3706"/>
                </a:cubicBezTo>
                <a:close/>
                <a:moveTo>
                  <a:pt x="21144" y="3791"/>
                </a:moveTo>
                <a:cubicBezTo>
                  <a:pt x="21156" y="3853"/>
                  <a:pt x="21168" y="3915"/>
                  <a:pt x="21194" y="3965"/>
                </a:cubicBezTo>
                <a:lnTo>
                  <a:pt x="21156" y="3965"/>
                </a:lnTo>
                <a:cubicBezTo>
                  <a:pt x="21144" y="3927"/>
                  <a:pt x="21121" y="3880"/>
                  <a:pt x="21094" y="3841"/>
                </a:cubicBezTo>
                <a:cubicBezTo>
                  <a:pt x="21109" y="3829"/>
                  <a:pt x="21121" y="3806"/>
                  <a:pt x="21144" y="3791"/>
                </a:cubicBezTo>
                <a:close/>
                <a:moveTo>
                  <a:pt x="39576" y="3865"/>
                </a:moveTo>
                <a:lnTo>
                  <a:pt x="39576" y="3865"/>
                </a:lnTo>
                <a:cubicBezTo>
                  <a:pt x="39626" y="3915"/>
                  <a:pt x="39676" y="3965"/>
                  <a:pt x="39711" y="4012"/>
                </a:cubicBezTo>
                <a:cubicBezTo>
                  <a:pt x="39711" y="4039"/>
                  <a:pt x="39711" y="4050"/>
                  <a:pt x="39699" y="4074"/>
                </a:cubicBezTo>
                <a:cubicBezTo>
                  <a:pt x="39687" y="4062"/>
                  <a:pt x="39664" y="4050"/>
                  <a:pt x="39649" y="4039"/>
                </a:cubicBezTo>
                <a:cubicBezTo>
                  <a:pt x="39626" y="3988"/>
                  <a:pt x="39602" y="3927"/>
                  <a:pt x="39576" y="3865"/>
                </a:cubicBezTo>
                <a:close/>
                <a:moveTo>
                  <a:pt x="40680" y="4000"/>
                </a:moveTo>
                <a:cubicBezTo>
                  <a:pt x="40690" y="4033"/>
                  <a:pt x="40698" y="4060"/>
                  <a:pt x="40703" y="4074"/>
                </a:cubicBezTo>
                <a:lnTo>
                  <a:pt x="40703" y="4074"/>
                </a:lnTo>
                <a:cubicBezTo>
                  <a:pt x="40695" y="4058"/>
                  <a:pt x="40677" y="4032"/>
                  <a:pt x="40668" y="4012"/>
                </a:cubicBezTo>
                <a:lnTo>
                  <a:pt x="40680" y="4000"/>
                </a:lnTo>
                <a:close/>
                <a:moveTo>
                  <a:pt x="40447" y="3988"/>
                </a:moveTo>
                <a:lnTo>
                  <a:pt x="40447" y="4086"/>
                </a:lnTo>
                <a:cubicBezTo>
                  <a:pt x="40436" y="4074"/>
                  <a:pt x="40436" y="4050"/>
                  <a:pt x="40424" y="4039"/>
                </a:cubicBezTo>
                <a:cubicBezTo>
                  <a:pt x="40436" y="4027"/>
                  <a:pt x="40447" y="4000"/>
                  <a:pt x="40447" y="3988"/>
                </a:cubicBezTo>
                <a:close/>
                <a:moveTo>
                  <a:pt x="28507" y="4086"/>
                </a:moveTo>
                <a:cubicBezTo>
                  <a:pt x="28507" y="4099"/>
                  <a:pt x="28498" y="4100"/>
                  <a:pt x="28496" y="4108"/>
                </a:cubicBezTo>
                <a:lnTo>
                  <a:pt x="28496" y="4108"/>
                </a:lnTo>
                <a:cubicBezTo>
                  <a:pt x="28497" y="4104"/>
                  <a:pt x="28499" y="4095"/>
                  <a:pt x="28507" y="4086"/>
                </a:cubicBezTo>
                <a:close/>
                <a:moveTo>
                  <a:pt x="39428" y="3938"/>
                </a:moveTo>
                <a:lnTo>
                  <a:pt x="39467" y="3977"/>
                </a:lnTo>
                <a:cubicBezTo>
                  <a:pt x="39455" y="4050"/>
                  <a:pt x="39428" y="4112"/>
                  <a:pt x="39428" y="4136"/>
                </a:cubicBezTo>
                <a:lnTo>
                  <a:pt x="39428" y="3938"/>
                </a:lnTo>
                <a:close/>
                <a:moveTo>
                  <a:pt x="46388" y="1"/>
                </a:moveTo>
                <a:cubicBezTo>
                  <a:pt x="46400" y="613"/>
                  <a:pt x="46155" y="2554"/>
                  <a:pt x="46155" y="2554"/>
                </a:cubicBezTo>
                <a:cubicBezTo>
                  <a:pt x="46117" y="2233"/>
                  <a:pt x="45481" y="652"/>
                  <a:pt x="45481" y="651"/>
                </a:cubicBezTo>
                <a:lnTo>
                  <a:pt x="45481" y="651"/>
                </a:lnTo>
                <a:cubicBezTo>
                  <a:pt x="45663" y="1167"/>
                  <a:pt x="45775" y="3376"/>
                  <a:pt x="45775" y="3376"/>
                </a:cubicBezTo>
                <a:cubicBezTo>
                  <a:pt x="45640" y="2701"/>
                  <a:pt x="45063" y="1730"/>
                  <a:pt x="45063" y="1729"/>
                </a:cubicBezTo>
                <a:lnTo>
                  <a:pt x="45063" y="1729"/>
                </a:lnTo>
                <a:cubicBezTo>
                  <a:pt x="45233" y="2171"/>
                  <a:pt x="45407" y="3644"/>
                  <a:pt x="45407" y="3644"/>
                </a:cubicBezTo>
                <a:cubicBezTo>
                  <a:pt x="45260" y="3129"/>
                  <a:pt x="44780" y="2554"/>
                  <a:pt x="44780" y="2554"/>
                </a:cubicBezTo>
                <a:lnTo>
                  <a:pt x="44780" y="2554"/>
                </a:lnTo>
                <a:cubicBezTo>
                  <a:pt x="44927" y="2775"/>
                  <a:pt x="45001" y="3093"/>
                  <a:pt x="45063" y="3399"/>
                </a:cubicBezTo>
                <a:cubicBezTo>
                  <a:pt x="44842" y="2822"/>
                  <a:pt x="44597" y="2260"/>
                  <a:pt x="44597" y="2260"/>
                </a:cubicBezTo>
                <a:lnTo>
                  <a:pt x="44597" y="2260"/>
                </a:lnTo>
                <a:cubicBezTo>
                  <a:pt x="44582" y="2516"/>
                  <a:pt x="44718" y="3806"/>
                  <a:pt x="44718" y="3806"/>
                </a:cubicBezTo>
                <a:cubicBezTo>
                  <a:pt x="44694" y="3659"/>
                  <a:pt x="44400" y="2896"/>
                  <a:pt x="44400" y="2896"/>
                </a:cubicBezTo>
                <a:lnTo>
                  <a:pt x="44400" y="2896"/>
                </a:lnTo>
                <a:cubicBezTo>
                  <a:pt x="44423" y="3240"/>
                  <a:pt x="44264" y="3806"/>
                  <a:pt x="44264" y="3806"/>
                </a:cubicBezTo>
                <a:cubicBezTo>
                  <a:pt x="44214" y="3399"/>
                  <a:pt x="43528" y="2125"/>
                  <a:pt x="43528" y="2124"/>
                </a:cubicBezTo>
                <a:lnTo>
                  <a:pt x="43528" y="2124"/>
                </a:lnTo>
                <a:cubicBezTo>
                  <a:pt x="43664" y="2442"/>
                  <a:pt x="43772" y="3438"/>
                  <a:pt x="43772" y="3438"/>
                </a:cubicBezTo>
                <a:cubicBezTo>
                  <a:pt x="43687" y="3264"/>
                  <a:pt x="42757" y="2443"/>
                  <a:pt x="42756" y="2442"/>
                </a:cubicBezTo>
                <a:lnTo>
                  <a:pt x="42756" y="2442"/>
                </a:lnTo>
                <a:cubicBezTo>
                  <a:pt x="43024" y="2713"/>
                  <a:pt x="43552" y="3841"/>
                  <a:pt x="43552" y="3841"/>
                </a:cubicBezTo>
                <a:cubicBezTo>
                  <a:pt x="43454" y="3718"/>
                  <a:pt x="43295" y="3570"/>
                  <a:pt x="43125" y="3423"/>
                </a:cubicBezTo>
                <a:cubicBezTo>
                  <a:pt x="43086" y="3252"/>
                  <a:pt x="43063" y="3129"/>
                  <a:pt x="43063" y="3128"/>
                </a:cubicBezTo>
                <a:lnTo>
                  <a:pt x="43063" y="3128"/>
                </a:lnTo>
                <a:cubicBezTo>
                  <a:pt x="43063" y="3167"/>
                  <a:pt x="43074" y="3264"/>
                  <a:pt x="43074" y="3388"/>
                </a:cubicBezTo>
                <a:cubicBezTo>
                  <a:pt x="42989" y="3326"/>
                  <a:pt x="42915" y="3252"/>
                  <a:pt x="42830" y="3202"/>
                </a:cubicBezTo>
                <a:cubicBezTo>
                  <a:pt x="42792" y="3043"/>
                  <a:pt x="42768" y="2922"/>
                  <a:pt x="42768" y="2922"/>
                </a:cubicBezTo>
                <a:lnTo>
                  <a:pt x="42768" y="2922"/>
                </a:lnTo>
                <a:cubicBezTo>
                  <a:pt x="42768" y="2969"/>
                  <a:pt x="42780" y="3070"/>
                  <a:pt x="42780" y="3167"/>
                </a:cubicBezTo>
                <a:cubicBezTo>
                  <a:pt x="42645" y="3055"/>
                  <a:pt x="42536" y="2996"/>
                  <a:pt x="42535" y="2996"/>
                </a:cubicBezTo>
                <a:lnTo>
                  <a:pt x="42535" y="2996"/>
                </a:lnTo>
                <a:cubicBezTo>
                  <a:pt x="42609" y="3055"/>
                  <a:pt x="42695" y="3155"/>
                  <a:pt x="42780" y="3276"/>
                </a:cubicBezTo>
                <a:lnTo>
                  <a:pt x="42780" y="3570"/>
                </a:lnTo>
                <a:cubicBezTo>
                  <a:pt x="42756" y="3461"/>
                  <a:pt x="42462" y="2908"/>
                  <a:pt x="42462" y="2908"/>
                </a:cubicBezTo>
                <a:lnTo>
                  <a:pt x="42462" y="2908"/>
                </a:lnTo>
                <a:cubicBezTo>
                  <a:pt x="42497" y="2996"/>
                  <a:pt x="42559" y="3276"/>
                  <a:pt x="42594" y="3497"/>
                </a:cubicBezTo>
                <a:lnTo>
                  <a:pt x="42447" y="3423"/>
                </a:lnTo>
                <a:lnTo>
                  <a:pt x="42447" y="3423"/>
                </a:lnTo>
                <a:cubicBezTo>
                  <a:pt x="42497" y="3461"/>
                  <a:pt x="42547" y="3511"/>
                  <a:pt x="42594" y="3558"/>
                </a:cubicBezTo>
                <a:cubicBezTo>
                  <a:pt x="42621" y="3718"/>
                  <a:pt x="42644" y="3841"/>
                  <a:pt x="42644" y="3841"/>
                </a:cubicBezTo>
                <a:cubicBezTo>
                  <a:pt x="42609" y="3718"/>
                  <a:pt x="42521" y="3558"/>
                  <a:pt x="42447" y="3423"/>
                </a:cubicBezTo>
                <a:cubicBezTo>
                  <a:pt x="42350" y="3252"/>
                  <a:pt x="42265" y="3117"/>
                  <a:pt x="42265" y="3117"/>
                </a:cubicBezTo>
                <a:lnTo>
                  <a:pt x="42265" y="3117"/>
                </a:lnTo>
                <a:cubicBezTo>
                  <a:pt x="42350" y="3302"/>
                  <a:pt x="42447" y="3938"/>
                  <a:pt x="42447" y="3938"/>
                </a:cubicBezTo>
                <a:cubicBezTo>
                  <a:pt x="42400" y="3806"/>
                  <a:pt x="42300" y="3644"/>
                  <a:pt x="42214" y="3523"/>
                </a:cubicBezTo>
                <a:cubicBezTo>
                  <a:pt x="42153" y="2934"/>
                  <a:pt x="42105" y="2245"/>
                  <a:pt x="42105" y="2245"/>
                </a:cubicBezTo>
                <a:cubicBezTo>
                  <a:pt x="42067" y="2380"/>
                  <a:pt x="41970" y="3791"/>
                  <a:pt x="41970" y="3791"/>
                </a:cubicBezTo>
                <a:cubicBezTo>
                  <a:pt x="41958" y="3644"/>
                  <a:pt x="41799" y="2884"/>
                  <a:pt x="41799" y="2884"/>
                </a:cubicBezTo>
                <a:lnTo>
                  <a:pt x="41799" y="2884"/>
                </a:lnTo>
                <a:cubicBezTo>
                  <a:pt x="41811" y="3229"/>
                  <a:pt x="41699" y="3818"/>
                  <a:pt x="41699" y="3818"/>
                </a:cubicBezTo>
                <a:cubicBezTo>
                  <a:pt x="41675" y="3400"/>
                  <a:pt x="41296" y="2125"/>
                  <a:pt x="41296" y="2124"/>
                </a:cubicBezTo>
                <a:lnTo>
                  <a:pt x="41296" y="2124"/>
                </a:lnTo>
                <a:cubicBezTo>
                  <a:pt x="41369" y="2442"/>
                  <a:pt x="41416" y="3449"/>
                  <a:pt x="41416" y="3449"/>
                </a:cubicBezTo>
                <a:cubicBezTo>
                  <a:pt x="41369" y="3276"/>
                  <a:pt x="40828" y="2466"/>
                  <a:pt x="40827" y="2466"/>
                </a:cubicBezTo>
                <a:lnTo>
                  <a:pt x="40827" y="2466"/>
                </a:lnTo>
                <a:cubicBezTo>
                  <a:pt x="40989" y="2725"/>
                  <a:pt x="41284" y="3865"/>
                  <a:pt x="41284" y="3865"/>
                </a:cubicBezTo>
                <a:cubicBezTo>
                  <a:pt x="41137" y="3511"/>
                  <a:pt x="40695" y="3020"/>
                  <a:pt x="40695" y="3019"/>
                </a:cubicBezTo>
                <a:lnTo>
                  <a:pt x="40695" y="3019"/>
                </a:lnTo>
                <a:cubicBezTo>
                  <a:pt x="40842" y="3240"/>
                  <a:pt x="41098" y="4012"/>
                  <a:pt x="41098" y="4012"/>
                </a:cubicBezTo>
                <a:cubicBezTo>
                  <a:pt x="40963" y="3744"/>
                  <a:pt x="40621" y="3438"/>
                  <a:pt x="40621" y="3438"/>
                </a:cubicBezTo>
                <a:lnTo>
                  <a:pt x="40621" y="3438"/>
                </a:lnTo>
                <a:cubicBezTo>
                  <a:pt x="40718" y="3558"/>
                  <a:pt x="40804" y="3718"/>
                  <a:pt x="40866" y="3880"/>
                </a:cubicBezTo>
                <a:cubicBezTo>
                  <a:pt x="40680" y="3585"/>
                  <a:pt x="40486" y="3291"/>
                  <a:pt x="40486" y="3290"/>
                </a:cubicBezTo>
                <a:lnTo>
                  <a:pt x="40486" y="3290"/>
                </a:lnTo>
                <a:cubicBezTo>
                  <a:pt x="40486" y="3364"/>
                  <a:pt x="40559" y="3597"/>
                  <a:pt x="40621" y="3791"/>
                </a:cubicBezTo>
                <a:cubicBezTo>
                  <a:pt x="40645" y="3865"/>
                  <a:pt x="40656" y="3938"/>
                  <a:pt x="40680" y="3988"/>
                </a:cubicBezTo>
                <a:cubicBezTo>
                  <a:pt x="40668" y="3988"/>
                  <a:pt x="40668" y="3988"/>
                  <a:pt x="40656" y="4000"/>
                </a:cubicBezTo>
                <a:cubicBezTo>
                  <a:pt x="40633" y="3953"/>
                  <a:pt x="40595" y="3903"/>
                  <a:pt x="40571" y="3841"/>
                </a:cubicBezTo>
                <a:cubicBezTo>
                  <a:pt x="40583" y="3829"/>
                  <a:pt x="40595" y="3806"/>
                  <a:pt x="40621" y="3791"/>
                </a:cubicBezTo>
                <a:cubicBezTo>
                  <a:pt x="40595" y="3791"/>
                  <a:pt x="40583" y="3806"/>
                  <a:pt x="40559" y="3829"/>
                </a:cubicBezTo>
                <a:cubicBezTo>
                  <a:pt x="40497" y="3718"/>
                  <a:pt x="40436" y="3620"/>
                  <a:pt x="40436" y="3620"/>
                </a:cubicBezTo>
                <a:lnTo>
                  <a:pt x="40436" y="3620"/>
                </a:lnTo>
                <a:cubicBezTo>
                  <a:pt x="40447" y="3694"/>
                  <a:pt x="40459" y="3791"/>
                  <a:pt x="40459" y="3891"/>
                </a:cubicBezTo>
                <a:cubicBezTo>
                  <a:pt x="40424" y="3903"/>
                  <a:pt x="40400" y="3927"/>
                  <a:pt x="40374" y="3938"/>
                </a:cubicBezTo>
                <a:cubicBezTo>
                  <a:pt x="40338" y="3903"/>
                  <a:pt x="40312" y="3853"/>
                  <a:pt x="40288" y="3806"/>
                </a:cubicBezTo>
                <a:cubicBezTo>
                  <a:pt x="40350" y="3694"/>
                  <a:pt x="40412" y="3585"/>
                  <a:pt x="40474" y="3535"/>
                </a:cubicBezTo>
                <a:lnTo>
                  <a:pt x="40474" y="3535"/>
                </a:lnTo>
                <a:cubicBezTo>
                  <a:pt x="40474" y="3535"/>
                  <a:pt x="40350" y="3632"/>
                  <a:pt x="40226" y="3732"/>
                </a:cubicBezTo>
                <a:cubicBezTo>
                  <a:pt x="40141" y="3620"/>
                  <a:pt x="40067" y="3511"/>
                  <a:pt x="39994" y="3411"/>
                </a:cubicBezTo>
                <a:cubicBezTo>
                  <a:pt x="39908" y="3302"/>
                  <a:pt x="39847" y="3229"/>
                  <a:pt x="39846" y="3229"/>
                </a:cubicBezTo>
                <a:lnTo>
                  <a:pt x="39846" y="3229"/>
                </a:lnTo>
                <a:cubicBezTo>
                  <a:pt x="39885" y="3276"/>
                  <a:pt x="39920" y="3376"/>
                  <a:pt x="39958" y="3461"/>
                </a:cubicBezTo>
                <a:cubicBezTo>
                  <a:pt x="39932" y="3523"/>
                  <a:pt x="39897" y="3597"/>
                  <a:pt x="39846" y="3682"/>
                </a:cubicBezTo>
                <a:cubicBezTo>
                  <a:pt x="39649" y="3547"/>
                  <a:pt x="39428" y="3388"/>
                  <a:pt x="39428" y="3388"/>
                </a:cubicBezTo>
                <a:lnTo>
                  <a:pt x="39428" y="3388"/>
                </a:lnTo>
                <a:cubicBezTo>
                  <a:pt x="39517" y="3461"/>
                  <a:pt x="39676" y="3644"/>
                  <a:pt x="39796" y="3806"/>
                </a:cubicBezTo>
                <a:cubicBezTo>
                  <a:pt x="39785" y="3841"/>
                  <a:pt x="39773" y="3865"/>
                  <a:pt x="39761" y="3903"/>
                </a:cubicBezTo>
                <a:cubicBezTo>
                  <a:pt x="39687" y="3853"/>
                  <a:pt x="39614" y="3818"/>
                  <a:pt x="39552" y="3779"/>
                </a:cubicBezTo>
                <a:cubicBezTo>
                  <a:pt x="39552" y="3768"/>
                  <a:pt x="39552" y="3744"/>
                  <a:pt x="39540" y="3732"/>
                </a:cubicBezTo>
                <a:lnTo>
                  <a:pt x="39540" y="3768"/>
                </a:lnTo>
                <a:cubicBezTo>
                  <a:pt x="39478" y="3744"/>
                  <a:pt x="39443" y="3718"/>
                  <a:pt x="39405" y="3694"/>
                </a:cubicBezTo>
                <a:cubicBezTo>
                  <a:pt x="39405" y="3597"/>
                  <a:pt x="39393" y="3497"/>
                  <a:pt x="39381" y="3449"/>
                </a:cubicBezTo>
                <a:cubicBezTo>
                  <a:pt x="39381" y="3449"/>
                  <a:pt x="39281" y="3706"/>
                  <a:pt x="39196" y="3953"/>
                </a:cubicBezTo>
                <a:cubicBezTo>
                  <a:pt x="39207" y="3818"/>
                  <a:pt x="39234" y="3682"/>
                  <a:pt x="39296" y="3585"/>
                </a:cubicBezTo>
                <a:lnTo>
                  <a:pt x="39296" y="3585"/>
                </a:lnTo>
                <a:cubicBezTo>
                  <a:pt x="39296" y="3585"/>
                  <a:pt x="39060" y="3841"/>
                  <a:pt x="39013" y="4062"/>
                </a:cubicBezTo>
                <a:cubicBezTo>
                  <a:pt x="39013" y="4062"/>
                  <a:pt x="39001" y="3411"/>
                  <a:pt x="39075" y="3229"/>
                </a:cubicBezTo>
                <a:lnTo>
                  <a:pt x="39075" y="3229"/>
                </a:lnTo>
                <a:cubicBezTo>
                  <a:pt x="39075" y="3229"/>
                  <a:pt x="38804" y="3644"/>
                  <a:pt x="38780" y="3938"/>
                </a:cubicBezTo>
                <a:cubicBezTo>
                  <a:pt x="38780" y="3938"/>
                  <a:pt x="38680" y="2969"/>
                  <a:pt x="38742" y="2749"/>
                </a:cubicBezTo>
                <a:lnTo>
                  <a:pt x="38742" y="2749"/>
                </a:lnTo>
                <a:cubicBezTo>
                  <a:pt x="38742" y="2749"/>
                  <a:pt x="38486" y="3450"/>
                  <a:pt x="38498" y="3585"/>
                </a:cubicBezTo>
                <a:cubicBezTo>
                  <a:pt x="38498" y="3585"/>
                  <a:pt x="38203" y="2737"/>
                  <a:pt x="38165" y="2466"/>
                </a:cubicBezTo>
                <a:lnTo>
                  <a:pt x="38165" y="2466"/>
                </a:lnTo>
                <a:cubicBezTo>
                  <a:pt x="38165" y="2466"/>
                  <a:pt x="38215" y="3547"/>
                  <a:pt x="38338" y="3903"/>
                </a:cubicBezTo>
                <a:cubicBezTo>
                  <a:pt x="38338" y="3903"/>
                  <a:pt x="38029" y="3399"/>
                  <a:pt x="37920" y="3105"/>
                </a:cubicBezTo>
                <a:lnTo>
                  <a:pt x="37920" y="3105"/>
                </a:lnTo>
                <a:cubicBezTo>
                  <a:pt x="37920" y="3105"/>
                  <a:pt x="38029" y="3756"/>
                  <a:pt x="38068" y="3880"/>
                </a:cubicBezTo>
                <a:cubicBezTo>
                  <a:pt x="38068" y="3880"/>
                  <a:pt x="37478" y="2675"/>
                  <a:pt x="37381" y="2566"/>
                </a:cubicBezTo>
                <a:lnTo>
                  <a:pt x="37381" y="2566"/>
                </a:lnTo>
                <a:cubicBezTo>
                  <a:pt x="37381" y="2566"/>
                  <a:pt x="37576" y="3143"/>
                  <a:pt x="37723" y="3659"/>
                </a:cubicBezTo>
                <a:cubicBezTo>
                  <a:pt x="37688" y="3756"/>
                  <a:pt x="37638" y="3891"/>
                  <a:pt x="37638" y="4012"/>
                </a:cubicBezTo>
                <a:cubicBezTo>
                  <a:pt x="37638" y="4012"/>
                  <a:pt x="37514" y="3461"/>
                  <a:pt x="37540" y="3314"/>
                </a:cubicBezTo>
                <a:lnTo>
                  <a:pt x="37540" y="3314"/>
                </a:lnTo>
                <a:cubicBezTo>
                  <a:pt x="37540" y="3314"/>
                  <a:pt x="37455" y="3523"/>
                  <a:pt x="37428" y="3732"/>
                </a:cubicBezTo>
                <a:cubicBezTo>
                  <a:pt x="37405" y="3744"/>
                  <a:pt x="37393" y="3744"/>
                  <a:pt x="37367" y="3756"/>
                </a:cubicBezTo>
                <a:cubicBezTo>
                  <a:pt x="37355" y="3694"/>
                  <a:pt x="37343" y="3609"/>
                  <a:pt x="37319" y="3523"/>
                </a:cubicBezTo>
                <a:cubicBezTo>
                  <a:pt x="37381" y="3461"/>
                  <a:pt x="37428" y="3411"/>
                  <a:pt x="37467" y="3388"/>
                </a:cubicBezTo>
                <a:lnTo>
                  <a:pt x="37467" y="3388"/>
                </a:lnTo>
                <a:cubicBezTo>
                  <a:pt x="37467" y="3388"/>
                  <a:pt x="37405" y="3423"/>
                  <a:pt x="37319" y="3485"/>
                </a:cubicBezTo>
                <a:cubicBezTo>
                  <a:pt x="37281" y="3338"/>
                  <a:pt x="37258" y="3190"/>
                  <a:pt x="37269" y="3128"/>
                </a:cubicBezTo>
                <a:lnTo>
                  <a:pt x="37269" y="3128"/>
                </a:lnTo>
                <a:cubicBezTo>
                  <a:pt x="37269" y="3129"/>
                  <a:pt x="37208" y="3400"/>
                  <a:pt x="37196" y="3570"/>
                </a:cubicBezTo>
                <a:cubicBezTo>
                  <a:pt x="37172" y="3585"/>
                  <a:pt x="37160" y="3597"/>
                  <a:pt x="37146" y="3609"/>
                </a:cubicBezTo>
                <a:cubicBezTo>
                  <a:pt x="37110" y="3523"/>
                  <a:pt x="37048" y="3388"/>
                  <a:pt x="37013" y="3276"/>
                </a:cubicBezTo>
                <a:cubicBezTo>
                  <a:pt x="36987" y="3218"/>
                  <a:pt x="36975" y="3180"/>
                  <a:pt x="36975" y="3146"/>
                </a:cubicBezTo>
                <a:lnTo>
                  <a:pt x="36975" y="3146"/>
                </a:lnTo>
                <a:cubicBezTo>
                  <a:pt x="36975" y="3158"/>
                  <a:pt x="36976" y="3214"/>
                  <a:pt x="36987" y="3302"/>
                </a:cubicBezTo>
                <a:cubicBezTo>
                  <a:pt x="36939" y="3349"/>
                  <a:pt x="36878" y="3438"/>
                  <a:pt x="36816" y="3523"/>
                </a:cubicBezTo>
                <a:cubicBezTo>
                  <a:pt x="36778" y="3423"/>
                  <a:pt x="36754" y="3338"/>
                  <a:pt x="36742" y="3314"/>
                </a:cubicBezTo>
                <a:lnTo>
                  <a:pt x="36742" y="3314"/>
                </a:lnTo>
                <a:cubicBezTo>
                  <a:pt x="36742" y="3314"/>
                  <a:pt x="36754" y="3411"/>
                  <a:pt x="36778" y="3558"/>
                </a:cubicBezTo>
                <a:cubicBezTo>
                  <a:pt x="36645" y="3756"/>
                  <a:pt x="36483" y="3977"/>
                  <a:pt x="36448" y="4086"/>
                </a:cubicBezTo>
                <a:cubicBezTo>
                  <a:pt x="36448" y="4086"/>
                  <a:pt x="36409" y="3791"/>
                  <a:pt x="36459" y="3620"/>
                </a:cubicBezTo>
                <a:lnTo>
                  <a:pt x="36459" y="3620"/>
                </a:lnTo>
                <a:cubicBezTo>
                  <a:pt x="36459" y="3620"/>
                  <a:pt x="36215" y="4012"/>
                  <a:pt x="36177" y="4086"/>
                </a:cubicBezTo>
                <a:cubicBezTo>
                  <a:pt x="36177" y="4086"/>
                  <a:pt x="36386" y="3423"/>
                  <a:pt x="36409" y="3290"/>
                </a:cubicBezTo>
                <a:lnTo>
                  <a:pt x="36409" y="3290"/>
                </a:lnTo>
                <a:cubicBezTo>
                  <a:pt x="36409" y="3291"/>
                  <a:pt x="36203" y="3585"/>
                  <a:pt x="36018" y="3880"/>
                </a:cubicBezTo>
                <a:cubicBezTo>
                  <a:pt x="36079" y="3718"/>
                  <a:pt x="36165" y="3558"/>
                  <a:pt x="36262" y="3438"/>
                </a:cubicBezTo>
                <a:lnTo>
                  <a:pt x="36262" y="3438"/>
                </a:lnTo>
                <a:cubicBezTo>
                  <a:pt x="36262" y="3438"/>
                  <a:pt x="35932" y="3744"/>
                  <a:pt x="35797" y="4012"/>
                </a:cubicBezTo>
                <a:cubicBezTo>
                  <a:pt x="35797" y="4012"/>
                  <a:pt x="36041" y="3240"/>
                  <a:pt x="36188" y="3019"/>
                </a:cubicBezTo>
                <a:lnTo>
                  <a:pt x="36188" y="3019"/>
                </a:lnTo>
                <a:cubicBezTo>
                  <a:pt x="36188" y="3020"/>
                  <a:pt x="35747" y="3511"/>
                  <a:pt x="35614" y="3865"/>
                </a:cubicBezTo>
                <a:cubicBezTo>
                  <a:pt x="35614" y="3865"/>
                  <a:pt x="35894" y="2725"/>
                  <a:pt x="36056" y="2466"/>
                </a:cubicBezTo>
                <a:lnTo>
                  <a:pt x="36056" y="2466"/>
                </a:lnTo>
                <a:cubicBezTo>
                  <a:pt x="36056" y="2466"/>
                  <a:pt x="35514" y="3276"/>
                  <a:pt x="35467" y="3449"/>
                </a:cubicBezTo>
                <a:cubicBezTo>
                  <a:pt x="35467" y="3449"/>
                  <a:pt x="35526" y="2442"/>
                  <a:pt x="35599" y="2124"/>
                </a:cubicBezTo>
                <a:lnTo>
                  <a:pt x="35599" y="2124"/>
                </a:lnTo>
                <a:cubicBezTo>
                  <a:pt x="35599" y="2125"/>
                  <a:pt x="35208" y="3400"/>
                  <a:pt x="35184" y="3818"/>
                </a:cubicBezTo>
                <a:cubicBezTo>
                  <a:pt x="35184" y="3818"/>
                  <a:pt x="35084" y="3229"/>
                  <a:pt x="35099" y="2884"/>
                </a:cubicBezTo>
                <a:lnTo>
                  <a:pt x="35099" y="2884"/>
                </a:lnTo>
                <a:cubicBezTo>
                  <a:pt x="35099" y="2884"/>
                  <a:pt x="34937" y="3644"/>
                  <a:pt x="34913" y="3791"/>
                </a:cubicBezTo>
                <a:cubicBezTo>
                  <a:pt x="34913" y="3791"/>
                  <a:pt x="34828" y="2380"/>
                  <a:pt x="34778" y="2245"/>
                </a:cubicBezTo>
                <a:cubicBezTo>
                  <a:pt x="34778" y="2245"/>
                  <a:pt x="34731" y="2934"/>
                  <a:pt x="34669" y="3523"/>
                </a:cubicBezTo>
                <a:cubicBezTo>
                  <a:pt x="34583" y="3644"/>
                  <a:pt x="34483" y="3806"/>
                  <a:pt x="34436" y="3938"/>
                </a:cubicBezTo>
                <a:cubicBezTo>
                  <a:pt x="34436" y="3938"/>
                  <a:pt x="34471" y="3694"/>
                  <a:pt x="34521" y="3461"/>
                </a:cubicBezTo>
                <a:cubicBezTo>
                  <a:pt x="34557" y="3438"/>
                  <a:pt x="34583" y="3423"/>
                  <a:pt x="34607" y="3399"/>
                </a:cubicBezTo>
                <a:lnTo>
                  <a:pt x="34607" y="3399"/>
                </a:lnTo>
                <a:cubicBezTo>
                  <a:pt x="34606" y="3400"/>
                  <a:pt x="34583" y="3423"/>
                  <a:pt x="34533" y="3449"/>
                </a:cubicBezTo>
                <a:cubicBezTo>
                  <a:pt x="34557" y="3314"/>
                  <a:pt x="34595" y="3190"/>
                  <a:pt x="34630" y="3117"/>
                </a:cubicBezTo>
                <a:lnTo>
                  <a:pt x="34630" y="3117"/>
                </a:lnTo>
                <a:cubicBezTo>
                  <a:pt x="34630" y="3117"/>
                  <a:pt x="34495" y="3314"/>
                  <a:pt x="34386" y="3535"/>
                </a:cubicBezTo>
                <a:cubicBezTo>
                  <a:pt x="34348" y="3547"/>
                  <a:pt x="34312" y="3570"/>
                  <a:pt x="34289" y="3597"/>
                </a:cubicBezTo>
                <a:cubicBezTo>
                  <a:pt x="34312" y="3438"/>
                  <a:pt x="34336" y="3252"/>
                  <a:pt x="34374" y="3105"/>
                </a:cubicBezTo>
                <a:cubicBezTo>
                  <a:pt x="34410" y="3055"/>
                  <a:pt x="34448" y="3019"/>
                  <a:pt x="34483" y="2996"/>
                </a:cubicBezTo>
                <a:lnTo>
                  <a:pt x="34483" y="2996"/>
                </a:lnTo>
                <a:cubicBezTo>
                  <a:pt x="34482" y="2996"/>
                  <a:pt x="34447" y="3020"/>
                  <a:pt x="34386" y="3055"/>
                </a:cubicBezTo>
                <a:cubicBezTo>
                  <a:pt x="34394" y="3013"/>
                  <a:pt x="34403" y="2970"/>
                  <a:pt x="34416" y="2939"/>
                </a:cubicBezTo>
                <a:lnTo>
                  <a:pt x="34416" y="2939"/>
                </a:lnTo>
                <a:cubicBezTo>
                  <a:pt x="34397" y="2971"/>
                  <a:pt x="34366" y="3025"/>
                  <a:pt x="34336" y="3093"/>
                </a:cubicBezTo>
                <a:cubicBezTo>
                  <a:pt x="34274" y="3143"/>
                  <a:pt x="34189" y="3190"/>
                  <a:pt x="34103" y="3264"/>
                </a:cubicBezTo>
                <a:cubicBezTo>
                  <a:pt x="34103" y="3128"/>
                  <a:pt x="34115" y="2996"/>
                  <a:pt x="34127" y="2922"/>
                </a:cubicBezTo>
                <a:lnTo>
                  <a:pt x="34127" y="2922"/>
                </a:lnTo>
                <a:cubicBezTo>
                  <a:pt x="34127" y="2922"/>
                  <a:pt x="34080" y="3105"/>
                  <a:pt x="34030" y="3326"/>
                </a:cubicBezTo>
                <a:cubicBezTo>
                  <a:pt x="33980" y="3364"/>
                  <a:pt x="33932" y="3399"/>
                  <a:pt x="33882" y="3449"/>
                </a:cubicBezTo>
                <a:cubicBezTo>
                  <a:pt x="33875" y="3427"/>
                  <a:pt x="33872" y="3409"/>
                  <a:pt x="33874" y="3394"/>
                </a:cubicBezTo>
                <a:lnTo>
                  <a:pt x="33874" y="3394"/>
                </a:lnTo>
                <a:cubicBezTo>
                  <a:pt x="33870" y="3410"/>
                  <a:pt x="33864" y="3433"/>
                  <a:pt x="33859" y="3461"/>
                </a:cubicBezTo>
                <a:cubicBezTo>
                  <a:pt x="33832" y="3473"/>
                  <a:pt x="33820" y="3497"/>
                  <a:pt x="33797" y="3511"/>
                </a:cubicBezTo>
                <a:cubicBezTo>
                  <a:pt x="33809" y="3338"/>
                  <a:pt x="33820" y="3179"/>
                  <a:pt x="33820" y="3128"/>
                </a:cubicBezTo>
                <a:lnTo>
                  <a:pt x="33820" y="3128"/>
                </a:lnTo>
                <a:cubicBezTo>
                  <a:pt x="33820" y="3167"/>
                  <a:pt x="33785" y="3338"/>
                  <a:pt x="33735" y="3570"/>
                </a:cubicBezTo>
                <a:cubicBezTo>
                  <a:pt x="33626" y="3659"/>
                  <a:pt x="33538" y="3756"/>
                  <a:pt x="33479" y="3841"/>
                </a:cubicBezTo>
                <a:cubicBezTo>
                  <a:pt x="33479" y="3841"/>
                  <a:pt x="33638" y="3485"/>
                  <a:pt x="33820" y="3128"/>
                </a:cubicBezTo>
                <a:cubicBezTo>
                  <a:pt x="33980" y="2849"/>
                  <a:pt x="34141" y="2566"/>
                  <a:pt x="34262" y="2442"/>
                </a:cubicBezTo>
                <a:lnTo>
                  <a:pt x="34262" y="2442"/>
                </a:lnTo>
                <a:cubicBezTo>
                  <a:pt x="34262" y="2442"/>
                  <a:pt x="33332" y="3264"/>
                  <a:pt x="33243" y="3438"/>
                </a:cubicBezTo>
                <a:cubicBezTo>
                  <a:pt x="33243" y="3438"/>
                  <a:pt x="33355" y="2442"/>
                  <a:pt x="33491" y="2124"/>
                </a:cubicBezTo>
                <a:lnTo>
                  <a:pt x="33491" y="2124"/>
                </a:lnTo>
                <a:cubicBezTo>
                  <a:pt x="33490" y="2125"/>
                  <a:pt x="32801" y="3399"/>
                  <a:pt x="32754" y="3806"/>
                </a:cubicBezTo>
                <a:cubicBezTo>
                  <a:pt x="32754" y="3806"/>
                  <a:pt x="32595" y="3240"/>
                  <a:pt x="32619" y="2896"/>
                </a:cubicBezTo>
                <a:lnTo>
                  <a:pt x="32619" y="2896"/>
                </a:lnTo>
                <a:cubicBezTo>
                  <a:pt x="32619" y="2896"/>
                  <a:pt x="32336" y="3659"/>
                  <a:pt x="32301" y="3806"/>
                </a:cubicBezTo>
                <a:cubicBezTo>
                  <a:pt x="32301" y="3806"/>
                  <a:pt x="32433" y="2516"/>
                  <a:pt x="32421" y="2260"/>
                </a:cubicBezTo>
                <a:lnTo>
                  <a:pt x="32421" y="2260"/>
                </a:lnTo>
                <a:cubicBezTo>
                  <a:pt x="32421" y="2260"/>
                  <a:pt x="32065" y="3070"/>
                  <a:pt x="31832" y="3744"/>
                </a:cubicBezTo>
                <a:cubicBezTo>
                  <a:pt x="31723" y="3841"/>
                  <a:pt x="31612" y="3938"/>
                  <a:pt x="31588" y="3977"/>
                </a:cubicBezTo>
                <a:cubicBezTo>
                  <a:pt x="31588" y="3977"/>
                  <a:pt x="31576" y="3535"/>
                  <a:pt x="31638" y="3399"/>
                </a:cubicBezTo>
                <a:lnTo>
                  <a:pt x="31638" y="3399"/>
                </a:lnTo>
                <a:cubicBezTo>
                  <a:pt x="31638" y="3400"/>
                  <a:pt x="31329" y="3953"/>
                  <a:pt x="31329" y="4136"/>
                </a:cubicBezTo>
                <a:cubicBezTo>
                  <a:pt x="31329" y="4136"/>
                  <a:pt x="31196" y="3880"/>
                  <a:pt x="31182" y="3732"/>
                </a:cubicBezTo>
                <a:cubicBezTo>
                  <a:pt x="31182" y="3732"/>
                  <a:pt x="31073" y="4062"/>
                  <a:pt x="31073" y="4136"/>
                </a:cubicBezTo>
                <a:cubicBezTo>
                  <a:pt x="31073" y="4136"/>
                  <a:pt x="31049" y="3570"/>
                  <a:pt x="31011" y="3449"/>
                </a:cubicBezTo>
                <a:cubicBezTo>
                  <a:pt x="31011" y="3449"/>
                  <a:pt x="30913" y="3706"/>
                  <a:pt x="30840" y="3953"/>
                </a:cubicBezTo>
                <a:cubicBezTo>
                  <a:pt x="30840" y="3818"/>
                  <a:pt x="30863" y="3682"/>
                  <a:pt x="30925" y="3585"/>
                </a:cubicBezTo>
                <a:lnTo>
                  <a:pt x="30925" y="3585"/>
                </a:lnTo>
                <a:cubicBezTo>
                  <a:pt x="30925" y="3585"/>
                  <a:pt x="30693" y="3841"/>
                  <a:pt x="30654" y="4062"/>
                </a:cubicBezTo>
                <a:cubicBezTo>
                  <a:pt x="30654" y="4062"/>
                  <a:pt x="30631" y="3411"/>
                  <a:pt x="30704" y="3229"/>
                </a:cubicBezTo>
                <a:lnTo>
                  <a:pt x="30704" y="3229"/>
                </a:lnTo>
                <a:cubicBezTo>
                  <a:pt x="30704" y="3229"/>
                  <a:pt x="30445" y="3644"/>
                  <a:pt x="30422" y="3938"/>
                </a:cubicBezTo>
                <a:cubicBezTo>
                  <a:pt x="30422" y="3938"/>
                  <a:pt x="30313" y="2969"/>
                  <a:pt x="30372" y="2749"/>
                </a:cubicBezTo>
                <a:lnTo>
                  <a:pt x="30372" y="2749"/>
                </a:lnTo>
                <a:cubicBezTo>
                  <a:pt x="30371" y="2749"/>
                  <a:pt x="30127" y="3450"/>
                  <a:pt x="30139" y="3585"/>
                </a:cubicBezTo>
                <a:cubicBezTo>
                  <a:pt x="30139" y="3585"/>
                  <a:pt x="29833" y="2737"/>
                  <a:pt x="29797" y="2466"/>
                </a:cubicBezTo>
                <a:lnTo>
                  <a:pt x="29797" y="2466"/>
                </a:lnTo>
                <a:cubicBezTo>
                  <a:pt x="29797" y="2466"/>
                  <a:pt x="29856" y="3547"/>
                  <a:pt x="29980" y="3903"/>
                </a:cubicBezTo>
                <a:cubicBezTo>
                  <a:pt x="29980" y="3903"/>
                  <a:pt x="29674" y="3399"/>
                  <a:pt x="29562" y="3105"/>
                </a:cubicBezTo>
                <a:lnTo>
                  <a:pt x="29562" y="3105"/>
                </a:lnTo>
                <a:cubicBezTo>
                  <a:pt x="29562" y="3105"/>
                  <a:pt x="29662" y="3756"/>
                  <a:pt x="29709" y="3880"/>
                </a:cubicBezTo>
                <a:cubicBezTo>
                  <a:pt x="29709" y="3880"/>
                  <a:pt x="29108" y="2675"/>
                  <a:pt x="29023" y="2566"/>
                </a:cubicBezTo>
                <a:lnTo>
                  <a:pt x="29023" y="2566"/>
                </a:lnTo>
                <a:cubicBezTo>
                  <a:pt x="29023" y="2566"/>
                  <a:pt x="29220" y="3143"/>
                  <a:pt x="29367" y="3659"/>
                </a:cubicBezTo>
                <a:cubicBezTo>
                  <a:pt x="29317" y="3756"/>
                  <a:pt x="29267" y="3891"/>
                  <a:pt x="29267" y="4012"/>
                </a:cubicBezTo>
                <a:cubicBezTo>
                  <a:pt x="29267" y="4012"/>
                  <a:pt x="29146" y="3461"/>
                  <a:pt x="29170" y="3314"/>
                </a:cubicBezTo>
                <a:lnTo>
                  <a:pt x="29170" y="3314"/>
                </a:lnTo>
                <a:cubicBezTo>
                  <a:pt x="29170" y="3314"/>
                  <a:pt x="29096" y="3523"/>
                  <a:pt x="29061" y="3732"/>
                </a:cubicBezTo>
                <a:cubicBezTo>
                  <a:pt x="29046" y="3744"/>
                  <a:pt x="29023" y="3744"/>
                  <a:pt x="29011" y="3756"/>
                </a:cubicBezTo>
                <a:cubicBezTo>
                  <a:pt x="28999" y="3694"/>
                  <a:pt x="28973" y="3609"/>
                  <a:pt x="28961" y="3523"/>
                </a:cubicBezTo>
                <a:cubicBezTo>
                  <a:pt x="29011" y="3461"/>
                  <a:pt x="29061" y="3411"/>
                  <a:pt x="29096" y="3388"/>
                </a:cubicBezTo>
                <a:lnTo>
                  <a:pt x="29096" y="3388"/>
                </a:lnTo>
                <a:cubicBezTo>
                  <a:pt x="29096" y="3388"/>
                  <a:pt x="29034" y="3423"/>
                  <a:pt x="28949" y="3485"/>
                </a:cubicBezTo>
                <a:cubicBezTo>
                  <a:pt x="28925" y="3338"/>
                  <a:pt x="28899" y="3190"/>
                  <a:pt x="28899" y="3128"/>
                </a:cubicBezTo>
                <a:cubicBezTo>
                  <a:pt x="28899" y="3128"/>
                  <a:pt x="28852" y="3399"/>
                  <a:pt x="28825" y="3570"/>
                </a:cubicBezTo>
                <a:cubicBezTo>
                  <a:pt x="28814" y="3585"/>
                  <a:pt x="28802" y="3597"/>
                  <a:pt x="28778" y="3609"/>
                </a:cubicBezTo>
                <a:cubicBezTo>
                  <a:pt x="28740" y="3523"/>
                  <a:pt x="28693" y="3388"/>
                  <a:pt x="28643" y="3276"/>
                </a:cubicBezTo>
                <a:cubicBezTo>
                  <a:pt x="28631" y="3217"/>
                  <a:pt x="28605" y="3179"/>
                  <a:pt x="28604" y="3144"/>
                </a:cubicBezTo>
                <a:lnTo>
                  <a:pt x="28604" y="3144"/>
                </a:lnTo>
                <a:cubicBezTo>
                  <a:pt x="28604" y="3151"/>
                  <a:pt x="28605" y="3209"/>
                  <a:pt x="28619" y="3302"/>
                </a:cubicBezTo>
                <a:cubicBezTo>
                  <a:pt x="28581" y="3349"/>
                  <a:pt x="28519" y="3438"/>
                  <a:pt x="28445" y="3523"/>
                </a:cubicBezTo>
                <a:cubicBezTo>
                  <a:pt x="28422" y="3423"/>
                  <a:pt x="28384" y="3338"/>
                  <a:pt x="28372" y="3314"/>
                </a:cubicBezTo>
                <a:lnTo>
                  <a:pt x="28372" y="3314"/>
                </a:lnTo>
                <a:cubicBezTo>
                  <a:pt x="28372" y="3314"/>
                  <a:pt x="28398" y="3411"/>
                  <a:pt x="28422" y="3558"/>
                </a:cubicBezTo>
                <a:cubicBezTo>
                  <a:pt x="28275" y="3756"/>
                  <a:pt x="28115" y="3977"/>
                  <a:pt x="28077" y="4086"/>
                </a:cubicBezTo>
                <a:cubicBezTo>
                  <a:pt x="28077" y="4086"/>
                  <a:pt x="28042" y="3791"/>
                  <a:pt x="28089" y="3620"/>
                </a:cubicBezTo>
                <a:lnTo>
                  <a:pt x="28089" y="3620"/>
                </a:lnTo>
                <a:cubicBezTo>
                  <a:pt x="28089" y="3620"/>
                  <a:pt x="27845" y="4012"/>
                  <a:pt x="27821" y="4086"/>
                </a:cubicBezTo>
                <a:cubicBezTo>
                  <a:pt x="27821" y="4086"/>
                  <a:pt x="28030" y="3423"/>
                  <a:pt x="28042" y="3290"/>
                </a:cubicBezTo>
                <a:lnTo>
                  <a:pt x="28042" y="3290"/>
                </a:lnTo>
                <a:cubicBezTo>
                  <a:pt x="28042" y="3291"/>
                  <a:pt x="27845" y="3585"/>
                  <a:pt x="27662" y="3880"/>
                </a:cubicBezTo>
                <a:cubicBezTo>
                  <a:pt x="27721" y="3718"/>
                  <a:pt x="27809" y="3558"/>
                  <a:pt x="27906" y="3438"/>
                </a:cubicBezTo>
                <a:lnTo>
                  <a:pt x="27906" y="3438"/>
                </a:lnTo>
                <a:cubicBezTo>
                  <a:pt x="27906" y="3438"/>
                  <a:pt x="27562" y="3744"/>
                  <a:pt x="27426" y="4012"/>
                </a:cubicBezTo>
                <a:cubicBezTo>
                  <a:pt x="27426" y="4012"/>
                  <a:pt x="27685" y="3240"/>
                  <a:pt x="27821" y="3019"/>
                </a:cubicBezTo>
                <a:lnTo>
                  <a:pt x="27821" y="3019"/>
                </a:lnTo>
                <a:cubicBezTo>
                  <a:pt x="27821" y="3020"/>
                  <a:pt x="27391" y="3511"/>
                  <a:pt x="27244" y="3865"/>
                </a:cubicBezTo>
                <a:cubicBezTo>
                  <a:pt x="27244" y="3865"/>
                  <a:pt x="27538" y="2725"/>
                  <a:pt x="27685" y="2466"/>
                </a:cubicBezTo>
                <a:lnTo>
                  <a:pt x="27685" y="2466"/>
                </a:lnTo>
                <a:cubicBezTo>
                  <a:pt x="27685" y="2466"/>
                  <a:pt x="27158" y="3276"/>
                  <a:pt x="27108" y="3449"/>
                </a:cubicBezTo>
                <a:cubicBezTo>
                  <a:pt x="27108" y="3449"/>
                  <a:pt x="27158" y="2442"/>
                  <a:pt x="27232" y="2124"/>
                </a:cubicBezTo>
                <a:lnTo>
                  <a:pt x="27232" y="2124"/>
                </a:lnTo>
                <a:cubicBezTo>
                  <a:pt x="27232" y="2125"/>
                  <a:pt x="26837" y="3399"/>
                  <a:pt x="26814" y="3818"/>
                </a:cubicBezTo>
                <a:cubicBezTo>
                  <a:pt x="26814" y="3818"/>
                  <a:pt x="26716" y="3229"/>
                  <a:pt x="26728" y="2884"/>
                </a:cubicBezTo>
                <a:lnTo>
                  <a:pt x="26728" y="2884"/>
                </a:lnTo>
                <a:cubicBezTo>
                  <a:pt x="26728" y="2884"/>
                  <a:pt x="26569" y="3644"/>
                  <a:pt x="26557" y="3791"/>
                </a:cubicBezTo>
                <a:cubicBezTo>
                  <a:pt x="26557" y="3791"/>
                  <a:pt x="26457" y="2380"/>
                  <a:pt x="26410" y="2245"/>
                </a:cubicBezTo>
                <a:cubicBezTo>
                  <a:pt x="26410" y="2245"/>
                  <a:pt x="26372" y="2934"/>
                  <a:pt x="26310" y="3523"/>
                </a:cubicBezTo>
                <a:cubicBezTo>
                  <a:pt x="26225" y="3644"/>
                  <a:pt x="26116" y="3806"/>
                  <a:pt x="26066" y="3938"/>
                </a:cubicBezTo>
                <a:cubicBezTo>
                  <a:pt x="26066" y="3938"/>
                  <a:pt x="26116" y="3694"/>
                  <a:pt x="26163" y="3461"/>
                </a:cubicBezTo>
                <a:cubicBezTo>
                  <a:pt x="26189" y="3438"/>
                  <a:pt x="26213" y="3423"/>
                  <a:pt x="26236" y="3399"/>
                </a:cubicBezTo>
                <a:lnTo>
                  <a:pt x="26236" y="3399"/>
                </a:lnTo>
                <a:cubicBezTo>
                  <a:pt x="26236" y="3400"/>
                  <a:pt x="26212" y="3423"/>
                  <a:pt x="26163" y="3449"/>
                </a:cubicBezTo>
                <a:cubicBezTo>
                  <a:pt x="26201" y="3314"/>
                  <a:pt x="26225" y="3190"/>
                  <a:pt x="26263" y="3117"/>
                </a:cubicBezTo>
                <a:lnTo>
                  <a:pt x="26263" y="3117"/>
                </a:lnTo>
                <a:cubicBezTo>
                  <a:pt x="26263" y="3117"/>
                  <a:pt x="26127" y="3314"/>
                  <a:pt x="26016" y="3535"/>
                </a:cubicBezTo>
                <a:cubicBezTo>
                  <a:pt x="25992" y="3547"/>
                  <a:pt x="25954" y="3570"/>
                  <a:pt x="25918" y="3597"/>
                </a:cubicBezTo>
                <a:cubicBezTo>
                  <a:pt x="25942" y="3438"/>
                  <a:pt x="25980" y="3252"/>
                  <a:pt x="26004" y="3105"/>
                </a:cubicBezTo>
                <a:cubicBezTo>
                  <a:pt x="26042" y="3055"/>
                  <a:pt x="26077" y="3019"/>
                  <a:pt x="26116" y="2996"/>
                </a:cubicBezTo>
                <a:lnTo>
                  <a:pt x="26116" y="2996"/>
                </a:lnTo>
                <a:cubicBezTo>
                  <a:pt x="26115" y="2996"/>
                  <a:pt x="26077" y="3020"/>
                  <a:pt x="26016" y="3055"/>
                </a:cubicBezTo>
                <a:cubicBezTo>
                  <a:pt x="26027" y="2996"/>
                  <a:pt x="26054" y="2934"/>
                  <a:pt x="26066" y="2908"/>
                </a:cubicBezTo>
                <a:lnTo>
                  <a:pt x="26066" y="2908"/>
                </a:lnTo>
                <a:cubicBezTo>
                  <a:pt x="26066" y="2908"/>
                  <a:pt x="26027" y="2981"/>
                  <a:pt x="25968" y="3093"/>
                </a:cubicBezTo>
                <a:cubicBezTo>
                  <a:pt x="25907" y="3143"/>
                  <a:pt x="25833" y="3190"/>
                  <a:pt x="25748" y="3264"/>
                </a:cubicBezTo>
                <a:cubicBezTo>
                  <a:pt x="25748" y="3128"/>
                  <a:pt x="25748" y="2996"/>
                  <a:pt x="25759" y="2922"/>
                </a:cubicBezTo>
                <a:lnTo>
                  <a:pt x="25759" y="2922"/>
                </a:lnTo>
                <a:cubicBezTo>
                  <a:pt x="25759" y="2922"/>
                  <a:pt x="25709" y="3105"/>
                  <a:pt x="25659" y="3326"/>
                </a:cubicBezTo>
                <a:cubicBezTo>
                  <a:pt x="25612" y="3364"/>
                  <a:pt x="25562" y="3399"/>
                  <a:pt x="25512" y="3449"/>
                </a:cubicBezTo>
                <a:lnTo>
                  <a:pt x="25512" y="3364"/>
                </a:lnTo>
                <a:cubicBezTo>
                  <a:pt x="25512" y="3364"/>
                  <a:pt x="25500" y="3399"/>
                  <a:pt x="25488" y="3461"/>
                </a:cubicBezTo>
                <a:cubicBezTo>
                  <a:pt x="25477" y="3473"/>
                  <a:pt x="25453" y="3497"/>
                  <a:pt x="25438" y="3511"/>
                </a:cubicBezTo>
                <a:cubicBezTo>
                  <a:pt x="25453" y="3338"/>
                  <a:pt x="25465" y="3179"/>
                  <a:pt x="25465" y="3128"/>
                </a:cubicBezTo>
                <a:lnTo>
                  <a:pt x="25465" y="3128"/>
                </a:lnTo>
                <a:cubicBezTo>
                  <a:pt x="25465" y="3128"/>
                  <a:pt x="25465" y="3128"/>
                  <a:pt x="25465" y="3128"/>
                </a:cubicBezTo>
                <a:cubicBezTo>
                  <a:pt x="25612" y="2849"/>
                  <a:pt x="25783" y="2566"/>
                  <a:pt x="25895" y="2442"/>
                </a:cubicBezTo>
                <a:lnTo>
                  <a:pt x="25895" y="2442"/>
                </a:lnTo>
                <a:cubicBezTo>
                  <a:pt x="25895" y="2442"/>
                  <a:pt x="24973" y="3264"/>
                  <a:pt x="24887" y="3438"/>
                </a:cubicBezTo>
                <a:cubicBezTo>
                  <a:pt x="24887" y="3438"/>
                  <a:pt x="24996" y="2442"/>
                  <a:pt x="25132" y="2124"/>
                </a:cubicBezTo>
                <a:lnTo>
                  <a:pt x="25132" y="2124"/>
                </a:lnTo>
                <a:cubicBezTo>
                  <a:pt x="25132" y="2124"/>
                  <a:pt x="24446" y="3399"/>
                  <a:pt x="24384" y="3806"/>
                </a:cubicBezTo>
                <a:cubicBezTo>
                  <a:pt x="24384" y="3806"/>
                  <a:pt x="24225" y="3240"/>
                  <a:pt x="24248" y="2896"/>
                </a:cubicBezTo>
                <a:lnTo>
                  <a:pt x="24248" y="2896"/>
                </a:lnTo>
                <a:cubicBezTo>
                  <a:pt x="24248" y="2896"/>
                  <a:pt x="23966" y="3659"/>
                  <a:pt x="23942" y="3806"/>
                </a:cubicBezTo>
                <a:cubicBezTo>
                  <a:pt x="23942" y="3806"/>
                  <a:pt x="24066" y="2516"/>
                  <a:pt x="24054" y="2260"/>
                </a:cubicBezTo>
                <a:lnTo>
                  <a:pt x="24054" y="2260"/>
                </a:lnTo>
                <a:cubicBezTo>
                  <a:pt x="24054" y="2260"/>
                  <a:pt x="23833" y="2775"/>
                  <a:pt x="23624" y="3326"/>
                </a:cubicBezTo>
                <a:cubicBezTo>
                  <a:pt x="23597" y="3202"/>
                  <a:pt x="23586" y="3129"/>
                  <a:pt x="23586" y="3128"/>
                </a:cubicBezTo>
                <a:lnTo>
                  <a:pt x="23586" y="3128"/>
                </a:lnTo>
                <a:cubicBezTo>
                  <a:pt x="23586" y="3167"/>
                  <a:pt x="23586" y="3264"/>
                  <a:pt x="23597" y="3388"/>
                </a:cubicBezTo>
                <a:cubicBezTo>
                  <a:pt x="23586" y="3423"/>
                  <a:pt x="23574" y="3461"/>
                  <a:pt x="23562" y="3497"/>
                </a:cubicBezTo>
                <a:cubicBezTo>
                  <a:pt x="23550" y="3423"/>
                  <a:pt x="23539" y="3364"/>
                  <a:pt x="23539" y="3364"/>
                </a:cubicBezTo>
                <a:cubicBezTo>
                  <a:pt x="23539" y="3438"/>
                  <a:pt x="23524" y="3535"/>
                  <a:pt x="23512" y="3620"/>
                </a:cubicBezTo>
                <a:cubicBezTo>
                  <a:pt x="23500" y="3670"/>
                  <a:pt x="23488" y="3718"/>
                  <a:pt x="23465" y="3756"/>
                </a:cubicBezTo>
                <a:cubicBezTo>
                  <a:pt x="23427" y="3450"/>
                  <a:pt x="23291" y="2923"/>
                  <a:pt x="23291" y="2922"/>
                </a:cubicBezTo>
                <a:lnTo>
                  <a:pt x="23291" y="2922"/>
                </a:lnTo>
                <a:cubicBezTo>
                  <a:pt x="23318" y="3070"/>
                  <a:pt x="23303" y="3570"/>
                  <a:pt x="23303" y="3570"/>
                </a:cubicBezTo>
                <a:cubicBezTo>
                  <a:pt x="23279" y="3461"/>
                  <a:pt x="22985" y="2908"/>
                  <a:pt x="22985" y="2908"/>
                </a:cubicBezTo>
                <a:lnTo>
                  <a:pt x="22985" y="2908"/>
                </a:lnTo>
                <a:cubicBezTo>
                  <a:pt x="23058" y="3081"/>
                  <a:pt x="23170" y="3841"/>
                  <a:pt x="23170" y="3841"/>
                </a:cubicBezTo>
                <a:cubicBezTo>
                  <a:pt x="23082" y="3559"/>
                  <a:pt x="22788" y="3117"/>
                  <a:pt x="22788" y="3117"/>
                </a:cubicBezTo>
                <a:lnTo>
                  <a:pt x="22788" y="3117"/>
                </a:lnTo>
                <a:cubicBezTo>
                  <a:pt x="22876" y="3302"/>
                  <a:pt x="22973" y="3938"/>
                  <a:pt x="22973" y="3938"/>
                </a:cubicBezTo>
                <a:cubicBezTo>
                  <a:pt x="22923" y="3806"/>
                  <a:pt x="22826" y="3644"/>
                  <a:pt x="22740" y="3523"/>
                </a:cubicBezTo>
                <a:cubicBezTo>
                  <a:pt x="22679" y="2934"/>
                  <a:pt x="22628" y="2245"/>
                  <a:pt x="22628" y="2245"/>
                </a:cubicBezTo>
                <a:cubicBezTo>
                  <a:pt x="22581" y="2380"/>
                  <a:pt x="22493" y="3791"/>
                  <a:pt x="22493" y="3791"/>
                </a:cubicBezTo>
                <a:cubicBezTo>
                  <a:pt x="22481" y="3644"/>
                  <a:pt x="22322" y="2884"/>
                  <a:pt x="22322" y="2884"/>
                </a:cubicBezTo>
                <a:lnTo>
                  <a:pt x="22322" y="2884"/>
                </a:lnTo>
                <a:cubicBezTo>
                  <a:pt x="22334" y="3229"/>
                  <a:pt x="22225" y="3818"/>
                  <a:pt x="22225" y="3818"/>
                </a:cubicBezTo>
                <a:cubicBezTo>
                  <a:pt x="22198" y="3400"/>
                  <a:pt x="21807" y="2125"/>
                  <a:pt x="21807" y="2124"/>
                </a:cubicBezTo>
                <a:lnTo>
                  <a:pt x="21807" y="2124"/>
                </a:lnTo>
                <a:cubicBezTo>
                  <a:pt x="21892" y="2442"/>
                  <a:pt x="21942" y="3449"/>
                  <a:pt x="21942" y="3449"/>
                </a:cubicBezTo>
                <a:cubicBezTo>
                  <a:pt x="21892" y="3276"/>
                  <a:pt x="21353" y="2466"/>
                  <a:pt x="21353" y="2466"/>
                </a:cubicBezTo>
                <a:lnTo>
                  <a:pt x="21353" y="2466"/>
                </a:lnTo>
                <a:cubicBezTo>
                  <a:pt x="21512" y="2725"/>
                  <a:pt x="21807" y="3865"/>
                  <a:pt x="21807" y="3865"/>
                </a:cubicBezTo>
                <a:cubicBezTo>
                  <a:pt x="21660" y="3511"/>
                  <a:pt x="21218" y="3020"/>
                  <a:pt x="21218" y="3019"/>
                </a:cubicBezTo>
                <a:lnTo>
                  <a:pt x="21218" y="3019"/>
                </a:lnTo>
                <a:cubicBezTo>
                  <a:pt x="21353" y="3217"/>
                  <a:pt x="21562" y="3829"/>
                  <a:pt x="21609" y="3977"/>
                </a:cubicBezTo>
                <a:lnTo>
                  <a:pt x="21598" y="3977"/>
                </a:lnTo>
                <a:cubicBezTo>
                  <a:pt x="21450" y="3718"/>
                  <a:pt x="21144" y="3438"/>
                  <a:pt x="21144" y="3438"/>
                </a:cubicBezTo>
                <a:lnTo>
                  <a:pt x="21144" y="3438"/>
                </a:lnTo>
                <a:cubicBezTo>
                  <a:pt x="21241" y="3558"/>
                  <a:pt x="21330" y="3718"/>
                  <a:pt x="21389" y="3880"/>
                </a:cubicBezTo>
                <a:cubicBezTo>
                  <a:pt x="21206" y="3585"/>
                  <a:pt x="21009" y="3291"/>
                  <a:pt x="21009" y="3290"/>
                </a:cubicBezTo>
                <a:lnTo>
                  <a:pt x="21009" y="3290"/>
                </a:lnTo>
                <a:cubicBezTo>
                  <a:pt x="21009" y="3364"/>
                  <a:pt x="21082" y="3597"/>
                  <a:pt x="21132" y="3791"/>
                </a:cubicBezTo>
                <a:cubicBezTo>
                  <a:pt x="21121" y="3791"/>
                  <a:pt x="21109" y="3806"/>
                  <a:pt x="21082" y="3829"/>
                </a:cubicBezTo>
                <a:cubicBezTo>
                  <a:pt x="21009" y="3718"/>
                  <a:pt x="20947" y="3620"/>
                  <a:pt x="20947" y="3620"/>
                </a:cubicBezTo>
                <a:lnTo>
                  <a:pt x="20947" y="3620"/>
                </a:lnTo>
                <a:cubicBezTo>
                  <a:pt x="20973" y="3694"/>
                  <a:pt x="20985" y="3791"/>
                  <a:pt x="20985" y="3891"/>
                </a:cubicBezTo>
                <a:cubicBezTo>
                  <a:pt x="20947" y="3903"/>
                  <a:pt x="20923" y="3927"/>
                  <a:pt x="20888" y="3938"/>
                </a:cubicBezTo>
                <a:cubicBezTo>
                  <a:pt x="20861" y="3903"/>
                  <a:pt x="20838" y="3853"/>
                  <a:pt x="20799" y="3806"/>
                </a:cubicBezTo>
                <a:cubicBezTo>
                  <a:pt x="20861" y="3694"/>
                  <a:pt x="20935" y="3585"/>
                  <a:pt x="20997" y="3535"/>
                </a:cubicBezTo>
                <a:lnTo>
                  <a:pt x="20997" y="3535"/>
                </a:lnTo>
                <a:cubicBezTo>
                  <a:pt x="20997" y="3535"/>
                  <a:pt x="20873" y="3632"/>
                  <a:pt x="20752" y="3732"/>
                </a:cubicBezTo>
                <a:cubicBezTo>
                  <a:pt x="20667" y="3620"/>
                  <a:pt x="20579" y="3511"/>
                  <a:pt x="20520" y="3411"/>
                </a:cubicBezTo>
                <a:lnTo>
                  <a:pt x="20520" y="3399"/>
                </a:lnTo>
                <a:lnTo>
                  <a:pt x="20505" y="3411"/>
                </a:lnTo>
                <a:cubicBezTo>
                  <a:pt x="20420" y="3302"/>
                  <a:pt x="20358" y="3229"/>
                  <a:pt x="20358" y="3229"/>
                </a:cubicBezTo>
                <a:lnTo>
                  <a:pt x="20358" y="3229"/>
                </a:lnTo>
                <a:cubicBezTo>
                  <a:pt x="20396" y="3276"/>
                  <a:pt x="20446" y="3376"/>
                  <a:pt x="20481" y="3461"/>
                </a:cubicBezTo>
                <a:cubicBezTo>
                  <a:pt x="20458" y="3523"/>
                  <a:pt x="20420" y="3597"/>
                  <a:pt x="20372" y="3682"/>
                </a:cubicBezTo>
                <a:cubicBezTo>
                  <a:pt x="20175" y="3547"/>
                  <a:pt x="19943" y="3388"/>
                  <a:pt x="19942" y="3388"/>
                </a:cubicBezTo>
                <a:lnTo>
                  <a:pt x="19942" y="3388"/>
                </a:lnTo>
                <a:cubicBezTo>
                  <a:pt x="20040" y="3461"/>
                  <a:pt x="20187" y="3644"/>
                  <a:pt x="20322" y="3806"/>
                </a:cubicBezTo>
                <a:cubicBezTo>
                  <a:pt x="20311" y="3841"/>
                  <a:pt x="20299" y="3865"/>
                  <a:pt x="20272" y="3903"/>
                </a:cubicBezTo>
                <a:cubicBezTo>
                  <a:pt x="20210" y="3853"/>
                  <a:pt x="20137" y="3818"/>
                  <a:pt x="20078" y="3779"/>
                </a:cubicBezTo>
                <a:cubicBezTo>
                  <a:pt x="20078" y="3768"/>
                  <a:pt x="20063" y="3744"/>
                  <a:pt x="20063" y="3732"/>
                </a:cubicBezTo>
                <a:cubicBezTo>
                  <a:pt x="20063" y="3732"/>
                  <a:pt x="20063" y="3744"/>
                  <a:pt x="20051" y="3768"/>
                </a:cubicBezTo>
                <a:cubicBezTo>
                  <a:pt x="20004" y="3744"/>
                  <a:pt x="19966" y="3718"/>
                  <a:pt x="19931" y="3694"/>
                </a:cubicBezTo>
                <a:cubicBezTo>
                  <a:pt x="19916" y="3597"/>
                  <a:pt x="19916" y="3497"/>
                  <a:pt x="19904" y="3449"/>
                </a:cubicBezTo>
                <a:cubicBezTo>
                  <a:pt x="19904" y="3449"/>
                  <a:pt x="19819" y="3682"/>
                  <a:pt x="19733" y="3915"/>
                </a:cubicBezTo>
                <a:lnTo>
                  <a:pt x="19722" y="3915"/>
                </a:lnTo>
                <a:cubicBezTo>
                  <a:pt x="19733" y="3791"/>
                  <a:pt x="19757" y="3670"/>
                  <a:pt x="19819" y="3585"/>
                </a:cubicBezTo>
                <a:lnTo>
                  <a:pt x="19819" y="3585"/>
                </a:lnTo>
                <a:cubicBezTo>
                  <a:pt x="19819" y="3585"/>
                  <a:pt x="19671" y="3744"/>
                  <a:pt x="19586" y="3915"/>
                </a:cubicBezTo>
                <a:lnTo>
                  <a:pt x="19536" y="3915"/>
                </a:lnTo>
                <a:cubicBezTo>
                  <a:pt x="19536" y="3706"/>
                  <a:pt x="19548" y="3349"/>
                  <a:pt x="19586" y="3229"/>
                </a:cubicBezTo>
                <a:lnTo>
                  <a:pt x="19586" y="3229"/>
                </a:lnTo>
                <a:cubicBezTo>
                  <a:pt x="19586" y="3229"/>
                  <a:pt x="19353" y="3609"/>
                  <a:pt x="19303" y="3903"/>
                </a:cubicBezTo>
                <a:cubicBezTo>
                  <a:pt x="19280" y="3732"/>
                  <a:pt x="19206" y="2946"/>
                  <a:pt x="19268" y="2749"/>
                </a:cubicBezTo>
                <a:lnTo>
                  <a:pt x="19268" y="2749"/>
                </a:lnTo>
                <a:cubicBezTo>
                  <a:pt x="19268" y="2749"/>
                  <a:pt x="19009" y="3450"/>
                  <a:pt x="19021" y="3585"/>
                </a:cubicBezTo>
                <a:cubicBezTo>
                  <a:pt x="19021" y="3585"/>
                  <a:pt x="18726" y="2737"/>
                  <a:pt x="18691" y="2466"/>
                </a:cubicBezTo>
                <a:lnTo>
                  <a:pt x="18691" y="2466"/>
                </a:lnTo>
                <a:cubicBezTo>
                  <a:pt x="18691" y="2466"/>
                  <a:pt x="18738" y="3535"/>
                  <a:pt x="18861" y="3891"/>
                </a:cubicBezTo>
                <a:cubicBezTo>
                  <a:pt x="18826" y="3829"/>
                  <a:pt x="18543" y="3376"/>
                  <a:pt x="18443" y="3105"/>
                </a:cubicBezTo>
                <a:lnTo>
                  <a:pt x="18443" y="3105"/>
                </a:lnTo>
                <a:cubicBezTo>
                  <a:pt x="18443" y="3105"/>
                  <a:pt x="18555" y="3756"/>
                  <a:pt x="18591" y="3880"/>
                </a:cubicBezTo>
                <a:cubicBezTo>
                  <a:pt x="18579" y="3880"/>
                  <a:pt x="18001" y="2675"/>
                  <a:pt x="17904" y="2566"/>
                </a:cubicBezTo>
                <a:lnTo>
                  <a:pt x="17904" y="2566"/>
                </a:lnTo>
                <a:cubicBezTo>
                  <a:pt x="17904" y="2566"/>
                  <a:pt x="18102" y="3143"/>
                  <a:pt x="18249" y="3659"/>
                </a:cubicBezTo>
                <a:cubicBezTo>
                  <a:pt x="18222" y="3718"/>
                  <a:pt x="18199" y="3791"/>
                  <a:pt x="18175" y="3865"/>
                </a:cubicBezTo>
                <a:lnTo>
                  <a:pt x="18125" y="3865"/>
                </a:lnTo>
                <a:cubicBezTo>
                  <a:pt x="18113" y="3768"/>
                  <a:pt x="18075" y="3609"/>
                  <a:pt x="18063" y="3485"/>
                </a:cubicBezTo>
                <a:cubicBezTo>
                  <a:pt x="18063" y="3411"/>
                  <a:pt x="18052" y="3349"/>
                  <a:pt x="18063" y="3314"/>
                </a:cubicBezTo>
                <a:lnTo>
                  <a:pt x="18063" y="3314"/>
                </a:lnTo>
                <a:cubicBezTo>
                  <a:pt x="18063" y="3314"/>
                  <a:pt x="18028" y="3400"/>
                  <a:pt x="17990" y="3523"/>
                </a:cubicBezTo>
                <a:cubicBezTo>
                  <a:pt x="17954" y="3535"/>
                  <a:pt x="17904" y="3558"/>
                  <a:pt x="17854" y="3585"/>
                </a:cubicBezTo>
                <a:cubicBezTo>
                  <a:pt x="17842" y="3547"/>
                  <a:pt x="17842" y="3511"/>
                  <a:pt x="17831" y="3473"/>
                </a:cubicBezTo>
                <a:cubicBezTo>
                  <a:pt x="17916" y="3388"/>
                  <a:pt x="17990" y="3314"/>
                  <a:pt x="18052" y="3264"/>
                </a:cubicBezTo>
                <a:lnTo>
                  <a:pt x="18052" y="3264"/>
                </a:lnTo>
                <a:cubicBezTo>
                  <a:pt x="18051" y="3264"/>
                  <a:pt x="17954" y="3326"/>
                  <a:pt x="17819" y="3399"/>
                </a:cubicBezTo>
                <a:cubicBezTo>
                  <a:pt x="17807" y="3314"/>
                  <a:pt x="17795" y="3240"/>
                  <a:pt x="17795" y="3179"/>
                </a:cubicBezTo>
                <a:cubicBezTo>
                  <a:pt x="17857" y="3107"/>
                  <a:pt x="17909" y="3043"/>
                  <a:pt x="17960" y="3002"/>
                </a:cubicBezTo>
                <a:lnTo>
                  <a:pt x="17960" y="3002"/>
                </a:lnTo>
                <a:cubicBezTo>
                  <a:pt x="17889" y="3053"/>
                  <a:pt x="17702" y="3186"/>
                  <a:pt x="17536" y="3302"/>
                </a:cubicBezTo>
                <a:cubicBezTo>
                  <a:pt x="17513" y="3240"/>
                  <a:pt x="17501" y="3179"/>
                  <a:pt x="17486" y="3143"/>
                </a:cubicBezTo>
                <a:lnTo>
                  <a:pt x="17486" y="3143"/>
                </a:lnTo>
                <a:cubicBezTo>
                  <a:pt x="17486" y="3143"/>
                  <a:pt x="17501" y="3217"/>
                  <a:pt x="17513" y="3326"/>
                </a:cubicBezTo>
                <a:cubicBezTo>
                  <a:pt x="17427" y="3376"/>
                  <a:pt x="17354" y="3438"/>
                  <a:pt x="17315" y="3473"/>
                </a:cubicBezTo>
                <a:lnTo>
                  <a:pt x="17315" y="3449"/>
                </a:lnTo>
                <a:cubicBezTo>
                  <a:pt x="17354" y="3314"/>
                  <a:pt x="17474" y="2958"/>
                  <a:pt x="17574" y="2822"/>
                </a:cubicBezTo>
                <a:lnTo>
                  <a:pt x="17574" y="2822"/>
                </a:lnTo>
                <a:cubicBezTo>
                  <a:pt x="17574" y="2822"/>
                  <a:pt x="17032" y="3473"/>
                  <a:pt x="16959" y="3694"/>
                </a:cubicBezTo>
                <a:cubicBezTo>
                  <a:pt x="16959" y="3694"/>
                  <a:pt x="16924" y="3388"/>
                  <a:pt x="16985" y="3217"/>
                </a:cubicBezTo>
                <a:lnTo>
                  <a:pt x="16985" y="3217"/>
                </a:lnTo>
                <a:cubicBezTo>
                  <a:pt x="16985" y="3217"/>
                  <a:pt x="16738" y="3609"/>
                  <a:pt x="16703" y="3682"/>
                </a:cubicBezTo>
                <a:cubicBezTo>
                  <a:pt x="16703" y="3682"/>
                  <a:pt x="16912" y="3019"/>
                  <a:pt x="16924" y="2884"/>
                </a:cubicBezTo>
                <a:lnTo>
                  <a:pt x="16924" y="2884"/>
                </a:lnTo>
                <a:cubicBezTo>
                  <a:pt x="16923" y="2884"/>
                  <a:pt x="16726" y="3179"/>
                  <a:pt x="16544" y="3473"/>
                </a:cubicBezTo>
                <a:cubicBezTo>
                  <a:pt x="16602" y="3314"/>
                  <a:pt x="16691" y="3155"/>
                  <a:pt x="16788" y="3043"/>
                </a:cubicBezTo>
                <a:lnTo>
                  <a:pt x="16788" y="3043"/>
                </a:lnTo>
                <a:cubicBezTo>
                  <a:pt x="16788" y="3043"/>
                  <a:pt x="16455" y="3338"/>
                  <a:pt x="16308" y="3609"/>
                </a:cubicBezTo>
                <a:cubicBezTo>
                  <a:pt x="16308" y="3609"/>
                  <a:pt x="16567" y="2849"/>
                  <a:pt x="16714" y="2613"/>
                </a:cubicBezTo>
                <a:lnTo>
                  <a:pt x="16714" y="2613"/>
                </a:lnTo>
                <a:cubicBezTo>
                  <a:pt x="16714" y="2613"/>
                  <a:pt x="16273" y="3117"/>
                  <a:pt x="16125" y="3461"/>
                </a:cubicBezTo>
                <a:cubicBezTo>
                  <a:pt x="16125" y="3461"/>
                  <a:pt x="16420" y="2333"/>
                  <a:pt x="16579" y="2062"/>
                </a:cubicBezTo>
                <a:lnTo>
                  <a:pt x="16579" y="2062"/>
                </a:lnTo>
                <a:cubicBezTo>
                  <a:pt x="16579" y="2063"/>
                  <a:pt x="16040" y="2872"/>
                  <a:pt x="15990" y="3043"/>
                </a:cubicBezTo>
                <a:cubicBezTo>
                  <a:pt x="15990" y="3043"/>
                  <a:pt x="16040" y="2039"/>
                  <a:pt x="16125" y="1729"/>
                </a:cubicBezTo>
                <a:lnTo>
                  <a:pt x="16125" y="1729"/>
                </a:lnTo>
                <a:cubicBezTo>
                  <a:pt x="16125" y="1730"/>
                  <a:pt x="15734" y="2996"/>
                  <a:pt x="15707" y="3411"/>
                </a:cubicBezTo>
                <a:cubicBezTo>
                  <a:pt x="15707" y="3411"/>
                  <a:pt x="15598" y="2822"/>
                  <a:pt x="15610" y="2480"/>
                </a:cubicBezTo>
                <a:lnTo>
                  <a:pt x="15610" y="2480"/>
                </a:lnTo>
                <a:cubicBezTo>
                  <a:pt x="15610" y="2481"/>
                  <a:pt x="15451" y="3240"/>
                  <a:pt x="15439" y="3399"/>
                </a:cubicBezTo>
                <a:cubicBezTo>
                  <a:pt x="15439" y="3399"/>
                  <a:pt x="15351" y="1977"/>
                  <a:pt x="15304" y="1841"/>
                </a:cubicBezTo>
                <a:cubicBezTo>
                  <a:pt x="15304" y="1841"/>
                  <a:pt x="15254" y="2528"/>
                  <a:pt x="15192" y="3128"/>
                </a:cubicBezTo>
                <a:cubicBezTo>
                  <a:pt x="15106" y="3240"/>
                  <a:pt x="15009" y="3399"/>
                  <a:pt x="14959" y="3535"/>
                </a:cubicBezTo>
                <a:cubicBezTo>
                  <a:pt x="14959" y="3535"/>
                  <a:pt x="14997" y="3290"/>
                  <a:pt x="15044" y="3055"/>
                </a:cubicBezTo>
                <a:cubicBezTo>
                  <a:pt x="15069" y="3044"/>
                  <a:pt x="15091" y="3023"/>
                  <a:pt x="15123" y="3010"/>
                </a:cubicBezTo>
                <a:lnTo>
                  <a:pt x="15123" y="3010"/>
                </a:lnTo>
                <a:cubicBezTo>
                  <a:pt x="15110" y="3015"/>
                  <a:pt x="15084" y="3026"/>
                  <a:pt x="15056" y="3043"/>
                </a:cubicBezTo>
                <a:cubicBezTo>
                  <a:pt x="15083" y="2908"/>
                  <a:pt x="15118" y="2787"/>
                  <a:pt x="15145" y="2725"/>
                </a:cubicBezTo>
                <a:lnTo>
                  <a:pt x="15145" y="2725"/>
                </a:lnTo>
                <a:cubicBezTo>
                  <a:pt x="15145" y="2725"/>
                  <a:pt x="15021" y="2922"/>
                  <a:pt x="14909" y="3128"/>
                </a:cubicBezTo>
                <a:cubicBezTo>
                  <a:pt x="14874" y="3155"/>
                  <a:pt x="14835" y="3167"/>
                  <a:pt x="14812" y="3190"/>
                </a:cubicBezTo>
                <a:cubicBezTo>
                  <a:pt x="14824" y="3043"/>
                  <a:pt x="14862" y="2849"/>
                  <a:pt x="14897" y="2701"/>
                </a:cubicBezTo>
                <a:cubicBezTo>
                  <a:pt x="14935" y="2663"/>
                  <a:pt x="14971" y="2613"/>
                  <a:pt x="15009" y="2589"/>
                </a:cubicBezTo>
                <a:lnTo>
                  <a:pt x="15009" y="2589"/>
                </a:lnTo>
                <a:cubicBezTo>
                  <a:pt x="15008" y="2590"/>
                  <a:pt x="14970" y="2614"/>
                  <a:pt x="14909" y="2651"/>
                </a:cubicBezTo>
                <a:cubicBezTo>
                  <a:pt x="14924" y="2589"/>
                  <a:pt x="14935" y="2539"/>
                  <a:pt x="14947" y="2504"/>
                </a:cubicBezTo>
                <a:lnTo>
                  <a:pt x="14947" y="2504"/>
                </a:lnTo>
                <a:cubicBezTo>
                  <a:pt x="14947" y="2504"/>
                  <a:pt x="14909" y="2590"/>
                  <a:pt x="14862" y="2687"/>
                </a:cubicBezTo>
                <a:cubicBezTo>
                  <a:pt x="14788" y="2737"/>
                  <a:pt x="14715" y="2799"/>
                  <a:pt x="14629" y="2860"/>
                </a:cubicBezTo>
                <a:cubicBezTo>
                  <a:pt x="14629" y="2725"/>
                  <a:pt x="14629" y="2589"/>
                  <a:pt x="14641" y="2528"/>
                </a:cubicBezTo>
                <a:lnTo>
                  <a:pt x="14641" y="2528"/>
                </a:lnTo>
                <a:cubicBezTo>
                  <a:pt x="14641" y="2528"/>
                  <a:pt x="14591" y="2713"/>
                  <a:pt x="14541" y="2922"/>
                </a:cubicBezTo>
                <a:cubicBezTo>
                  <a:pt x="14494" y="2958"/>
                  <a:pt x="14444" y="3008"/>
                  <a:pt x="14394" y="3043"/>
                </a:cubicBezTo>
                <a:lnTo>
                  <a:pt x="14394" y="2958"/>
                </a:lnTo>
                <a:cubicBezTo>
                  <a:pt x="14394" y="2958"/>
                  <a:pt x="14394" y="3008"/>
                  <a:pt x="14382" y="3055"/>
                </a:cubicBezTo>
                <a:cubicBezTo>
                  <a:pt x="14358" y="3081"/>
                  <a:pt x="14346" y="3093"/>
                  <a:pt x="14320" y="3105"/>
                </a:cubicBezTo>
                <a:cubicBezTo>
                  <a:pt x="14333" y="2960"/>
                  <a:pt x="14344" y="2804"/>
                  <a:pt x="14346" y="2741"/>
                </a:cubicBezTo>
                <a:lnTo>
                  <a:pt x="14346" y="2741"/>
                </a:lnTo>
                <a:cubicBezTo>
                  <a:pt x="14342" y="2776"/>
                  <a:pt x="14295" y="2955"/>
                  <a:pt x="14261" y="3167"/>
                </a:cubicBezTo>
                <a:cubicBezTo>
                  <a:pt x="14149" y="3264"/>
                  <a:pt x="14064" y="3364"/>
                  <a:pt x="13990" y="3449"/>
                </a:cubicBezTo>
                <a:cubicBezTo>
                  <a:pt x="13990" y="3449"/>
                  <a:pt x="14161" y="3093"/>
                  <a:pt x="14346" y="2737"/>
                </a:cubicBezTo>
                <a:lnTo>
                  <a:pt x="14346" y="2737"/>
                </a:lnTo>
                <a:cubicBezTo>
                  <a:pt x="14346" y="2738"/>
                  <a:pt x="14346" y="2739"/>
                  <a:pt x="14346" y="2741"/>
                </a:cubicBezTo>
                <a:lnTo>
                  <a:pt x="14346" y="2741"/>
                </a:lnTo>
                <a:cubicBezTo>
                  <a:pt x="14346" y="2739"/>
                  <a:pt x="14346" y="2738"/>
                  <a:pt x="14346" y="2737"/>
                </a:cubicBezTo>
                <a:lnTo>
                  <a:pt x="14346" y="2737"/>
                </a:lnTo>
                <a:cubicBezTo>
                  <a:pt x="14346" y="2737"/>
                  <a:pt x="14346" y="2737"/>
                  <a:pt x="14346" y="2737"/>
                </a:cubicBezTo>
                <a:lnTo>
                  <a:pt x="14346" y="2737"/>
                </a:lnTo>
                <a:cubicBezTo>
                  <a:pt x="14346" y="2732"/>
                  <a:pt x="14346" y="2728"/>
                  <a:pt x="14346" y="2725"/>
                </a:cubicBezTo>
                <a:cubicBezTo>
                  <a:pt x="14494" y="2442"/>
                  <a:pt x="14664" y="2159"/>
                  <a:pt x="14788" y="2050"/>
                </a:cubicBezTo>
                <a:lnTo>
                  <a:pt x="14788" y="2050"/>
                </a:lnTo>
                <a:cubicBezTo>
                  <a:pt x="14785" y="2053"/>
                  <a:pt x="13854" y="2873"/>
                  <a:pt x="13769" y="3031"/>
                </a:cubicBezTo>
                <a:cubicBezTo>
                  <a:pt x="13769" y="3031"/>
                  <a:pt x="13878" y="2050"/>
                  <a:pt x="14014" y="1729"/>
                </a:cubicBezTo>
                <a:lnTo>
                  <a:pt x="14014" y="1729"/>
                </a:lnTo>
                <a:cubicBezTo>
                  <a:pt x="14013" y="1730"/>
                  <a:pt x="13327" y="3008"/>
                  <a:pt x="13277" y="3411"/>
                </a:cubicBezTo>
                <a:cubicBezTo>
                  <a:pt x="13277" y="3411"/>
                  <a:pt x="13118" y="2834"/>
                  <a:pt x="13142" y="2492"/>
                </a:cubicBezTo>
                <a:lnTo>
                  <a:pt x="13142" y="2492"/>
                </a:lnTo>
                <a:cubicBezTo>
                  <a:pt x="13142" y="2492"/>
                  <a:pt x="12847" y="3252"/>
                  <a:pt x="12824" y="3399"/>
                </a:cubicBezTo>
                <a:cubicBezTo>
                  <a:pt x="12824" y="3399"/>
                  <a:pt x="12959" y="2112"/>
                  <a:pt x="12936" y="1853"/>
                </a:cubicBezTo>
                <a:lnTo>
                  <a:pt x="12936" y="1853"/>
                </a:lnTo>
                <a:cubicBezTo>
                  <a:pt x="12936" y="1853"/>
                  <a:pt x="12591" y="2675"/>
                  <a:pt x="12358" y="3349"/>
                </a:cubicBezTo>
                <a:cubicBezTo>
                  <a:pt x="12246" y="3438"/>
                  <a:pt x="12137" y="3535"/>
                  <a:pt x="12111" y="3570"/>
                </a:cubicBezTo>
                <a:cubicBezTo>
                  <a:pt x="12111" y="3570"/>
                  <a:pt x="12099" y="3128"/>
                  <a:pt x="12149" y="2996"/>
                </a:cubicBezTo>
                <a:lnTo>
                  <a:pt x="12149" y="2996"/>
                </a:lnTo>
                <a:cubicBezTo>
                  <a:pt x="12149" y="2996"/>
                  <a:pt x="11905" y="3461"/>
                  <a:pt x="11855" y="3682"/>
                </a:cubicBezTo>
                <a:lnTo>
                  <a:pt x="11831" y="3682"/>
                </a:lnTo>
                <a:cubicBezTo>
                  <a:pt x="11781" y="3597"/>
                  <a:pt x="11707" y="3438"/>
                  <a:pt x="11707" y="3338"/>
                </a:cubicBezTo>
                <a:lnTo>
                  <a:pt x="11596" y="3670"/>
                </a:lnTo>
                <a:lnTo>
                  <a:pt x="11584" y="3670"/>
                </a:lnTo>
                <a:cubicBezTo>
                  <a:pt x="11584" y="3523"/>
                  <a:pt x="11560" y="3143"/>
                  <a:pt x="11537" y="3055"/>
                </a:cubicBezTo>
                <a:cubicBezTo>
                  <a:pt x="11537" y="3055"/>
                  <a:pt x="11436" y="3302"/>
                  <a:pt x="11363" y="3558"/>
                </a:cubicBezTo>
                <a:cubicBezTo>
                  <a:pt x="11363" y="3423"/>
                  <a:pt x="11389" y="3276"/>
                  <a:pt x="11448" y="3179"/>
                </a:cubicBezTo>
                <a:lnTo>
                  <a:pt x="11448" y="3179"/>
                </a:lnTo>
                <a:cubicBezTo>
                  <a:pt x="11448" y="3179"/>
                  <a:pt x="11227" y="3438"/>
                  <a:pt x="11180" y="3659"/>
                </a:cubicBezTo>
                <a:lnTo>
                  <a:pt x="11168" y="3659"/>
                </a:lnTo>
                <a:cubicBezTo>
                  <a:pt x="11168" y="3597"/>
                  <a:pt x="11168" y="3008"/>
                  <a:pt x="11227" y="2822"/>
                </a:cubicBezTo>
                <a:lnTo>
                  <a:pt x="11227" y="2822"/>
                </a:lnTo>
                <a:cubicBezTo>
                  <a:pt x="11227" y="2822"/>
                  <a:pt x="10959" y="3240"/>
                  <a:pt x="10933" y="3547"/>
                </a:cubicBezTo>
                <a:cubicBezTo>
                  <a:pt x="10933" y="3547"/>
                  <a:pt x="10836" y="2578"/>
                  <a:pt x="10898" y="2345"/>
                </a:cubicBezTo>
                <a:lnTo>
                  <a:pt x="10898" y="2345"/>
                </a:lnTo>
                <a:cubicBezTo>
                  <a:pt x="10897" y="2345"/>
                  <a:pt x="10653" y="3043"/>
                  <a:pt x="10653" y="3179"/>
                </a:cubicBezTo>
                <a:cubicBezTo>
                  <a:pt x="10653" y="3179"/>
                  <a:pt x="10359" y="2333"/>
                  <a:pt x="10320" y="2062"/>
                </a:cubicBezTo>
                <a:lnTo>
                  <a:pt x="10320" y="2062"/>
                </a:lnTo>
                <a:cubicBezTo>
                  <a:pt x="10320" y="2063"/>
                  <a:pt x="10382" y="3143"/>
                  <a:pt x="10491" y="3497"/>
                </a:cubicBezTo>
                <a:cubicBezTo>
                  <a:pt x="10491" y="3497"/>
                  <a:pt x="10185" y="2996"/>
                  <a:pt x="10088" y="2713"/>
                </a:cubicBezTo>
                <a:lnTo>
                  <a:pt x="10088" y="2713"/>
                </a:lnTo>
                <a:cubicBezTo>
                  <a:pt x="10088" y="2713"/>
                  <a:pt x="10185" y="3349"/>
                  <a:pt x="10223" y="3485"/>
                </a:cubicBezTo>
                <a:cubicBezTo>
                  <a:pt x="10223" y="3485"/>
                  <a:pt x="9634" y="2271"/>
                  <a:pt x="9549" y="2159"/>
                </a:cubicBezTo>
                <a:lnTo>
                  <a:pt x="9549" y="2159"/>
                </a:lnTo>
                <a:cubicBezTo>
                  <a:pt x="9549" y="2160"/>
                  <a:pt x="9743" y="2749"/>
                  <a:pt x="9890" y="3252"/>
                </a:cubicBezTo>
                <a:cubicBezTo>
                  <a:pt x="9843" y="3349"/>
                  <a:pt x="9793" y="3485"/>
                  <a:pt x="9793" y="3609"/>
                </a:cubicBezTo>
                <a:cubicBezTo>
                  <a:pt x="9793" y="3609"/>
                  <a:pt x="9669" y="3070"/>
                  <a:pt x="9696" y="2908"/>
                </a:cubicBezTo>
                <a:lnTo>
                  <a:pt x="9696" y="2908"/>
                </a:lnTo>
                <a:cubicBezTo>
                  <a:pt x="9696" y="2908"/>
                  <a:pt x="9622" y="3117"/>
                  <a:pt x="9584" y="3326"/>
                </a:cubicBezTo>
                <a:cubicBezTo>
                  <a:pt x="9572" y="3338"/>
                  <a:pt x="9549" y="3349"/>
                  <a:pt x="9534" y="3364"/>
                </a:cubicBezTo>
                <a:cubicBezTo>
                  <a:pt x="9510" y="3290"/>
                  <a:pt x="9499" y="3202"/>
                  <a:pt x="9475" y="3117"/>
                </a:cubicBezTo>
                <a:cubicBezTo>
                  <a:pt x="9534" y="3070"/>
                  <a:pt x="9584" y="3019"/>
                  <a:pt x="9622" y="2981"/>
                </a:cubicBezTo>
                <a:lnTo>
                  <a:pt x="9622" y="2981"/>
                </a:lnTo>
                <a:cubicBezTo>
                  <a:pt x="9622" y="2981"/>
                  <a:pt x="9560" y="3031"/>
                  <a:pt x="9475" y="3093"/>
                </a:cubicBezTo>
                <a:cubicBezTo>
                  <a:pt x="9437" y="2937"/>
                  <a:pt x="9414" y="2792"/>
                  <a:pt x="9424" y="2728"/>
                </a:cubicBezTo>
                <a:lnTo>
                  <a:pt x="9424" y="2728"/>
                </a:lnTo>
                <a:cubicBezTo>
                  <a:pt x="9419" y="2760"/>
                  <a:pt x="9373" y="3018"/>
                  <a:pt x="9351" y="3179"/>
                </a:cubicBezTo>
                <a:cubicBezTo>
                  <a:pt x="9339" y="3190"/>
                  <a:pt x="9313" y="3190"/>
                  <a:pt x="9301" y="3202"/>
                </a:cubicBezTo>
                <a:cubicBezTo>
                  <a:pt x="9266" y="3117"/>
                  <a:pt x="9204" y="2981"/>
                  <a:pt x="9166" y="2884"/>
                </a:cubicBezTo>
                <a:cubicBezTo>
                  <a:pt x="9179" y="2862"/>
                  <a:pt x="9191" y="2838"/>
                  <a:pt x="9201" y="2825"/>
                </a:cubicBezTo>
                <a:lnTo>
                  <a:pt x="9201" y="2825"/>
                </a:lnTo>
                <a:cubicBezTo>
                  <a:pt x="9197" y="2830"/>
                  <a:pt x="9185" y="2844"/>
                  <a:pt x="9166" y="2872"/>
                </a:cubicBezTo>
                <a:cubicBezTo>
                  <a:pt x="9142" y="2823"/>
                  <a:pt x="9131" y="2776"/>
                  <a:pt x="9130" y="2749"/>
                </a:cubicBezTo>
                <a:lnTo>
                  <a:pt x="9130" y="2749"/>
                </a:lnTo>
                <a:cubicBezTo>
                  <a:pt x="9130" y="2757"/>
                  <a:pt x="9131" y="2816"/>
                  <a:pt x="9142" y="2896"/>
                </a:cubicBezTo>
                <a:cubicBezTo>
                  <a:pt x="9107" y="2958"/>
                  <a:pt x="9045" y="3031"/>
                  <a:pt x="8971" y="3117"/>
                </a:cubicBezTo>
                <a:cubicBezTo>
                  <a:pt x="8933" y="3019"/>
                  <a:pt x="8909" y="2946"/>
                  <a:pt x="8898" y="2908"/>
                </a:cubicBezTo>
                <a:lnTo>
                  <a:pt x="8898" y="2908"/>
                </a:lnTo>
                <a:cubicBezTo>
                  <a:pt x="8898" y="2908"/>
                  <a:pt x="8921" y="3020"/>
                  <a:pt x="8945" y="3167"/>
                </a:cubicBezTo>
                <a:cubicBezTo>
                  <a:pt x="8836" y="3302"/>
                  <a:pt x="8724" y="3461"/>
                  <a:pt x="8650" y="3585"/>
                </a:cubicBezTo>
                <a:lnTo>
                  <a:pt x="8591" y="3585"/>
                </a:lnTo>
                <a:cubicBezTo>
                  <a:pt x="8591" y="3473"/>
                  <a:pt x="8591" y="3326"/>
                  <a:pt x="8615" y="3217"/>
                </a:cubicBezTo>
                <a:lnTo>
                  <a:pt x="8615" y="3217"/>
                </a:lnTo>
                <a:cubicBezTo>
                  <a:pt x="8615" y="3217"/>
                  <a:pt x="8479" y="3438"/>
                  <a:pt x="8394" y="3570"/>
                </a:cubicBezTo>
                <a:lnTo>
                  <a:pt x="8370" y="3570"/>
                </a:lnTo>
                <a:cubicBezTo>
                  <a:pt x="8429" y="3376"/>
                  <a:pt x="8553" y="2981"/>
                  <a:pt x="8565" y="2884"/>
                </a:cubicBezTo>
                <a:lnTo>
                  <a:pt x="8565" y="2884"/>
                </a:lnTo>
                <a:cubicBezTo>
                  <a:pt x="8565" y="2884"/>
                  <a:pt x="8370" y="3179"/>
                  <a:pt x="8185" y="3473"/>
                </a:cubicBezTo>
                <a:cubicBezTo>
                  <a:pt x="8247" y="3314"/>
                  <a:pt x="8320" y="3155"/>
                  <a:pt x="8429" y="3043"/>
                </a:cubicBezTo>
                <a:lnTo>
                  <a:pt x="8429" y="3043"/>
                </a:lnTo>
                <a:cubicBezTo>
                  <a:pt x="8429" y="3043"/>
                  <a:pt x="8123" y="3302"/>
                  <a:pt x="7976" y="3558"/>
                </a:cubicBezTo>
                <a:lnTo>
                  <a:pt x="7964" y="3558"/>
                </a:lnTo>
                <a:cubicBezTo>
                  <a:pt x="8026" y="3388"/>
                  <a:pt x="8223" y="2810"/>
                  <a:pt x="8344" y="2613"/>
                </a:cubicBezTo>
                <a:lnTo>
                  <a:pt x="8344" y="2613"/>
                </a:lnTo>
                <a:cubicBezTo>
                  <a:pt x="8344" y="2613"/>
                  <a:pt x="7914" y="3117"/>
                  <a:pt x="7767" y="3461"/>
                </a:cubicBezTo>
                <a:cubicBezTo>
                  <a:pt x="7767" y="3461"/>
                  <a:pt x="8049" y="2333"/>
                  <a:pt x="8208" y="2062"/>
                </a:cubicBezTo>
                <a:lnTo>
                  <a:pt x="8208" y="2062"/>
                </a:lnTo>
                <a:cubicBezTo>
                  <a:pt x="8208" y="2063"/>
                  <a:pt x="7681" y="2872"/>
                  <a:pt x="7634" y="3043"/>
                </a:cubicBezTo>
                <a:cubicBezTo>
                  <a:pt x="7634" y="3043"/>
                  <a:pt x="7681" y="2039"/>
                  <a:pt x="7755" y="1729"/>
                </a:cubicBezTo>
                <a:lnTo>
                  <a:pt x="7755" y="1729"/>
                </a:lnTo>
                <a:cubicBezTo>
                  <a:pt x="7755" y="1730"/>
                  <a:pt x="7363" y="2996"/>
                  <a:pt x="7340" y="3411"/>
                </a:cubicBezTo>
                <a:cubicBezTo>
                  <a:pt x="7340" y="3411"/>
                  <a:pt x="7239" y="2822"/>
                  <a:pt x="7251" y="2480"/>
                </a:cubicBezTo>
                <a:lnTo>
                  <a:pt x="7251" y="2480"/>
                </a:lnTo>
                <a:cubicBezTo>
                  <a:pt x="7251" y="2481"/>
                  <a:pt x="7092" y="3240"/>
                  <a:pt x="7080" y="3399"/>
                </a:cubicBezTo>
                <a:cubicBezTo>
                  <a:pt x="7080" y="3399"/>
                  <a:pt x="6983" y="1977"/>
                  <a:pt x="6933" y="1841"/>
                </a:cubicBezTo>
                <a:cubicBezTo>
                  <a:pt x="6933" y="1841"/>
                  <a:pt x="6898" y="2528"/>
                  <a:pt x="6836" y="3128"/>
                </a:cubicBezTo>
                <a:cubicBezTo>
                  <a:pt x="6751" y="3240"/>
                  <a:pt x="6650" y="3388"/>
                  <a:pt x="6603" y="3523"/>
                </a:cubicBezTo>
                <a:cubicBezTo>
                  <a:pt x="6603" y="3449"/>
                  <a:pt x="6639" y="3252"/>
                  <a:pt x="6689" y="3055"/>
                </a:cubicBezTo>
                <a:cubicBezTo>
                  <a:pt x="6712" y="3043"/>
                  <a:pt x="6736" y="3020"/>
                  <a:pt x="6762" y="3008"/>
                </a:cubicBezTo>
                <a:lnTo>
                  <a:pt x="6762" y="3008"/>
                </a:lnTo>
                <a:cubicBezTo>
                  <a:pt x="6759" y="3009"/>
                  <a:pt x="6733" y="3021"/>
                  <a:pt x="6689" y="3043"/>
                </a:cubicBezTo>
                <a:cubicBezTo>
                  <a:pt x="6712" y="2908"/>
                  <a:pt x="6751" y="2787"/>
                  <a:pt x="6786" y="2725"/>
                </a:cubicBezTo>
                <a:lnTo>
                  <a:pt x="6786" y="2725"/>
                </a:lnTo>
                <a:cubicBezTo>
                  <a:pt x="6786" y="2725"/>
                  <a:pt x="6650" y="2922"/>
                  <a:pt x="6541" y="3128"/>
                </a:cubicBezTo>
                <a:cubicBezTo>
                  <a:pt x="6503" y="3155"/>
                  <a:pt x="6480" y="3167"/>
                  <a:pt x="6441" y="3190"/>
                </a:cubicBezTo>
                <a:cubicBezTo>
                  <a:pt x="6468" y="3043"/>
                  <a:pt x="6491" y="2849"/>
                  <a:pt x="6530" y="2701"/>
                </a:cubicBezTo>
                <a:cubicBezTo>
                  <a:pt x="6565" y="2663"/>
                  <a:pt x="6603" y="2613"/>
                  <a:pt x="6639" y="2589"/>
                </a:cubicBezTo>
                <a:lnTo>
                  <a:pt x="6639" y="2589"/>
                </a:lnTo>
                <a:cubicBezTo>
                  <a:pt x="6638" y="2590"/>
                  <a:pt x="6603" y="2613"/>
                  <a:pt x="6541" y="2651"/>
                </a:cubicBezTo>
                <a:cubicBezTo>
                  <a:pt x="6553" y="2589"/>
                  <a:pt x="6577" y="2539"/>
                  <a:pt x="6589" y="2504"/>
                </a:cubicBezTo>
                <a:lnTo>
                  <a:pt x="6589" y="2504"/>
                </a:lnTo>
                <a:cubicBezTo>
                  <a:pt x="6589" y="2504"/>
                  <a:pt x="6541" y="2590"/>
                  <a:pt x="6491" y="2687"/>
                </a:cubicBezTo>
                <a:cubicBezTo>
                  <a:pt x="6430" y="2737"/>
                  <a:pt x="6344" y="2799"/>
                  <a:pt x="6271" y="2860"/>
                </a:cubicBezTo>
                <a:cubicBezTo>
                  <a:pt x="6271" y="2725"/>
                  <a:pt x="6271" y="2589"/>
                  <a:pt x="6282" y="2528"/>
                </a:cubicBezTo>
                <a:lnTo>
                  <a:pt x="6282" y="2528"/>
                </a:lnTo>
                <a:cubicBezTo>
                  <a:pt x="6282" y="2528"/>
                  <a:pt x="6235" y="2713"/>
                  <a:pt x="6185" y="2922"/>
                </a:cubicBezTo>
                <a:cubicBezTo>
                  <a:pt x="6135" y="2958"/>
                  <a:pt x="6088" y="3008"/>
                  <a:pt x="6038" y="3043"/>
                </a:cubicBezTo>
                <a:lnTo>
                  <a:pt x="6038" y="2958"/>
                </a:lnTo>
                <a:cubicBezTo>
                  <a:pt x="6038" y="2958"/>
                  <a:pt x="6026" y="3008"/>
                  <a:pt x="6014" y="3055"/>
                </a:cubicBezTo>
                <a:cubicBezTo>
                  <a:pt x="6000" y="3081"/>
                  <a:pt x="5976" y="3093"/>
                  <a:pt x="5964" y="3105"/>
                </a:cubicBezTo>
                <a:cubicBezTo>
                  <a:pt x="5976" y="2946"/>
                  <a:pt x="5988" y="2775"/>
                  <a:pt x="5988" y="2725"/>
                </a:cubicBezTo>
                <a:cubicBezTo>
                  <a:pt x="6133" y="2446"/>
                  <a:pt x="6290" y="2167"/>
                  <a:pt x="6413" y="2055"/>
                </a:cubicBezTo>
                <a:lnTo>
                  <a:pt x="6413" y="2055"/>
                </a:lnTo>
                <a:cubicBezTo>
                  <a:pt x="6342" y="2118"/>
                  <a:pt x="5495" y="2879"/>
                  <a:pt x="5410" y="3031"/>
                </a:cubicBezTo>
                <a:cubicBezTo>
                  <a:pt x="5410" y="3031"/>
                  <a:pt x="5511" y="2050"/>
                  <a:pt x="5646" y="1729"/>
                </a:cubicBezTo>
                <a:lnTo>
                  <a:pt x="5646" y="1729"/>
                </a:lnTo>
                <a:cubicBezTo>
                  <a:pt x="5646" y="1730"/>
                  <a:pt x="4957" y="3008"/>
                  <a:pt x="4910" y="3411"/>
                </a:cubicBezTo>
                <a:cubicBezTo>
                  <a:pt x="4910" y="3411"/>
                  <a:pt x="4748" y="2834"/>
                  <a:pt x="4774" y="2492"/>
                </a:cubicBezTo>
                <a:lnTo>
                  <a:pt x="4774" y="2492"/>
                </a:lnTo>
                <a:cubicBezTo>
                  <a:pt x="4774" y="2492"/>
                  <a:pt x="4492" y="3252"/>
                  <a:pt x="4468" y="3399"/>
                </a:cubicBezTo>
                <a:cubicBezTo>
                  <a:pt x="4468" y="3399"/>
                  <a:pt x="4589" y="2112"/>
                  <a:pt x="4577" y="1853"/>
                </a:cubicBezTo>
                <a:lnTo>
                  <a:pt x="4577" y="1853"/>
                </a:lnTo>
                <a:cubicBezTo>
                  <a:pt x="4577" y="1853"/>
                  <a:pt x="4197" y="2749"/>
                  <a:pt x="3964" y="3438"/>
                </a:cubicBezTo>
                <a:lnTo>
                  <a:pt x="3841" y="3438"/>
                </a:lnTo>
                <a:cubicBezTo>
                  <a:pt x="3879" y="3190"/>
                  <a:pt x="3953" y="2922"/>
                  <a:pt x="4112" y="2725"/>
                </a:cubicBezTo>
                <a:lnTo>
                  <a:pt x="4112" y="2725"/>
                </a:lnTo>
                <a:cubicBezTo>
                  <a:pt x="4111" y="2725"/>
                  <a:pt x="3743" y="3093"/>
                  <a:pt x="3558" y="3423"/>
                </a:cubicBezTo>
                <a:lnTo>
                  <a:pt x="3523" y="3423"/>
                </a:lnTo>
                <a:cubicBezTo>
                  <a:pt x="3570" y="3143"/>
                  <a:pt x="3670" y="2492"/>
                  <a:pt x="3805" y="2245"/>
                </a:cubicBezTo>
                <a:lnTo>
                  <a:pt x="3805" y="2245"/>
                </a:lnTo>
                <a:cubicBezTo>
                  <a:pt x="3805" y="2245"/>
                  <a:pt x="3263" y="2946"/>
                  <a:pt x="3128" y="3411"/>
                </a:cubicBezTo>
                <a:cubicBezTo>
                  <a:pt x="3143" y="3217"/>
                  <a:pt x="3190" y="1950"/>
                  <a:pt x="3349" y="1620"/>
                </a:cubicBezTo>
                <a:lnTo>
                  <a:pt x="3349" y="1620"/>
                </a:lnTo>
                <a:cubicBezTo>
                  <a:pt x="3349" y="1621"/>
                  <a:pt x="2736" y="2760"/>
                  <a:pt x="2724" y="2981"/>
                </a:cubicBezTo>
                <a:cubicBezTo>
                  <a:pt x="2724" y="2981"/>
                  <a:pt x="2406" y="1756"/>
                  <a:pt x="2418" y="1350"/>
                </a:cubicBezTo>
                <a:lnTo>
                  <a:pt x="2418" y="1350"/>
                </a:lnTo>
                <a:cubicBezTo>
                  <a:pt x="2418" y="1350"/>
                  <a:pt x="2271" y="2787"/>
                  <a:pt x="2344" y="3388"/>
                </a:cubicBezTo>
                <a:lnTo>
                  <a:pt x="2294" y="3388"/>
                </a:lnTo>
                <a:cubicBezTo>
                  <a:pt x="2171" y="3179"/>
                  <a:pt x="1926" y="2725"/>
                  <a:pt x="1841" y="2419"/>
                </a:cubicBezTo>
                <a:lnTo>
                  <a:pt x="1841" y="2419"/>
                </a:lnTo>
                <a:cubicBezTo>
                  <a:pt x="1841" y="2419"/>
                  <a:pt x="1853" y="3031"/>
                  <a:pt x="1876" y="3376"/>
                </a:cubicBezTo>
                <a:lnTo>
                  <a:pt x="1817" y="3376"/>
                </a:lnTo>
                <a:cubicBezTo>
                  <a:pt x="1779" y="3290"/>
                  <a:pt x="1729" y="3167"/>
                  <a:pt x="1670" y="3043"/>
                </a:cubicBezTo>
                <a:cubicBezTo>
                  <a:pt x="1644" y="2663"/>
                  <a:pt x="1644" y="2245"/>
                  <a:pt x="1767" y="1989"/>
                </a:cubicBezTo>
                <a:lnTo>
                  <a:pt x="1767" y="1989"/>
                </a:lnTo>
                <a:cubicBezTo>
                  <a:pt x="1767" y="1989"/>
                  <a:pt x="1596" y="2271"/>
                  <a:pt x="1473" y="2601"/>
                </a:cubicBezTo>
                <a:cubicBezTo>
                  <a:pt x="1423" y="2492"/>
                  <a:pt x="1361" y="2380"/>
                  <a:pt x="1314" y="2271"/>
                </a:cubicBezTo>
                <a:cubicBezTo>
                  <a:pt x="1325" y="1977"/>
                  <a:pt x="1337" y="1682"/>
                  <a:pt x="1375" y="1535"/>
                </a:cubicBezTo>
                <a:lnTo>
                  <a:pt x="1375" y="1535"/>
                </a:lnTo>
                <a:cubicBezTo>
                  <a:pt x="1375" y="1535"/>
                  <a:pt x="1287" y="1744"/>
                  <a:pt x="1190" y="2012"/>
                </a:cubicBezTo>
                <a:cubicBezTo>
                  <a:pt x="1116" y="1877"/>
                  <a:pt x="1066" y="1780"/>
                  <a:pt x="1031" y="1744"/>
                </a:cubicBezTo>
                <a:lnTo>
                  <a:pt x="1031" y="1744"/>
                </a:lnTo>
                <a:cubicBezTo>
                  <a:pt x="1031" y="1744"/>
                  <a:pt x="1081" y="1915"/>
                  <a:pt x="1140" y="2148"/>
                </a:cubicBezTo>
                <a:cubicBezTo>
                  <a:pt x="1066" y="2407"/>
                  <a:pt x="993" y="2701"/>
                  <a:pt x="969" y="2934"/>
                </a:cubicBezTo>
                <a:cubicBezTo>
                  <a:pt x="969" y="2934"/>
                  <a:pt x="884" y="1435"/>
                  <a:pt x="969" y="1117"/>
                </a:cubicBezTo>
                <a:lnTo>
                  <a:pt x="969" y="1117"/>
                </a:lnTo>
                <a:cubicBezTo>
                  <a:pt x="969" y="1117"/>
                  <a:pt x="651" y="2198"/>
                  <a:pt x="651" y="2419"/>
                </a:cubicBezTo>
                <a:cubicBezTo>
                  <a:pt x="651" y="2419"/>
                  <a:pt x="442" y="1423"/>
                  <a:pt x="442" y="1155"/>
                </a:cubicBezTo>
                <a:cubicBezTo>
                  <a:pt x="442" y="1155"/>
                  <a:pt x="368" y="2466"/>
                  <a:pt x="442" y="2981"/>
                </a:cubicBezTo>
                <a:cubicBezTo>
                  <a:pt x="442" y="2981"/>
                  <a:pt x="221" y="2319"/>
                  <a:pt x="171" y="2000"/>
                </a:cubicBezTo>
                <a:cubicBezTo>
                  <a:pt x="171" y="2000"/>
                  <a:pt x="159" y="2834"/>
                  <a:pt x="171" y="3031"/>
                </a:cubicBezTo>
                <a:cubicBezTo>
                  <a:pt x="171" y="3031"/>
                  <a:pt x="35" y="1729"/>
                  <a:pt x="0" y="1535"/>
                </a:cubicBezTo>
                <a:lnTo>
                  <a:pt x="0" y="3314"/>
                </a:lnTo>
                <a:lnTo>
                  <a:pt x="0" y="4380"/>
                </a:lnTo>
                <a:lnTo>
                  <a:pt x="49074" y="4380"/>
                </a:lnTo>
                <a:cubicBezTo>
                  <a:pt x="49089" y="3535"/>
                  <a:pt x="49074" y="1939"/>
                  <a:pt x="49074" y="1939"/>
                </a:cubicBezTo>
                <a:cubicBezTo>
                  <a:pt x="49039" y="2124"/>
                  <a:pt x="48915" y="3423"/>
                  <a:pt x="48915" y="3423"/>
                </a:cubicBezTo>
                <a:cubicBezTo>
                  <a:pt x="48927" y="3240"/>
                  <a:pt x="48915" y="2392"/>
                  <a:pt x="48915" y="2392"/>
                </a:cubicBezTo>
                <a:cubicBezTo>
                  <a:pt x="48868" y="2725"/>
                  <a:pt x="48647" y="3388"/>
                  <a:pt x="48647" y="3388"/>
                </a:cubicBezTo>
                <a:cubicBezTo>
                  <a:pt x="48721" y="2860"/>
                  <a:pt x="48632" y="1547"/>
                  <a:pt x="48632" y="1547"/>
                </a:cubicBezTo>
                <a:cubicBezTo>
                  <a:pt x="48632" y="1818"/>
                  <a:pt x="48438" y="2810"/>
                  <a:pt x="48438" y="2810"/>
                </a:cubicBezTo>
                <a:cubicBezTo>
                  <a:pt x="48438" y="2601"/>
                  <a:pt x="48117" y="1509"/>
                  <a:pt x="48117" y="1509"/>
                </a:cubicBezTo>
                <a:lnTo>
                  <a:pt x="48117" y="1509"/>
                </a:lnTo>
                <a:cubicBezTo>
                  <a:pt x="48190" y="1841"/>
                  <a:pt x="48105" y="3338"/>
                  <a:pt x="48105" y="3338"/>
                </a:cubicBezTo>
                <a:cubicBezTo>
                  <a:pt x="48070" y="2775"/>
                  <a:pt x="47713" y="1927"/>
                  <a:pt x="47713" y="1927"/>
                </a:cubicBezTo>
                <a:lnTo>
                  <a:pt x="47713" y="1927"/>
                </a:lnTo>
                <a:cubicBezTo>
                  <a:pt x="47799" y="2283"/>
                  <a:pt x="47763" y="3523"/>
                  <a:pt x="47763" y="3523"/>
                </a:cubicBezTo>
                <a:cubicBezTo>
                  <a:pt x="47725" y="3252"/>
                  <a:pt x="47601" y="2946"/>
                  <a:pt x="47492" y="2725"/>
                </a:cubicBezTo>
                <a:cubicBezTo>
                  <a:pt x="47590" y="1547"/>
                  <a:pt x="47749" y="222"/>
                  <a:pt x="47749" y="221"/>
                </a:cubicBezTo>
                <a:lnTo>
                  <a:pt x="47749" y="221"/>
                </a:lnTo>
                <a:cubicBezTo>
                  <a:pt x="47628" y="478"/>
                  <a:pt x="46977" y="3240"/>
                  <a:pt x="46977" y="3240"/>
                </a:cubicBezTo>
                <a:cubicBezTo>
                  <a:pt x="47000" y="2946"/>
                  <a:pt x="46989" y="1474"/>
                  <a:pt x="46989" y="1473"/>
                </a:cubicBezTo>
                <a:lnTo>
                  <a:pt x="46989" y="1473"/>
                </a:lnTo>
                <a:cubicBezTo>
                  <a:pt x="46892" y="2136"/>
                  <a:pt x="46523" y="3264"/>
                  <a:pt x="46523" y="3264"/>
                </a:cubicBezTo>
                <a:cubicBezTo>
                  <a:pt x="46621" y="2466"/>
                  <a:pt x="46388" y="1"/>
                  <a:pt x="46388" y="1"/>
                </a:cubicBezTo>
                <a:close/>
              </a:path>
            </a:pathLst>
          </a:custGeom>
          <a:solidFill>
            <a:srgbClr val="2E313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41"/>
          <p:cNvSpPr txBox="1"/>
          <p:nvPr>
            <p:ph type="title"/>
          </p:nvPr>
        </p:nvSpPr>
        <p:spPr>
          <a:xfrm>
            <a:off x="0" y="477700"/>
            <a:ext cx="9144000" cy="132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0">
                <a:latin typeface="Roboto"/>
                <a:ea typeface="Roboto"/>
                <a:cs typeface="Roboto"/>
                <a:sym typeface="Roboto"/>
              </a:rPr>
              <a:t>moved/to move</a:t>
            </a:r>
            <a:r>
              <a:rPr lang="en" sz="7000">
                <a:latin typeface="Roboto"/>
                <a:ea typeface="Roboto"/>
                <a:cs typeface="Roboto"/>
                <a:sym typeface="Roboto"/>
              </a:rPr>
              <a:t> </a:t>
            </a:r>
            <a:endParaRPr sz="70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411" name="Google Shape;411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88880" y="1799800"/>
            <a:ext cx="2766250" cy="2766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42"/>
          <p:cNvSpPr txBox="1"/>
          <p:nvPr>
            <p:ph type="title"/>
          </p:nvPr>
        </p:nvSpPr>
        <p:spPr>
          <a:xfrm>
            <a:off x="0" y="1540650"/>
            <a:ext cx="9144000" cy="206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0"/>
              <a:t>looped</a:t>
            </a:r>
            <a:endParaRPr sz="100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43"/>
          <p:cNvSpPr txBox="1"/>
          <p:nvPr>
            <p:ph type="title"/>
          </p:nvPr>
        </p:nvSpPr>
        <p:spPr>
          <a:xfrm>
            <a:off x="0" y="477700"/>
            <a:ext cx="9144000" cy="132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0">
                <a:latin typeface="Roboto"/>
                <a:ea typeface="Roboto"/>
                <a:cs typeface="Roboto"/>
                <a:sym typeface="Roboto"/>
              </a:rPr>
              <a:t>A ribbon, rope folded upon itself.</a:t>
            </a:r>
            <a:r>
              <a:rPr lang="en" sz="7000">
                <a:latin typeface="Roboto"/>
                <a:ea typeface="Roboto"/>
                <a:cs typeface="Roboto"/>
                <a:sym typeface="Roboto"/>
              </a:rPr>
              <a:t> </a:t>
            </a:r>
            <a:endParaRPr sz="70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422" name="Google Shape;422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32250" y="2787500"/>
            <a:ext cx="2356000" cy="235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44"/>
          <p:cNvSpPr txBox="1"/>
          <p:nvPr>
            <p:ph type="title"/>
          </p:nvPr>
        </p:nvSpPr>
        <p:spPr>
          <a:xfrm>
            <a:off x="0" y="1540650"/>
            <a:ext cx="9144000" cy="206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0"/>
              <a:t>clamped</a:t>
            </a:r>
            <a:endParaRPr sz="100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45"/>
          <p:cNvSpPr txBox="1"/>
          <p:nvPr>
            <p:ph type="title"/>
          </p:nvPr>
        </p:nvSpPr>
        <p:spPr>
          <a:xfrm>
            <a:off x="0" y="477700"/>
            <a:ext cx="9144000" cy="132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0">
                <a:latin typeface="Roboto"/>
                <a:ea typeface="Roboto"/>
                <a:cs typeface="Roboto"/>
                <a:sym typeface="Roboto"/>
              </a:rPr>
              <a:t>Gripped, clenched</a:t>
            </a:r>
            <a:r>
              <a:rPr lang="en" sz="7000">
                <a:latin typeface="Roboto"/>
                <a:ea typeface="Roboto"/>
                <a:cs typeface="Roboto"/>
                <a:sym typeface="Roboto"/>
              </a:rPr>
              <a:t> </a:t>
            </a:r>
            <a:endParaRPr sz="70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433" name="Google Shape;433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32225" y="2040875"/>
            <a:ext cx="2879550" cy="2879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46"/>
          <p:cNvSpPr txBox="1"/>
          <p:nvPr>
            <p:ph type="title"/>
          </p:nvPr>
        </p:nvSpPr>
        <p:spPr>
          <a:xfrm>
            <a:off x="0" y="1540650"/>
            <a:ext cx="9144000" cy="206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0"/>
              <a:t>hugging</a:t>
            </a:r>
            <a:endParaRPr sz="1000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47"/>
          <p:cNvSpPr txBox="1"/>
          <p:nvPr>
            <p:ph type="title"/>
          </p:nvPr>
        </p:nvSpPr>
        <p:spPr>
          <a:xfrm>
            <a:off x="0" y="477700"/>
            <a:ext cx="9144000" cy="132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0">
                <a:latin typeface="Roboto"/>
                <a:ea typeface="Roboto"/>
                <a:cs typeface="Roboto"/>
                <a:sym typeface="Roboto"/>
              </a:rPr>
              <a:t>snuggling</a:t>
            </a:r>
            <a:r>
              <a:rPr lang="en" sz="7000">
                <a:latin typeface="Roboto"/>
                <a:ea typeface="Roboto"/>
                <a:cs typeface="Roboto"/>
                <a:sym typeface="Roboto"/>
              </a:rPr>
              <a:t> </a:t>
            </a:r>
            <a:endParaRPr sz="70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444" name="Google Shape;444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32225" y="2040875"/>
            <a:ext cx="2879550" cy="2879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48"/>
          <p:cNvSpPr txBox="1"/>
          <p:nvPr>
            <p:ph type="title"/>
          </p:nvPr>
        </p:nvSpPr>
        <p:spPr>
          <a:xfrm>
            <a:off x="0" y="1540650"/>
            <a:ext cx="9144000" cy="206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0"/>
              <a:t>Calf muscles</a:t>
            </a:r>
            <a:endParaRPr sz="1000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4" name="Google Shape;454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00175" y="242675"/>
            <a:ext cx="3204800" cy="4658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50"/>
          <p:cNvSpPr txBox="1"/>
          <p:nvPr>
            <p:ph type="title"/>
          </p:nvPr>
        </p:nvSpPr>
        <p:spPr>
          <a:xfrm>
            <a:off x="0" y="1540650"/>
            <a:ext cx="9144000" cy="206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0"/>
              <a:t>ache</a:t>
            </a:r>
            <a:endParaRPr sz="100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33"/>
          <p:cNvSpPr txBox="1"/>
          <p:nvPr>
            <p:ph type="title"/>
          </p:nvPr>
        </p:nvSpPr>
        <p:spPr>
          <a:xfrm>
            <a:off x="0" y="540000"/>
            <a:ext cx="9144000" cy="5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do we mean by Suspense?</a:t>
            </a:r>
            <a:r>
              <a:rPr lang="en"/>
              <a:t> </a:t>
            </a:r>
            <a:endParaRPr/>
          </a:p>
        </p:txBody>
      </p:sp>
      <p:sp>
        <p:nvSpPr>
          <p:cNvPr id="363" name="Google Shape;363;p33"/>
          <p:cNvSpPr txBox="1"/>
          <p:nvPr/>
        </p:nvSpPr>
        <p:spPr>
          <a:xfrm>
            <a:off x="1099800" y="1388625"/>
            <a:ext cx="6776400" cy="233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"/>
              <a:buChar char="●"/>
            </a:pPr>
            <a:r>
              <a:rPr lang="en" sz="2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It is a state or feeling of excited or anxious uncertainty about what may happen.</a:t>
            </a:r>
            <a:endParaRPr sz="2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"/>
              <a:buChar char="●"/>
            </a:pPr>
            <a:r>
              <a:rPr lang="en" sz="2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Synonyms: Tension, Anxiety</a:t>
            </a:r>
            <a:endParaRPr sz="2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"/>
              <a:buChar char="●"/>
            </a:pPr>
            <a:r>
              <a:rPr lang="en" sz="2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Antonyms: Serenity, Calmness</a:t>
            </a:r>
            <a:endParaRPr sz="2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51"/>
          <p:cNvSpPr txBox="1"/>
          <p:nvPr>
            <p:ph type="title"/>
          </p:nvPr>
        </p:nvSpPr>
        <p:spPr>
          <a:xfrm>
            <a:off x="0" y="477700"/>
            <a:ext cx="9144000" cy="132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0">
                <a:latin typeface="Roboto"/>
                <a:ea typeface="Roboto"/>
                <a:cs typeface="Roboto"/>
                <a:sym typeface="Roboto"/>
              </a:rPr>
              <a:t>Hurt, pain</a:t>
            </a:r>
            <a:endParaRPr sz="70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465" name="Google Shape;465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42400" y="1799800"/>
            <a:ext cx="2459191" cy="3038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52"/>
          <p:cNvSpPr txBox="1"/>
          <p:nvPr>
            <p:ph type="title"/>
          </p:nvPr>
        </p:nvSpPr>
        <p:spPr>
          <a:xfrm>
            <a:off x="0" y="1540650"/>
            <a:ext cx="9144000" cy="206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0"/>
              <a:t>tremble</a:t>
            </a:r>
            <a:endParaRPr sz="1000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4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53"/>
          <p:cNvSpPr txBox="1"/>
          <p:nvPr>
            <p:ph type="title"/>
          </p:nvPr>
        </p:nvSpPr>
        <p:spPr>
          <a:xfrm>
            <a:off x="0" y="477700"/>
            <a:ext cx="9144000" cy="132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0">
                <a:latin typeface="Roboto"/>
                <a:ea typeface="Roboto"/>
                <a:cs typeface="Roboto"/>
                <a:sym typeface="Roboto"/>
              </a:rPr>
              <a:t>shake</a:t>
            </a:r>
            <a:endParaRPr sz="70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476" name="Google Shape;476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04550" y="1952200"/>
            <a:ext cx="3534900" cy="2651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54"/>
          <p:cNvSpPr txBox="1"/>
          <p:nvPr>
            <p:ph type="title"/>
          </p:nvPr>
        </p:nvSpPr>
        <p:spPr>
          <a:xfrm>
            <a:off x="0" y="1540650"/>
            <a:ext cx="9144000" cy="206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0"/>
              <a:t>froze</a:t>
            </a:r>
            <a:endParaRPr sz="1000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5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55"/>
          <p:cNvSpPr txBox="1"/>
          <p:nvPr>
            <p:ph type="title"/>
          </p:nvPr>
        </p:nvSpPr>
        <p:spPr>
          <a:xfrm>
            <a:off x="0" y="299975"/>
            <a:ext cx="9144000" cy="132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0">
                <a:latin typeface="Roboto"/>
                <a:ea typeface="Roboto"/>
                <a:cs typeface="Roboto"/>
                <a:sym typeface="Roboto"/>
              </a:rPr>
              <a:t>Rooted, glued</a:t>
            </a:r>
            <a:endParaRPr sz="70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487" name="Google Shape;487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10450" y="1741100"/>
            <a:ext cx="1796575" cy="3290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56"/>
          <p:cNvSpPr txBox="1"/>
          <p:nvPr>
            <p:ph type="title"/>
          </p:nvPr>
        </p:nvSpPr>
        <p:spPr>
          <a:xfrm>
            <a:off x="0" y="1540650"/>
            <a:ext cx="9144000" cy="206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0"/>
              <a:t>Clung</a:t>
            </a:r>
            <a:endParaRPr sz="1000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6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57"/>
          <p:cNvSpPr txBox="1"/>
          <p:nvPr>
            <p:ph type="title"/>
          </p:nvPr>
        </p:nvSpPr>
        <p:spPr>
          <a:xfrm>
            <a:off x="0" y="299975"/>
            <a:ext cx="9144000" cy="132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0">
                <a:latin typeface="Roboto"/>
                <a:ea typeface="Roboto"/>
                <a:cs typeface="Roboto"/>
                <a:sym typeface="Roboto"/>
              </a:rPr>
              <a:t>Hold on tightly</a:t>
            </a:r>
            <a:endParaRPr sz="70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498" name="Google Shape;498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67000" y="1622075"/>
            <a:ext cx="3810000" cy="2981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34"/>
          <p:cNvSpPr txBox="1"/>
          <p:nvPr>
            <p:ph type="title"/>
          </p:nvPr>
        </p:nvSpPr>
        <p:spPr>
          <a:xfrm>
            <a:off x="397825" y="487125"/>
            <a:ext cx="7704000" cy="69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are the main features of Suspense?</a:t>
            </a:r>
            <a:endParaRPr/>
          </a:p>
        </p:txBody>
      </p:sp>
      <p:sp>
        <p:nvSpPr>
          <p:cNvPr id="369" name="Google Shape;369;p34"/>
          <p:cNvSpPr/>
          <p:nvPr/>
        </p:nvSpPr>
        <p:spPr>
          <a:xfrm>
            <a:off x="7398614" y="600939"/>
            <a:ext cx="1071000" cy="1071000"/>
          </a:xfrm>
          <a:prstGeom prst="ellipse">
            <a:avLst/>
          </a:prstGeom>
          <a:gradFill>
            <a:gsLst>
              <a:gs pos="0">
                <a:schemeClr val="lt1">
                  <a:alpha val="29020"/>
                </a:schemeClr>
              </a:gs>
              <a:gs pos="100000">
                <a:srgbClr val="FFFFFF">
                  <a:alpha val="0"/>
                  <a:alpha val="29020"/>
                </a:srgbClr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0" name="Google Shape;370;p34"/>
          <p:cNvSpPr txBox="1"/>
          <p:nvPr/>
        </p:nvSpPr>
        <p:spPr>
          <a:xfrm>
            <a:off x="1055375" y="1185825"/>
            <a:ext cx="6776400" cy="418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"/>
              <a:buChar char="●"/>
            </a:pPr>
            <a:r>
              <a:rPr lang="en" sz="2000">
                <a:solidFill>
                  <a:schemeClr val="dk2"/>
                </a:solidFill>
                <a:highlight>
                  <a:schemeClr val="accent6"/>
                </a:highlight>
                <a:latin typeface="Roboto"/>
                <a:ea typeface="Roboto"/>
                <a:cs typeface="Roboto"/>
                <a:sym typeface="Roboto"/>
              </a:rPr>
              <a:t>Cliff-hangers:</a:t>
            </a:r>
            <a:r>
              <a:rPr lang="en" sz="2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a term used in episodes/chapters of a serial in </a:t>
            </a:r>
            <a:r>
              <a:rPr lang="en" sz="2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order</a:t>
            </a:r>
            <a:r>
              <a:rPr lang="en" sz="2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to leave the audience in suspense not to miss the next episode/chapter.</a:t>
            </a:r>
            <a:endParaRPr sz="2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"/>
              <a:buChar char="●"/>
            </a:pPr>
            <a:r>
              <a:rPr lang="en" sz="2000">
                <a:solidFill>
                  <a:schemeClr val="dk2"/>
                </a:solidFill>
                <a:highlight>
                  <a:schemeClr val="accent6"/>
                </a:highlight>
                <a:latin typeface="Roboto"/>
                <a:ea typeface="Roboto"/>
                <a:cs typeface="Roboto"/>
                <a:sym typeface="Roboto"/>
              </a:rPr>
              <a:t>Dilemmas</a:t>
            </a:r>
            <a:r>
              <a:rPr lang="en" sz="2000">
                <a:solidFill>
                  <a:schemeClr val="dk2"/>
                </a:solidFill>
                <a:highlight>
                  <a:schemeClr val="accent6"/>
                </a:highlight>
                <a:latin typeface="Roboto"/>
                <a:ea typeface="Roboto"/>
                <a:cs typeface="Roboto"/>
                <a:sym typeface="Roboto"/>
              </a:rPr>
              <a:t>:</a:t>
            </a:r>
            <a:r>
              <a:rPr lang="en" sz="2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difficulty, problem.</a:t>
            </a:r>
            <a:endParaRPr sz="2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Roboto"/>
              <a:buChar char="●"/>
            </a:pPr>
            <a:r>
              <a:rPr lang="en" sz="2000">
                <a:solidFill>
                  <a:schemeClr val="dk2"/>
                </a:solidFill>
                <a:highlight>
                  <a:schemeClr val="accent6"/>
                </a:highlight>
                <a:latin typeface="Roboto"/>
                <a:ea typeface="Roboto"/>
                <a:cs typeface="Roboto"/>
                <a:sym typeface="Roboto"/>
              </a:rPr>
              <a:t>Scary moments.</a:t>
            </a:r>
            <a:endParaRPr sz="2000">
              <a:solidFill>
                <a:schemeClr val="dk2"/>
              </a:solidFill>
              <a:highlight>
                <a:schemeClr val="accent6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2"/>
              </a:solidFill>
              <a:highlight>
                <a:schemeClr val="accent6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Roboto"/>
              <a:buChar char="●"/>
            </a:pPr>
            <a:r>
              <a:rPr lang="en" sz="2000">
                <a:solidFill>
                  <a:schemeClr val="dk2"/>
                </a:solidFill>
                <a:highlight>
                  <a:schemeClr val="accent6"/>
                </a:highlight>
                <a:latin typeface="Roboto"/>
                <a:ea typeface="Roboto"/>
                <a:cs typeface="Roboto"/>
                <a:sym typeface="Roboto"/>
              </a:rPr>
              <a:t>Humour.</a:t>
            </a:r>
            <a:endParaRPr sz="2000">
              <a:solidFill>
                <a:schemeClr val="dk2"/>
              </a:solidFill>
              <a:highlight>
                <a:schemeClr val="accent6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"/>
              <a:buChar char="●"/>
            </a:pPr>
            <a:r>
              <a:rPr lang="en" sz="2000">
                <a:solidFill>
                  <a:schemeClr val="dk2"/>
                </a:solidFill>
                <a:highlight>
                  <a:schemeClr val="accent6"/>
                </a:highlight>
                <a:latin typeface="Roboto"/>
                <a:ea typeface="Roboto"/>
                <a:cs typeface="Roboto"/>
                <a:sym typeface="Roboto"/>
              </a:rPr>
              <a:t>Satire:</a:t>
            </a:r>
            <a:r>
              <a:rPr lang="en" sz="2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mockery</a:t>
            </a:r>
            <a:endParaRPr sz="2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35"/>
          <p:cNvSpPr txBox="1"/>
          <p:nvPr>
            <p:ph type="title"/>
          </p:nvPr>
        </p:nvSpPr>
        <p:spPr>
          <a:xfrm>
            <a:off x="0" y="540000"/>
            <a:ext cx="9144000" cy="5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Creating suspense-the power of suggestion p.7</a:t>
            </a:r>
            <a:endParaRPr/>
          </a:p>
        </p:txBody>
      </p:sp>
      <p:graphicFrame>
        <p:nvGraphicFramePr>
          <p:cNvPr id="376" name="Google Shape;376;p35"/>
          <p:cNvGraphicFramePr/>
          <p:nvPr/>
        </p:nvGraphicFramePr>
        <p:xfrm>
          <a:off x="952500" y="14382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{960C0650-68D6-44EC-9978-F652887B7628}</a:tableStyleId>
              </a:tblPr>
              <a:tblGrid>
                <a:gridCol w="3619500"/>
                <a:gridCol w="3619500"/>
              </a:tblGrid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highlight>
                            <a:schemeClr val="dk2"/>
                          </a:highlight>
                        </a:rPr>
                        <a:t>What we find out</a:t>
                      </a:r>
                      <a:endParaRPr b="1">
                        <a:highlight>
                          <a:schemeClr val="dk2"/>
                        </a:highlight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highlight>
                            <a:schemeClr val="dk2"/>
                          </a:highlight>
                        </a:rPr>
                        <a:t>What we don’t find out</a:t>
                      </a:r>
                      <a:endParaRPr b="1">
                        <a:highlight>
                          <a:schemeClr val="dk2"/>
                        </a:highlight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Why it is hiding in the shadows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Details about the creature’s appearance 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Why it moves slowly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Who are in the crowd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Whether it has evil intent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Its name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How old it is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What noise it makes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Where it has come from</a:t>
                      </a:r>
                      <a:endParaRPr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36"/>
          <p:cNvSpPr txBox="1"/>
          <p:nvPr>
            <p:ph type="title"/>
          </p:nvPr>
        </p:nvSpPr>
        <p:spPr>
          <a:xfrm>
            <a:off x="397825" y="487125"/>
            <a:ext cx="7704000" cy="69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Clinging to the edge p.8</a:t>
            </a:r>
            <a:endParaRPr/>
          </a:p>
        </p:txBody>
      </p:sp>
      <p:sp>
        <p:nvSpPr>
          <p:cNvPr id="382" name="Google Shape;382;p36"/>
          <p:cNvSpPr/>
          <p:nvPr/>
        </p:nvSpPr>
        <p:spPr>
          <a:xfrm>
            <a:off x="7398614" y="600939"/>
            <a:ext cx="1071000" cy="1071000"/>
          </a:xfrm>
          <a:prstGeom prst="ellipse">
            <a:avLst/>
          </a:prstGeom>
          <a:gradFill>
            <a:gsLst>
              <a:gs pos="0">
                <a:schemeClr val="lt1">
                  <a:alpha val="29020"/>
                </a:schemeClr>
              </a:gs>
              <a:gs pos="100000">
                <a:srgbClr val="FFFFFF">
                  <a:alpha val="0"/>
                  <a:alpha val="29020"/>
                </a:srgbClr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3" name="Google Shape;383;p36"/>
          <p:cNvSpPr txBox="1"/>
          <p:nvPr/>
        </p:nvSpPr>
        <p:spPr>
          <a:xfrm>
            <a:off x="1055375" y="1185825"/>
            <a:ext cx="6776400" cy="418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"/>
              <a:buChar char="●"/>
            </a:pPr>
            <a:r>
              <a:rPr lang="en" sz="2000">
                <a:solidFill>
                  <a:schemeClr val="lt1"/>
                </a:solidFill>
                <a:highlight>
                  <a:schemeClr val="dk2"/>
                </a:highlight>
                <a:latin typeface="Roboto"/>
                <a:ea typeface="Roboto"/>
                <a:cs typeface="Roboto"/>
                <a:sym typeface="Roboto"/>
              </a:rPr>
              <a:t>What is the “yeh-teh”/”yeti”?</a:t>
            </a:r>
            <a:endParaRPr sz="2000">
              <a:solidFill>
                <a:schemeClr val="lt1"/>
              </a:solidFill>
              <a:highlight>
                <a:schemeClr val="dk2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→ It is a creature from the culture or mythology of the Himalayan mountains of Nepal and Tibet. </a:t>
            </a:r>
            <a:endParaRPr sz="2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"/>
              <a:buChar char="●"/>
            </a:pPr>
            <a:r>
              <a:rPr lang="en" sz="2000">
                <a:solidFill>
                  <a:schemeClr val="lt1"/>
                </a:solidFill>
                <a:highlight>
                  <a:schemeClr val="dk2"/>
                </a:highlight>
                <a:latin typeface="Roboto"/>
                <a:ea typeface="Roboto"/>
                <a:cs typeface="Roboto"/>
                <a:sym typeface="Roboto"/>
              </a:rPr>
              <a:t>What does it look like?</a:t>
            </a:r>
            <a:endParaRPr sz="2000">
              <a:solidFill>
                <a:schemeClr val="lt1"/>
              </a:solidFill>
              <a:highlight>
                <a:schemeClr val="dk2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→ It is described as a huge hairy, ape-like creature.</a:t>
            </a:r>
            <a:endParaRPr sz="2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"/>
              <a:buChar char="●"/>
            </a:pPr>
            <a:r>
              <a:rPr lang="en" sz="2000">
                <a:solidFill>
                  <a:schemeClr val="lt1"/>
                </a:solidFill>
                <a:highlight>
                  <a:schemeClr val="dk2"/>
                </a:highlight>
                <a:latin typeface="Roboto"/>
                <a:ea typeface="Roboto"/>
                <a:cs typeface="Roboto"/>
                <a:sym typeface="Roboto"/>
              </a:rPr>
              <a:t>Where does it live?</a:t>
            </a:r>
            <a:endParaRPr sz="2000">
              <a:solidFill>
                <a:schemeClr val="lt1"/>
              </a:solidFill>
              <a:highlight>
                <a:schemeClr val="dk2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→ It lives in the high snowy mountains. </a:t>
            </a:r>
            <a:endParaRPr sz="2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"/>
              <a:buChar char="●"/>
            </a:pPr>
            <a:r>
              <a:rPr lang="en" sz="2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It is sometimes called as the “abominable snowman”.</a:t>
            </a:r>
            <a:endParaRPr sz="2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8" name="Google Shape;388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4482163" cy="4838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89" name="Google Shape;389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53638" y="1056950"/>
            <a:ext cx="4204631" cy="30295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38"/>
          <p:cNvSpPr txBox="1"/>
          <p:nvPr>
            <p:ph type="title"/>
          </p:nvPr>
        </p:nvSpPr>
        <p:spPr>
          <a:xfrm>
            <a:off x="0" y="1540650"/>
            <a:ext cx="9144000" cy="206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0"/>
              <a:t>taut</a:t>
            </a:r>
            <a:endParaRPr sz="100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39"/>
          <p:cNvSpPr txBox="1"/>
          <p:nvPr>
            <p:ph type="title"/>
          </p:nvPr>
        </p:nvSpPr>
        <p:spPr>
          <a:xfrm>
            <a:off x="0" y="477700"/>
            <a:ext cx="9144000" cy="132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0">
                <a:latin typeface="Roboto"/>
                <a:ea typeface="Roboto"/>
                <a:cs typeface="Roboto"/>
                <a:sym typeface="Roboto"/>
              </a:rPr>
              <a:t>Tightly drawn </a:t>
            </a:r>
            <a:endParaRPr sz="70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400" name="Google Shape;400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2825" y="1799800"/>
            <a:ext cx="4558350" cy="3038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40"/>
          <p:cNvSpPr txBox="1"/>
          <p:nvPr>
            <p:ph type="title"/>
          </p:nvPr>
        </p:nvSpPr>
        <p:spPr>
          <a:xfrm>
            <a:off x="0" y="1540650"/>
            <a:ext cx="9144000" cy="206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0"/>
              <a:t>snaked</a:t>
            </a:r>
            <a:endParaRPr sz="100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Ghosts in the Graveyard Newsletter by Slidesgo">
  <a:themeElements>
    <a:clrScheme name="Simple Light">
      <a:dk1>
        <a:srgbClr val="000000"/>
      </a:dk1>
      <a:lt1>
        <a:srgbClr val="FFFFFF"/>
      </a:lt1>
      <a:dk2>
        <a:srgbClr val="C5A8EF"/>
      </a:dk2>
      <a:lt2>
        <a:srgbClr val="A477E0"/>
      </a:lt2>
      <a:accent1>
        <a:srgbClr val="B3B7BE"/>
      </a:accent1>
      <a:accent2>
        <a:srgbClr val="76798B"/>
      </a:accent2>
      <a:accent3>
        <a:srgbClr val="606376"/>
      </a:accent3>
      <a:accent4>
        <a:srgbClr val="4A4D5A"/>
      </a:accent4>
      <a:accent5>
        <a:srgbClr val="2D3039"/>
      </a:accent5>
      <a:accent6>
        <a:srgbClr val="212227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