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70" r:id="rId4"/>
    <p:sldId id="272" r:id="rId5"/>
    <p:sldId id="257" r:id="rId6"/>
    <p:sldId id="275" r:id="rId7"/>
    <p:sldId id="261" r:id="rId8"/>
    <p:sldId id="263" r:id="rId9"/>
    <p:sldId id="276" r:id="rId10"/>
    <p:sldId id="265" r:id="rId11"/>
    <p:sldId id="259" r:id="rId12"/>
    <p:sldId id="266" r:id="rId13"/>
    <p:sldId id="262" r:id="rId14"/>
    <p:sldId id="260" r:id="rId15"/>
    <p:sldId id="271" r:id="rId16"/>
    <p:sldId id="267" r:id="rId17"/>
    <p:sldId id="274" r:id="rId18"/>
    <p:sldId id="269" r:id="rId19"/>
    <p:sldId id="277" r:id="rId20"/>
    <p:sldId id="258" r:id="rId21"/>
    <p:sldId id="268" r:id="rId22"/>
    <p:sldId id="273" r:id="rId2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E58A9-2C24-4476-91AF-3813888F7B8B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4F76-952C-4613-8E2E-F40B23C7879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DEEF-D3D3-414F-86EE-350CB6F64462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CFA84-195A-417B-8AF5-8EEB95F180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E0D1D-23E0-455B-A452-54BB744D0A7A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B4735-7E4A-40F3-AD2C-A51CCA54E7E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B2B55-F703-428A-BE6D-BE38EE14D3DC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12771-06D9-409A-8BCC-D0074C2EA57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F6A75-905D-4F05-8C42-8200F7ED374B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A2DD0-A8DE-4E26-B13D-EB250AB32EF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CF91-AD5C-40DE-9ABC-417A8C7DEDF7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4DCF-99B6-4104-9388-8FA59AF95D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535C2-7B5A-46B4-B66C-C7F63BB052A9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6ACF3-607B-4DC0-A0A3-CA37E06E905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E7B0A-B2E3-4F2C-83A2-ED146D972F36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44D0E-377B-4AEA-8A45-A668AD8AC36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328E-E3CE-47EE-A164-9F2F7BEE5293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EDD3F-1F3D-4019-A51C-AE40C67AA32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3601C-91AB-468F-92C2-BCCBFEBDDBD3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29628-F911-4034-8F77-2325CF6D5AB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0EA31-1AD3-45EC-AF40-5DA311D3E2FC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BF819-6066-4D1F-B87E-4A2B9DB5B4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9A367C-9E9A-4D18-AACC-E4D4ED3A4DE1}" type="datetimeFigureOut">
              <a:rPr lang="fr-FR"/>
              <a:pPr>
                <a:defRPr/>
              </a:pPr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137850-FA0D-4DF8-A6AE-D6183468EBA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51520" y="5805264"/>
            <a:ext cx="8424936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What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_____________ 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they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/do)?</a:t>
            </a:r>
          </a:p>
        </p:txBody>
      </p:sp>
      <p:pic>
        <p:nvPicPr>
          <p:cNvPr id="21506" name="Picture 2" descr="C:\Users\Utilisateur\AppData\Local\Microsoft\Windows\Temporary Internet Files\Content.IE5\XIJNGVMD\MC900357053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43608" y="1844824"/>
            <a:ext cx="7030253" cy="3816424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051720" y="5733256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are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they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doing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1314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 ______________ (check)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her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teeth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</a:p>
        </p:txBody>
      </p:sp>
      <p:pic>
        <p:nvPicPr>
          <p:cNvPr id="22530" name="Picture 2" descr="C:\Users\Utilisateur\AppData\Local\Microsoft\Windows\Temporary Internet Files\Content.IE5\ZDMBHNKF\MC90035900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55776" y="1700808"/>
            <a:ext cx="4176464" cy="3629598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267744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‘s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checking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They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______________ (not/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walk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in the country. </a:t>
            </a:r>
          </a:p>
        </p:txBody>
      </p:sp>
      <p:pic>
        <p:nvPicPr>
          <p:cNvPr id="16387" name="Picture 3" descr="C:\Users\Utilisateur\AppData\Local\Microsoft\Windows\Temporary Internet Files\Content.IE5\H7WA3HHM\MC90044650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772816"/>
            <a:ext cx="3528392" cy="3771929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123728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aren’t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walking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Mrs. Green ____________ (arrive)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at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the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hotel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</a:p>
        </p:txBody>
      </p:sp>
      <p:pic>
        <p:nvPicPr>
          <p:cNvPr id="23554" name="Picture 2" descr="C:\Users\Utilisateur\AppData\Local\Microsoft\Windows\Temporary Internet Files\Content.IE5\XF30QTGZ\MC90038345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15816" y="1844824"/>
            <a:ext cx="3237320" cy="3671302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3419872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arriving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5877272"/>
            <a:ext cx="8424936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_________________ 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/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swim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 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99592" y="580526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Is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swimming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9458" name="Picture 2" descr="C:\Users\Utilisateur\AppData\Local\Microsoft\Windows\Temporary Internet Files\Content.IE5\57J06M7G\MC90036095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1772816"/>
            <a:ext cx="2601406" cy="35555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 (not/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watch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television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</a:p>
        </p:txBody>
      </p:sp>
      <p:pic>
        <p:nvPicPr>
          <p:cNvPr id="17410" name="Picture 2" descr="C:\Users\Utilisateur\AppData\Local\Microsoft\Windows\Temporary Internet Files\Content.IE5\XIJNGVMD\MC90028664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15816" y="1844824"/>
            <a:ext cx="3044235" cy="3417910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1979712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watching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They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_____________ (not/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fight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</a:t>
            </a:r>
          </a:p>
        </p:txBody>
      </p:sp>
      <p:pic>
        <p:nvPicPr>
          <p:cNvPr id="7" name="Image 6" descr="bear &amp; hunny hugging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347864" y="1988840"/>
            <a:ext cx="2306930" cy="319154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2123728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aren’t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fighting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5949280"/>
            <a:ext cx="8424936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_______________ 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/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work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)?</a:t>
            </a:r>
          </a:p>
        </p:txBody>
      </p:sp>
      <p:pic>
        <p:nvPicPr>
          <p:cNvPr id="24578" name="Picture 2" descr="C:\Users\Utilisateur\AppData\Local\Microsoft\Windows\Temporary Internet Files\Content.IE5\911LFBIF\MC90038895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87824" y="1772816"/>
            <a:ext cx="2886959" cy="3995777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1043608" y="5877272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Is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he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working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5949280"/>
            <a:ext cx="8424936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 boys _____________ 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laugh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</a:t>
            </a:r>
          </a:p>
        </p:txBody>
      </p:sp>
      <p:pic>
        <p:nvPicPr>
          <p:cNvPr id="8" name="Image 7" descr="boys laughing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15616" y="1628800"/>
            <a:ext cx="7087645" cy="3744416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2987824" y="5949280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are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laughing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23528" y="5473005"/>
            <a:ext cx="842493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_____________ (not/drink)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tea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?</a:t>
            </a:r>
          </a:p>
        </p:txBody>
      </p:sp>
      <p:pic>
        <p:nvPicPr>
          <p:cNvPr id="26626" name="Picture 2" descr="C:\Users\Utilisateur\AppData\Local\Microsoft\Windows\Temporary Internet Files\Content.IE5\ZDMBHNKF\MC90031865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700808"/>
            <a:ext cx="3456384" cy="3688990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1763688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drinking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67544" y="5445224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burglar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 (escape).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635896" y="5373216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escaping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7" name="Image 6" descr="burgla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916832"/>
            <a:ext cx="3744416" cy="32576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5805264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 _________ 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play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 baseball. </a:t>
            </a:r>
          </a:p>
        </p:txBody>
      </p:sp>
      <p:pic>
        <p:nvPicPr>
          <p:cNvPr id="2059" name="Picture 11" descr="C:\Program Files (x86)\Microsoft Office\MEDIA\CAGCAT10\j0199036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628800"/>
            <a:ext cx="3528392" cy="3887672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1835696" y="5661248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‘s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playing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1314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They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 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walk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in the country. </a:t>
            </a:r>
          </a:p>
        </p:txBody>
      </p:sp>
      <p:pic>
        <p:nvPicPr>
          <p:cNvPr id="15362" name="Picture 2" descr="C:\Program Files (x86)\Microsoft Office\MEDIA\CAGCAT10\j0297551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75856" y="1700808"/>
            <a:ext cx="2520280" cy="3845018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843808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‘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re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walking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5543473"/>
            <a:ext cx="8424936" cy="1314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Who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_______________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/examine)?</a:t>
            </a:r>
          </a:p>
        </p:txBody>
      </p:sp>
      <p:pic>
        <p:nvPicPr>
          <p:cNvPr id="25602" name="Picture 2" descr="C:\Users\Utilisateur\AppData\Local\Microsoft\Windows\Temporary Internet Files\Content.IE5\XF30QTGZ\MC90038885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772816"/>
            <a:ext cx="3600400" cy="3917909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3059832" y="5589240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examining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5543473"/>
            <a:ext cx="8424936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John &amp; Julie ___________ (dance).</a:t>
            </a:r>
          </a:p>
        </p:txBody>
      </p:sp>
      <p:pic>
        <p:nvPicPr>
          <p:cNvPr id="7" name="Image 6" descr="couple dancing (2)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55776" y="1844823"/>
            <a:ext cx="4176464" cy="375601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491880" y="5517232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are dancing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bear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 (not/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eat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).</a:t>
            </a:r>
          </a:p>
        </p:txBody>
      </p:sp>
      <p:pic>
        <p:nvPicPr>
          <p:cNvPr id="7" name="Image 6" descr="bear fishing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95736" y="1700808"/>
            <a:ext cx="4911293" cy="3672408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2915816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eating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 French cat _____________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(not/drink) water.</a:t>
            </a:r>
          </a:p>
        </p:txBody>
      </p:sp>
      <p:pic>
        <p:nvPicPr>
          <p:cNvPr id="7" name="Image 6" descr="cat &amp; wine french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059832" y="1844824"/>
            <a:ext cx="2736304" cy="355719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4751512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drinking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67544" y="5733256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play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 golf. </a:t>
            </a:r>
          </a:p>
        </p:txBody>
      </p:sp>
      <p:pic>
        <p:nvPicPr>
          <p:cNvPr id="14338" name="Picture 2" descr="C:\Program Files (x86)\Microsoft Office\MEDIA\CAGCAT10\j0285698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916832"/>
            <a:ext cx="3528392" cy="3770295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339752" y="5661248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‘s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playing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07504" y="5733256"/>
            <a:ext cx="903649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What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_____________ (the bull/do)?</a:t>
            </a:r>
          </a:p>
        </p:txBody>
      </p:sp>
      <p:pic>
        <p:nvPicPr>
          <p:cNvPr id="7" name="Image 6" descr="bull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95736" y="2204864"/>
            <a:ext cx="5103864" cy="309634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763688" y="5733256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‘s the bull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doing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9552" y="5473005"/>
            <a:ext cx="8424936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_____________ 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make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/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dinner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)</a:t>
            </a:r>
          </a:p>
        </p:txBody>
      </p:sp>
      <p:pic>
        <p:nvPicPr>
          <p:cNvPr id="18434" name="Picture 2" descr="C:\Users\Utilisateur\AppData\Local\Microsoft\Windows\Temporary Internet Files\Content.IE5\ZDMBHNKF\MC90035500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83768" y="1700808"/>
            <a:ext cx="3744416" cy="3770497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1691680" y="5445224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making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5949280"/>
            <a:ext cx="8424936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What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______________ (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/do)?</a:t>
            </a:r>
          </a:p>
        </p:txBody>
      </p:sp>
      <p:pic>
        <p:nvPicPr>
          <p:cNvPr id="20482" name="Picture 2" descr="C:\Users\Utilisateur\AppData\Local\Microsoft\Windows\Temporary Internet Files\Content.IE5\ZDMBHNKF\MC90036094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1844824"/>
            <a:ext cx="2831334" cy="3915295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483768" y="5949280"/>
            <a:ext cx="4392488" cy="668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is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he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doing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8641655" cy="50411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1521" y="188913"/>
            <a:ext cx="8496944" cy="1259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continuous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affirmative,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negative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&amp; question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5373216"/>
            <a:ext cx="8424936" cy="1314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__________________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(the phone/ring)?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07704" y="5229200"/>
            <a:ext cx="525658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Is the phone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ringing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0" name="Image 9" descr="telephone ringing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1700808"/>
            <a:ext cx="3467185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383</Words>
  <Application>Microsoft Office PowerPoint</Application>
  <PresentationFormat>On-screen Show (4:3)</PresentationFormat>
  <Paragraphs>94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Ravie</vt:lpstr>
      <vt:lpstr>Snap ITC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M.SAHAWNEH</cp:lastModifiedBy>
  <cp:revision>20</cp:revision>
  <dcterms:created xsi:type="dcterms:W3CDTF">2011-03-23T14:06:31Z</dcterms:created>
  <dcterms:modified xsi:type="dcterms:W3CDTF">2020-10-05T07:25:51Z</dcterms:modified>
</cp:coreProperties>
</file>