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6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9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1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86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7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1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2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3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6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3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7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9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3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3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34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4AD0-2D27-4EBC-B34F-447D865DB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396115"/>
            <a:ext cx="8791575" cy="1204085"/>
          </a:xfrm>
        </p:spPr>
        <p:txBody>
          <a:bodyPr>
            <a:normAutofit/>
          </a:bodyPr>
          <a:lstStyle/>
          <a:p>
            <a:pPr algn="ctr" rtl="1"/>
            <a:r>
              <a:rPr lang="ar-JO" sz="5400" dirty="0"/>
              <a:t>الصّلاة المستجابة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C6AF0-419A-4251-AA58-52463A33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8302" y="2464905"/>
            <a:ext cx="8791575" cy="3829878"/>
          </a:xfrm>
        </p:spPr>
        <p:txBody>
          <a:bodyPr/>
          <a:lstStyle/>
          <a:p>
            <a:pPr algn="r" rtl="1"/>
            <a:r>
              <a:rPr lang="ar-JO" sz="2400" dirty="0"/>
              <a:t>النتاجات :</a:t>
            </a:r>
          </a:p>
          <a:p>
            <a:pPr algn="r" rtl="1"/>
            <a:r>
              <a:rPr lang="ar-JO" sz="2400" dirty="0"/>
              <a:t>1)حفظ الآية الذّهبية الخاصة بالدرس.</a:t>
            </a:r>
          </a:p>
          <a:p>
            <a:pPr algn="r" rtl="1"/>
            <a:r>
              <a:rPr lang="ar-JO" sz="2400" dirty="0"/>
              <a:t>2)تعريف الصّلاة.</a:t>
            </a:r>
          </a:p>
          <a:p>
            <a:pPr algn="r" rtl="1"/>
            <a:r>
              <a:rPr lang="ar-JO" sz="2400" dirty="0"/>
              <a:t>3)تحديد أنواع الصّلاة.</a:t>
            </a:r>
          </a:p>
          <a:p>
            <a:pPr algn="r" rtl="1"/>
            <a:r>
              <a:rPr lang="ar-JO" sz="2400" dirty="0"/>
              <a:t>4)تحديد شروط الصّلاة المقبولة.</a:t>
            </a:r>
          </a:p>
          <a:p>
            <a:pPr algn="r" rtl="1"/>
            <a:r>
              <a:rPr lang="ar-JO" sz="2400" dirty="0"/>
              <a:t>5)ذكر من أجل من نصلي.</a:t>
            </a:r>
          </a:p>
          <a:p>
            <a:pPr algn="r" rtl="1"/>
            <a:endParaRPr lang="en-US" dirty="0"/>
          </a:p>
        </p:txBody>
      </p:sp>
      <p:pic>
        <p:nvPicPr>
          <p:cNvPr id="2050" name="Picture 2" descr="صلاة النهوض من النوم | موقع القديسة رفقا">
            <a:extLst>
              <a:ext uri="{FF2B5EF4-FFF2-40B4-BE49-F238E27FC236}">
                <a16:creationId xmlns:a16="http://schemas.microsoft.com/office/drawing/2014/main" id="{6ADF3C8E-5BDF-469E-A024-F97966F1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3" y="2292626"/>
            <a:ext cx="3604590" cy="40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5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D7FF-D588-45A2-B338-7D276E0A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JO" sz="4400" dirty="0"/>
              <a:t>الآية الذّهبية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F9EA-81F6-4440-8B77-40B40E4D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238" y="2415279"/>
            <a:ext cx="9905999" cy="2345634"/>
          </a:xfrm>
        </p:spPr>
        <p:txBody>
          <a:bodyPr>
            <a:normAutofit/>
          </a:bodyPr>
          <a:lstStyle/>
          <a:p>
            <a:pPr algn="r" rtl="1"/>
            <a:r>
              <a:rPr lang="ar-JO" sz="4000" dirty="0"/>
              <a:t>إِنَّ كُلَّ ما تَطلُبونَ مِنَ الآبِ بِاسمي يُعطيكُمُ إِيَّاهُ.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3D9DB-E890-4399-84B5-A2AFC3A49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3288610"/>
            <a:ext cx="6286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7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6E7B-801D-49E2-919B-D3F3B6F3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JO" sz="4400" dirty="0"/>
              <a:t>تعريف الصّلاة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CC10B-E119-4B07-A86D-27EA67DFB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000" dirty="0"/>
              <a:t>الصّلاة هي علاقة الإنسان مع الله بها يتحدث الأبناء مع أبيهم السماوي.</a:t>
            </a:r>
            <a:endParaRPr lang="en-US" sz="4000" dirty="0"/>
          </a:p>
        </p:txBody>
      </p:sp>
      <p:sp>
        <p:nvSpPr>
          <p:cNvPr id="4" name="AutoShape 2" descr="صلاة النهوض من النوم | موقع القديسة رفقا">
            <a:extLst>
              <a:ext uri="{FF2B5EF4-FFF2-40B4-BE49-F238E27FC236}">
                <a16:creationId xmlns:a16="http://schemas.microsoft.com/office/drawing/2014/main" id="{135499B6-4E6C-46B8-BE3B-34F4C37440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32766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E82AF-56FB-4A71-A97B-33B85C7FA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4" y="2968487"/>
            <a:ext cx="4810538" cy="33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2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F5AA-8B09-4635-831B-EB2E6541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dirty="0"/>
              <a:t>أنواع الصّلاة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BBE84-94E0-4D72-9E75-CCBE595B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/>
              <a:t>1)صلاة شكر.</a:t>
            </a:r>
          </a:p>
          <a:p>
            <a:pPr marL="0" indent="0" algn="r">
              <a:buNone/>
            </a:pPr>
            <a:r>
              <a:rPr lang="ar-JO" dirty="0"/>
              <a:t>2)صلاة طلب.</a:t>
            </a:r>
          </a:p>
          <a:p>
            <a:pPr marL="0" indent="0" algn="r">
              <a:buNone/>
            </a:pPr>
            <a:r>
              <a:rPr lang="ar-JO" dirty="0"/>
              <a:t>3)صلاة تسبيح.</a:t>
            </a:r>
          </a:p>
          <a:p>
            <a:pPr marL="0" indent="0" algn="r">
              <a:buNone/>
            </a:pPr>
            <a:r>
              <a:rPr lang="ar-JO" dirty="0"/>
              <a:t>4)صلاة حبٍّ.</a:t>
            </a:r>
          </a:p>
          <a:p>
            <a:pPr marL="0" indent="0" algn="r">
              <a:buNone/>
            </a:pPr>
            <a:r>
              <a:rPr lang="ar-JO" dirty="0"/>
              <a:t>5)صلاة استغفار.</a:t>
            </a:r>
          </a:p>
          <a:p>
            <a:pPr marL="0" indent="0" algn="r">
              <a:buNone/>
            </a:pPr>
            <a:r>
              <a:rPr lang="ar-JO" dirty="0"/>
              <a:t>6)صلاة تشفُّعٍ.</a:t>
            </a:r>
          </a:p>
        </p:txBody>
      </p:sp>
      <p:pic>
        <p:nvPicPr>
          <p:cNvPr id="3074" name="Picture 2" descr="صلوات مسيحية | موقع صلوات مسيحية">
            <a:extLst>
              <a:ext uri="{FF2B5EF4-FFF2-40B4-BE49-F238E27FC236}">
                <a16:creationId xmlns:a16="http://schemas.microsoft.com/office/drawing/2014/main" id="{F20312C8-F133-4C9E-ABE8-E8EA7C76E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3153809"/>
            <a:ext cx="4413579" cy="30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00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9CFC-D432-49BE-B049-72558853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dirty="0"/>
              <a:t>شروط الصّلاة المقبولة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057F-17F3-475F-AA34-47267D152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157" y="1948069"/>
            <a:ext cx="7721114" cy="3816627"/>
          </a:xfrm>
        </p:spPr>
        <p:txBody>
          <a:bodyPr>
            <a:normAutofit/>
          </a:bodyPr>
          <a:lstStyle/>
          <a:p>
            <a:pPr algn="r" rtl="1"/>
            <a:r>
              <a:rPr lang="ar-JO" dirty="0"/>
              <a:t>1)الإيمان وتقوى الله.</a:t>
            </a:r>
          </a:p>
          <a:p>
            <a:pPr algn="r" rtl="1"/>
            <a:r>
              <a:rPr lang="ar-JO" dirty="0"/>
              <a:t>2)المحبّة والرّحمة.</a:t>
            </a:r>
          </a:p>
          <a:p>
            <a:pPr algn="r" rtl="1"/>
            <a:r>
              <a:rPr lang="ar-JO" dirty="0"/>
              <a:t>3)العمل بوصايا الله.</a:t>
            </a:r>
          </a:p>
          <a:p>
            <a:pPr algn="r" rtl="1"/>
            <a:r>
              <a:rPr lang="ar-JO" dirty="0"/>
              <a:t>4)صفاء الذّهن.</a:t>
            </a:r>
          </a:p>
          <a:p>
            <a:pPr algn="r" rtl="1"/>
            <a:r>
              <a:rPr lang="ar-JO" dirty="0"/>
              <a:t>5) الصّلاة بتواضع ووداعة باسم الرّبّ يسوع المسيح.</a:t>
            </a:r>
          </a:p>
          <a:p>
            <a:pPr algn="r" rtl="1"/>
            <a:r>
              <a:rPr lang="ar-JO" dirty="0"/>
              <a:t>6)الصّوم.</a:t>
            </a:r>
          </a:p>
          <a:p>
            <a:pPr algn="r" rtl="1"/>
            <a:r>
              <a:rPr lang="ar-JO" dirty="0"/>
              <a:t>7)المغفرة والمسامحة (نقاوة القلب).</a:t>
            </a:r>
          </a:p>
          <a:p>
            <a:pPr algn="r" rtl="1"/>
            <a:r>
              <a:rPr lang="ar-JO" dirty="0"/>
              <a:t>8)الطّلب بإلحاحٍ في الصّلاة.</a:t>
            </a:r>
          </a:p>
          <a:p>
            <a:pPr algn="r" rtl="1"/>
            <a:endParaRPr lang="en-US" dirty="0"/>
          </a:p>
        </p:txBody>
      </p:sp>
      <p:pic>
        <p:nvPicPr>
          <p:cNvPr id="4100" name="Picture 4" descr="الصلاة الربانية كمثال لصلاة الانسان المسيحي - ترجمة توماس نبيل - فريق  اللاهوت الدفاعي">
            <a:extLst>
              <a:ext uri="{FF2B5EF4-FFF2-40B4-BE49-F238E27FC236}">
                <a16:creationId xmlns:a16="http://schemas.microsoft.com/office/drawing/2014/main" id="{4F0B8A89-BABC-4E9B-94AA-DB4E7BA3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9" y="2438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22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24F0-3C7C-47E3-B339-D45333CD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dirty="0"/>
              <a:t>من أجل من نصلّي؟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2E89-B93F-4047-A2F1-5C31DAF88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dirty="0"/>
              <a:t>علينا أن نصلّي من أجل:</a:t>
            </a:r>
          </a:p>
          <a:p>
            <a:pPr algn="r" rtl="1"/>
            <a:r>
              <a:rPr lang="ar-JO" dirty="0"/>
              <a:t>1)سلام كلّ العالم.</a:t>
            </a:r>
          </a:p>
          <a:p>
            <a:pPr algn="r" rtl="1"/>
            <a:r>
              <a:rPr lang="ar-JO" dirty="0"/>
              <a:t>2)المسيحيّين الحسنيِّ العبادة المُستقيمي الرأي.</a:t>
            </a:r>
          </a:p>
          <a:p>
            <a:pPr algn="r" rtl="1"/>
            <a:r>
              <a:rPr lang="ar-JO" dirty="0"/>
              <a:t>3)المرضى والمضنيّين والأسرى وخلاصهم.</a:t>
            </a:r>
          </a:p>
          <a:p>
            <a:pPr algn="r" rtl="1"/>
            <a:r>
              <a:rPr lang="ar-JO" dirty="0"/>
              <a:t>4)الّذين في الضّيقات والشّدائد والأوجاع.</a:t>
            </a:r>
          </a:p>
          <a:p>
            <a:pPr algn="r" rtl="1"/>
            <a:r>
              <a:rPr lang="ar-JO" dirty="0"/>
              <a:t>5)الّذين يحبُّوننا والذين يبغضوننا.</a:t>
            </a:r>
          </a:p>
          <a:p>
            <a:pPr algn="r" rtl="1"/>
            <a:r>
              <a:rPr lang="ar-JO" dirty="0"/>
              <a:t>6)الرّاقدين </a:t>
            </a:r>
            <a:r>
              <a:rPr lang="ar-JO"/>
              <a:t>على رجاء القيامة والحياة الأبديّة.</a:t>
            </a:r>
            <a:endParaRPr lang="en-US" dirty="0"/>
          </a:p>
        </p:txBody>
      </p:sp>
      <p:pic>
        <p:nvPicPr>
          <p:cNvPr id="5122" name="Picture 2" descr="صلاة نابعة من القلب صلاة من إبن إلى أبيه السماوي">
            <a:extLst>
              <a:ext uri="{FF2B5EF4-FFF2-40B4-BE49-F238E27FC236}">
                <a16:creationId xmlns:a16="http://schemas.microsoft.com/office/drawing/2014/main" id="{136B0E15-525D-4118-BCCF-EFF4F1A2E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8" y="2968486"/>
            <a:ext cx="4861063" cy="34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6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92</TotalTime>
  <Words>207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Calisto MT</vt:lpstr>
      <vt:lpstr>Trebuchet MS</vt:lpstr>
      <vt:lpstr>Wingdings 2</vt:lpstr>
      <vt:lpstr>Slate</vt:lpstr>
      <vt:lpstr>الصّلاة المستجابة</vt:lpstr>
      <vt:lpstr>الآية الذّهبية</vt:lpstr>
      <vt:lpstr>تعريف الصّلاة </vt:lpstr>
      <vt:lpstr>أنواع الصّلاة </vt:lpstr>
      <vt:lpstr>شروط الصّلاة المقبولة</vt:lpstr>
      <vt:lpstr>من أجل من نصلّي؟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الصّلاة المستجابة</dc:title>
  <dc:creator>Admin</dc:creator>
  <cp:lastModifiedBy>Admin</cp:lastModifiedBy>
  <cp:revision>12</cp:revision>
  <dcterms:created xsi:type="dcterms:W3CDTF">2020-09-22T15:04:44Z</dcterms:created>
  <dcterms:modified xsi:type="dcterms:W3CDTF">2020-09-23T05:12:47Z</dcterms:modified>
</cp:coreProperties>
</file>