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6FA80-02F7-402D-B8F4-871680A1828D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8A4D-AA86-43E8-9ACF-D7A0D0FA4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730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6FA80-02F7-402D-B8F4-871680A1828D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8A4D-AA86-43E8-9ACF-D7A0D0FA4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764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6FA80-02F7-402D-B8F4-871680A1828D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8A4D-AA86-43E8-9ACF-D7A0D0FA40D6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2193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6FA80-02F7-402D-B8F4-871680A1828D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8A4D-AA86-43E8-9ACF-D7A0D0FA4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835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6FA80-02F7-402D-B8F4-871680A1828D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8A4D-AA86-43E8-9ACF-D7A0D0FA40D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36968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6FA80-02F7-402D-B8F4-871680A1828D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8A4D-AA86-43E8-9ACF-D7A0D0FA4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654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6FA80-02F7-402D-B8F4-871680A1828D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8A4D-AA86-43E8-9ACF-D7A0D0FA4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369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6FA80-02F7-402D-B8F4-871680A1828D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8A4D-AA86-43E8-9ACF-D7A0D0FA4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784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6FA80-02F7-402D-B8F4-871680A1828D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8A4D-AA86-43E8-9ACF-D7A0D0FA4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198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6FA80-02F7-402D-B8F4-871680A1828D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8A4D-AA86-43E8-9ACF-D7A0D0FA4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133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6FA80-02F7-402D-B8F4-871680A1828D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8A4D-AA86-43E8-9ACF-D7A0D0FA4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18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6FA80-02F7-402D-B8F4-871680A1828D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8A4D-AA86-43E8-9ACF-D7A0D0FA4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43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6FA80-02F7-402D-B8F4-871680A1828D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8A4D-AA86-43E8-9ACF-D7A0D0FA4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811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6FA80-02F7-402D-B8F4-871680A1828D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8A4D-AA86-43E8-9ACF-D7A0D0FA4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0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6FA80-02F7-402D-B8F4-871680A1828D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8A4D-AA86-43E8-9ACF-D7A0D0FA4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765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6FA80-02F7-402D-B8F4-871680A1828D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8A4D-AA86-43E8-9ACF-D7A0D0FA4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04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6FA80-02F7-402D-B8F4-871680A1828D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C0D8A4D-AA86-43E8-9ACF-D7A0D0FA4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8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D771D9-B965-406D-807F-8B3807B49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1860" y="368990"/>
            <a:ext cx="7372350" cy="26479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DAB6592-2D37-4B66-B922-262447B5AA5C}"/>
              </a:ext>
            </a:extLst>
          </p:cNvPr>
          <p:cNvSpPr/>
          <p:nvPr/>
        </p:nvSpPr>
        <p:spPr>
          <a:xfrm>
            <a:off x="3668092" y="3244334"/>
            <a:ext cx="4855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https://wordwall.net/ar/resource/21643456</a:t>
            </a:r>
          </a:p>
        </p:txBody>
      </p:sp>
    </p:spTree>
    <p:extLst>
      <p:ext uri="{BB962C8B-B14F-4D97-AF65-F5344CB8AC3E}">
        <p14:creationId xmlns:p14="http://schemas.microsoft.com/office/powerpoint/2010/main" val="1316936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598662-0D57-4313-9F93-AC002D0DA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17" y="323732"/>
            <a:ext cx="11847444" cy="532459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0DB580A-6743-42A3-976A-FE43AE6BC992}"/>
              </a:ext>
            </a:extLst>
          </p:cNvPr>
          <p:cNvSpPr/>
          <p:nvPr/>
        </p:nvSpPr>
        <p:spPr>
          <a:xfrm>
            <a:off x="9011478" y="3962400"/>
            <a:ext cx="2027583" cy="1192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3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0B02F4-919F-407A-B3C5-57ABF36E68A9}"/>
              </a:ext>
            </a:extLst>
          </p:cNvPr>
          <p:cNvSpPr/>
          <p:nvPr/>
        </p:nvSpPr>
        <p:spPr>
          <a:xfrm>
            <a:off x="6486938" y="3962400"/>
            <a:ext cx="2027583" cy="1192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4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32EAD7-3FDF-46EF-A2A2-924DD0782852}"/>
              </a:ext>
            </a:extLst>
          </p:cNvPr>
          <p:cNvSpPr/>
          <p:nvPr/>
        </p:nvSpPr>
        <p:spPr>
          <a:xfrm>
            <a:off x="3677480" y="3962400"/>
            <a:ext cx="2027583" cy="1192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3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CF8F8A-F872-4AA1-B42A-5149E1AF60BC}"/>
              </a:ext>
            </a:extLst>
          </p:cNvPr>
          <p:cNvSpPr/>
          <p:nvPr/>
        </p:nvSpPr>
        <p:spPr>
          <a:xfrm>
            <a:off x="569843" y="3796748"/>
            <a:ext cx="2027583" cy="1192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39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C59064-CC6C-4591-8BEE-5129C0FE2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113" y="1362074"/>
            <a:ext cx="9407387" cy="4860483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5B639F2F-13BE-46FC-8A1E-1B10971D92C8}"/>
              </a:ext>
            </a:extLst>
          </p:cNvPr>
          <p:cNvSpPr/>
          <p:nvPr/>
        </p:nvSpPr>
        <p:spPr>
          <a:xfrm>
            <a:off x="4731027" y="3521765"/>
            <a:ext cx="1550504" cy="16068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447360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C1145A-83D8-4F55-AA13-054DE6FF9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36" y="265750"/>
            <a:ext cx="11979964" cy="536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543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3CDA69-857F-47F4-888D-00C316E6F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96" y="198782"/>
            <a:ext cx="11783486" cy="333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037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6043FA-045E-4E37-AF21-0766A74EB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391" y="668004"/>
            <a:ext cx="10375831" cy="552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024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F8E44C-4543-4522-9268-66405A2B8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94" y="1069664"/>
            <a:ext cx="11016771" cy="35642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328B954-5B80-41FD-9881-F05A1FE81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2441" y="3134050"/>
            <a:ext cx="4550673" cy="104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219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D78F45-607B-40A6-AF6D-8757598F3F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87" y="562037"/>
            <a:ext cx="11661913" cy="629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56578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50</TotalTime>
  <Words>16</Words>
  <Application>Microsoft Office PowerPoint</Application>
  <PresentationFormat>Widescreen</PresentationFormat>
  <Paragraphs>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Tahoma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s.kakish</dc:creator>
  <cp:lastModifiedBy>s.kakish</cp:lastModifiedBy>
  <cp:revision>6</cp:revision>
  <dcterms:created xsi:type="dcterms:W3CDTF">2022-09-12T19:23:53Z</dcterms:created>
  <dcterms:modified xsi:type="dcterms:W3CDTF">2022-09-23T19:15:44Z</dcterms:modified>
</cp:coreProperties>
</file>