
<file path=[Content_Types].xml><?xml version="1.0" encoding="utf-8"?>
<Types xmlns="http://schemas.openxmlformats.org/package/2006/content-types">
  <Default Extension="png" ContentType="image/png"/>
  <Default Extension="svg" ContentType="image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58" r:id="rId6"/>
    <p:sldId id="263" r:id="rId7"/>
    <p:sldId id="261" r:id="rId8"/>
    <p:sldId id="265" r:id="rId9"/>
    <p:sldId id="267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943F5D-C969-49CF-AB54-B128A74E0C4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AACDDE-CF31-4250-9072-CD6A3760D07A}">
      <dgm:prSet phldrT="[Text]" custT="1"/>
      <dgm:spPr/>
      <dgm:t>
        <a:bodyPr/>
        <a:lstStyle/>
        <a:p>
          <a:r>
            <a:rPr lang="ar-JO" sz="2400" b="1" dirty="0" smtClean="0">
              <a:solidFill>
                <a:srgbClr val="FF0000"/>
              </a:solidFill>
            </a:rPr>
            <a:t>من حقوق المواطن</a:t>
          </a:r>
          <a:endParaRPr lang="en-US" sz="2400" b="1" dirty="0">
            <a:solidFill>
              <a:srgbClr val="FF0000"/>
            </a:solidFill>
          </a:endParaRPr>
        </a:p>
      </dgm:t>
    </dgm:pt>
    <dgm:pt modelId="{F98758DA-72C5-4D59-B1E5-896B16CDA123}" type="parTrans" cxnId="{D2C2DEBE-CC59-4B76-9FAE-2A7E6087E6EC}">
      <dgm:prSet/>
      <dgm:spPr/>
      <dgm:t>
        <a:bodyPr/>
        <a:lstStyle/>
        <a:p>
          <a:endParaRPr lang="en-US"/>
        </a:p>
      </dgm:t>
    </dgm:pt>
    <dgm:pt modelId="{55116479-EF99-4E2F-8265-70B419CB59A4}" type="sibTrans" cxnId="{D2C2DEBE-CC59-4B76-9FAE-2A7E6087E6EC}">
      <dgm:prSet/>
      <dgm:spPr/>
      <dgm:t>
        <a:bodyPr/>
        <a:lstStyle/>
        <a:p>
          <a:endParaRPr lang="en-US"/>
        </a:p>
      </dgm:t>
    </dgm:pt>
    <dgm:pt modelId="{2E5B4CFF-2927-49C4-992D-EB4C6653238F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التعليم</a:t>
          </a:r>
          <a:endParaRPr lang="en-US" sz="2400" dirty="0" smtClean="0">
            <a:solidFill>
              <a:srgbClr val="002060"/>
            </a:solidFill>
          </a:endParaRPr>
        </a:p>
        <a:p>
          <a:endParaRPr lang="ar-JO" sz="2000" dirty="0" smtClean="0"/>
        </a:p>
        <a:p>
          <a:endParaRPr lang="en-US" sz="2000" dirty="0"/>
        </a:p>
      </dgm:t>
    </dgm:pt>
    <dgm:pt modelId="{E913CD84-0E20-42C3-89F1-DD2360F82869}" type="parTrans" cxnId="{E528B6A1-6743-4752-9FAB-1E148F308725}">
      <dgm:prSet/>
      <dgm:spPr/>
      <dgm:t>
        <a:bodyPr/>
        <a:lstStyle/>
        <a:p>
          <a:endParaRPr lang="en-US"/>
        </a:p>
      </dgm:t>
    </dgm:pt>
    <dgm:pt modelId="{46B93D3A-6EC5-4FB9-9C6E-120291AC1F03}" type="sibTrans" cxnId="{E528B6A1-6743-4752-9FAB-1E148F308725}">
      <dgm:prSet/>
      <dgm:spPr/>
      <dgm:t>
        <a:bodyPr/>
        <a:lstStyle/>
        <a:p>
          <a:endParaRPr lang="en-US"/>
        </a:p>
      </dgm:t>
    </dgm:pt>
    <dgm:pt modelId="{AEF7AFDD-23B3-4729-8CF3-E64A36FD7560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المأوى والسكن</a:t>
          </a:r>
        </a:p>
        <a:p>
          <a:endParaRPr lang="en-US" sz="2000" dirty="0"/>
        </a:p>
      </dgm:t>
    </dgm:pt>
    <dgm:pt modelId="{1BD9B68B-199A-46EE-8361-01DCDEE089B8}" type="parTrans" cxnId="{6ED9BDC0-07B9-4EAF-AA83-CB0FB89727F7}">
      <dgm:prSet/>
      <dgm:spPr/>
      <dgm:t>
        <a:bodyPr/>
        <a:lstStyle/>
        <a:p>
          <a:endParaRPr lang="en-US"/>
        </a:p>
      </dgm:t>
    </dgm:pt>
    <dgm:pt modelId="{E311781E-7D61-4989-90FF-6AA9C9705640}" type="sibTrans" cxnId="{6ED9BDC0-07B9-4EAF-AA83-CB0FB89727F7}">
      <dgm:prSet/>
      <dgm:spPr/>
      <dgm:t>
        <a:bodyPr/>
        <a:lstStyle/>
        <a:p>
          <a:endParaRPr lang="en-US"/>
        </a:p>
      </dgm:t>
    </dgm:pt>
    <dgm:pt modelId="{A7355A23-9CD6-49FF-AC69-0219EA59CDD3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الانتخاب</a:t>
          </a:r>
        </a:p>
        <a:p>
          <a:endParaRPr lang="en-US" sz="2900" dirty="0"/>
        </a:p>
      </dgm:t>
    </dgm:pt>
    <dgm:pt modelId="{EFCC3F7E-2EDD-4BB1-A89A-24AD89A6FF27}" type="parTrans" cxnId="{9576AD92-2C70-48EF-80DE-EA10E52063AF}">
      <dgm:prSet/>
      <dgm:spPr/>
      <dgm:t>
        <a:bodyPr/>
        <a:lstStyle/>
        <a:p>
          <a:endParaRPr lang="en-US"/>
        </a:p>
      </dgm:t>
    </dgm:pt>
    <dgm:pt modelId="{26D291BD-803B-48EA-A042-A40128F7EF89}" type="sibTrans" cxnId="{9576AD92-2C70-48EF-80DE-EA10E52063AF}">
      <dgm:prSet/>
      <dgm:spPr/>
      <dgm:t>
        <a:bodyPr/>
        <a:lstStyle/>
        <a:p>
          <a:endParaRPr lang="en-US"/>
        </a:p>
      </dgm:t>
    </dgm:pt>
    <dgm:pt modelId="{D0D98D59-DE48-43EC-BC30-F9F8453DCF55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الصحة</a:t>
          </a:r>
        </a:p>
        <a:p>
          <a:endParaRPr lang="ar-JO" sz="2100" dirty="0" smtClean="0"/>
        </a:p>
        <a:p>
          <a:endParaRPr lang="en-US" sz="2100" dirty="0"/>
        </a:p>
      </dgm:t>
    </dgm:pt>
    <dgm:pt modelId="{F2A9009B-02BD-4568-9857-8D53C31BCF14}" type="parTrans" cxnId="{F15E6249-FE28-4EE6-8856-6E598231C791}">
      <dgm:prSet/>
      <dgm:spPr/>
      <dgm:t>
        <a:bodyPr/>
        <a:lstStyle/>
        <a:p>
          <a:endParaRPr lang="en-US"/>
        </a:p>
      </dgm:t>
    </dgm:pt>
    <dgm:pt modelId="{247E59D4-20F7-461B-AF1D-4795AA839CB7}" type="sibTrans" cxnId="{F15E6249-FE28-4EE6-8856-6E598231C791}">
      <dgm:prSet/>
      <dgm:spPr/>
      <dgm:t>
        <a:bodyPr/>
        <a:lstStyle/>
        <a:p>
          <a:endParaRPr lang="en-US"/>
        </a:p>
      </dgm:t>
    </dgm:pt>
    <dgm:pt modelId="{5BC2D0E6-017E-42DD-B583-820A37B52B8D}" type="pres">
      <dgm:prSet presAssocID="{04943F5D-C969-49CF-AB54-B128A74E0C4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8C5D1A-0882-4415-8BF5-DFA8A6C0E15D}" type="pres">
      <dgm:prSet presAssocID="{04943F5D-C969-49CF-AB54-B128A74E0C4E}" presName="matrix" presStyleCnt="0"/>
      <dgm:spPr/>
    </dgm:pt>
    <dgm:pt modelId="{F030B1C8-9EC9-4C96-A6AB-D2647E402903}" type="pres">
      <dgm:prSet presAssocID="{04943F5D-C969-49CF-AB54-B128A74E0C4E}" presName="tile1" presStyleLbl="node1" presStyleIdx="0" presStyleCnt="4"/>
      <dgm:spPr/>
      <dgm:t>
        <a:bodyPr/>
        <a:lstStyle/>
        <a:p>
          <a:endParaRPr lang="en-US"/>
        </a:p>
      </dgm:t>
    </dgm:pt>
    <dgm:pt modelId="{4CD530B8-4A57-424D-B3C6-55380549E7C3}" type="pres">
      <dgm:prSet presAssocID="{04943F5D-C969-49CF-AB54-B128A74E0C4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FFA17-BA18-42A7-80FD-527ACB2C05AF}" type="pres">
      <dgm:prSet presAssocID="{04943F5D-C969-49CF-AB54-B128A74E0C4E}" presName="tile2" presStyleLbl="node1" presStyleIdx="1" presStyleCnt="4"/>
      <dgm:spPr/>
      <dgm:t>
        <a:bodyPr/>
        <a:lstStyle/>
        <a:p>
          <a:endParaRPr lang="en-US"/>
        </a:p>
      </dgm:t>
    </dgm:pt>
    <dgm:pt modelId="{D68BF0CE-B722-4144-905A-42A6512D6EC0}" type="pres">
      <dgm:prSet presAssocID="{04943F5D-C969-49CF-AB54-B128A74E0C4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BF7D6-4D39-4326-BC00-CCC42D113F2D}" type="pres">
      <dgm:prSet presAssocID="{04943F5D-C969-49CF-AB54-B128A74E0C4E}" presName="tile3" presStyleLbl="node1" presStyleIdx="2" presStyleCnt="4"/>
      <dgm:spPr/>
      <dgm:t>
        <a:bodyPr/>
        <a:lstStyle/>
        <a:p>
          <a:endParaRPr lang="en-US"/>
        </a:p>
      </dgm:t>
    </dgm:pt>
    <dgm:pt modelId="{6219D8DC-7A1D-46C2-918F-4C4FB9E77B61}" type="pres">
      <dgm:prSet presAssocID="{04943F5D-C969-49CF-AB54-B128A74E0C4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60AB3-3E56-49C8-ACD4-7601A8A19563}" type="pres">
      <dgm:prSet presAssocID="{04943F5D-C969-49CF-AB54-B128A74E0C4E}" presName="tile4" presStyleLbl="node1" presStyleIdx="3" presStyleCnt="4"/>
      <dgm:spPr/>
      <dgm:t>
        <a:bodyPr/>
        <a:lstStyle/>
        <a:p>
          <a:endParaRPr lang="en-US"/>
        </a:p>
      </dgm:t>
    </dgm:pt>
    <dgm:pt modelId="{1D86D600-E77A-4A75-8959-B60E2C5B17C1}" type="pres">
      <dgm:prSet presAssocID="{04943F5D-C969-49CF-AB54-B128A74E0C4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56AC4-B5DA-4880-9405-0DFE2ADFBC61}" type="pres">
      <dgm:prSet presAssocID="{04943F5D-C969-49CF-AB54-B128A74E0C4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15E6249-FE28-4EE6-8856-6E598231C791}" srcId="{57AACDDE-CF31-4250-9072-CD6A3760D07A}" destId="{D0D98D59-DE48-43EC-BC30-F9F8453DCF55}" srcOrd="3" destOrd="0" parTransId="{F2A9009B-02BD-4568-9857-8D53C31BCF14}" sibTransId="{247E59D4-20F7-461B-AF1D-4795AA839CB7}"/>
    <dgm:cxn modelId="{D2C2DEBE-CC59-4B76-9FAE-2A7E6087E6EC}" srcId="{04943F5D-C969-49CF-AB54-B128A74E0C4E}" destId="{57AACDDE-CF31-4250-9072-CD6A3760D07A}" srcOrd="0" destOrd="0" parTransId="{F98758DA-72C5-4D59-B1E5-896B16CDA123}" sibTransId="{55116479-EF99-4E2F-8265-70B419CB59A4}"/>
    <dgm:cxn modelId="{7F415A4F-C47E-402B-A32F-B967DE05E1C6}" type="presOf" srcId="{2E5B4CFF-2927-49C4-992D-EB4C6653238F}" destId="{4CD530B8-4A57-424D-B3C6-55380549E7C3}" srcOrd="1" destOrd="0" presId="urn:microsoft.com/office/officeart/2005/8/layout/matrix1"/>
    <dgm:cxn modelId="{D7B0A777-A5AB-4602-9D49-5F04F2A992C6}" type="presOf" srcId="{AEF7AFDD-23B3-4729-8CF3-E64A36FD7560}" destId="{9E6FFA17-BA18-42A7-80FD-527ACB2C05AF}" srcOrd="0" destOrd="0" presId="urn:microsoft.com/office/officeart/2005/8/layout/matrix1"/>
    <dgm:cxn modelId="{E528B6A1-6743-4752-9FAB-1E148F308725}" srcId="{57AACDDE-CF31-4250-9072-CD6A3760D07A}" destId="{2E5B4CFF-2927-49C4-992D-EB4C6653238F}" srcOrd="0" destOrd="0" parTransId="{E913CD84-0E20-42C3-89F1-DD2360F82869}" sibTransId="{46B93D3A-6EC5-4FB9-9C6E-120291AC1F03}"/>
    <dgm:cxn modelId="{6ED9BDC0-07B9-4EAF-AA83-CB0FB89727F7}" srcId="{57AACDDE-CF31-4250-9072-CD6A3760D07A}" destId="{AEF7AFDD-23B3-4729-8CF3-E64A36FD7560}" srcOrd="1" destOrd="0" parTransId="{1BD9B68B-199A-46EE-8361-01DCDEE089B8}" sibTransId="{E311781E-7D61-4989-90FF-6AA9C9705640}"/>
    <dgm:cxn modelId="{9576AD92-2C70-48EF-80DE-EA10E52063AF}" srcId="{57AACDDE-CF31-4250-9072-CD6A3760D07A}" destId="{A7355A23-9CD6-49FF-AC69-0219EA59CDD3}" srcOrd="2" destOrd="0" parTransId="{EFCC3F7E-2EDD-4BB1-A89A-24AD89A6FF27}" sibTransId="{26D291BD-803B-48EA-A042-A40128F7EF89}"/>
    <dgm:cxn modelId="{6D654929-44E2-49BC-9500-4942648DDB4F}" type="presOf" srcId="{D0D98D59-DE48-43EC-BC30-F9F8453DCF55}" destId="{1D86D600-E77A-4A75-8959-B60E2C5B17C1}" srcOrd="1" destOrd="0" presId="urn:microsoft.com/office/officeart/2005/8/layout/matrix1"/>
    <dgm:cxn modelId="{2B34FD9B-94CE-449C-AB9B-69EFE1CA5452}" type="presOf" srcId="{A7355A23-9CD6-49FF-AC69-0219EA59CDD3}" destId="{6219D8DC-7A1D-46C2-918F-4C4FB9E77B61}" srcOrd="1" destOrd="0" presId="urn:microsoft.com/office/officeart/2005/8/layout/matrix1"/>
    <dgm:cxn modelId="{67AA0AED-2CB0-4E7E-B369-B4A188BC40B7}" type="presOf" srcId="{A7355A23-9CD6-49FF-AC69-0219EA59CDD3}" destId="{EDFBF7D6-4D39-4326-BC00-CCC42D113F2D}" srcOrd="0" destOrd="0" presId="urn:microsoft.com/office/officeart/2005/8/layout/matrix1"/>
    <dgm:cxn modelId="{7D8A8F26-EB84-4B8A-9DC8-59875948BAB2}" type="presOf" srcId="{2E5B4CFF-2927-49C4-992D-EB4C6653238F}" destId="{F030B1C8-9EC9-4C96-A6AB-D2647E402903}" srcOrd="0" destOrd="0" presId="urn:microsoft.com/office/officeart/2005/8/layout/matrix1"/>
    <dgm:cxn modelId="{CF27A591-2B1B-46B5-A9B1-DFE4D6BCAB5F}" type="presOf" srcId="{AEF7AFDD-23B3-4729-8CF3-E64A36FD7560}" destId="{D68BF0CE-B722-4144-905A-42A6512D6EC0}" srcOrd="1" destOrd="0" presId="urn:microsoft.com/office/officeart/2005/8/layout/matrix1"/>
    <dgm:cxn modelId="{FB10A929-2E5F-420A-A93C-3F11CC52DABE}" type="presOf" srcId="{04943F5D-C969-49CF-AB54-B128A74E0C4E}" destId="{5BC2D0E6-017E-42DD-B583-820A37B52B8D}" srcOrd="0" destOrd="0" presId="urn:microsoft.com/office/officeart/2005/8/layout/matrix1"/>
    <dgm:cxn modelId="{E24640EA-6B36-4DF2-813A-0FA9C56CBE08}" type="presOf" srcId="{57AACDDE-CF31-4250-9072-CD6A3760D07A}" destId="{3E656AC4-B5DA-4880-9405-0DFE2ADFBC61}" srcOrd="0" destOrd="0" presId="urn:microsoft.com/office/officeart/2005/8/layout/matrix1"/>
    <dgm:cxn modelId="{494595AF-D60A-421A-ACFC-B0BB046976E8}" type="presOf" srcId="{D0D98D59-DE48-43EC-BC30-F9F8453DCF55}" destId="{28460AB3-3E56-49C8-ACD4-7601A8A19563}" srcOrd="0" destOrd="0" presId="urn:microsoft.com/office/officeart/2005/8/layout/matrix1"/>
    <dgm:cxn modelId="{3CCB1C27-5022-48A1-BC0E-77CAFB69679D}" type="presParOf" srcId="{5BC2D0E6-017E-42DD-B583-820A37B52B8D}" destId="{D68C5D1A-0882-4415-8BF5-DFA8A6C0E15D}" srcOrd="0" destOrd="0" presId="urn:microsoft.com/office/officeart/2005/8/layout/matrix1"/>
    <dgm:cxn modelId="{7424A94D-BF7E-4FD1-94C5-EF48DF4ED7A0}" type="presParOf" srcId="{D68C5D1A-0882-4415-8BF5-DFA8A6C0E15D}" destId="{F030B1C8-9EC9-4C96-A6AB-D2647E402903}" srcOrd="0" destOrd="0" presId="urn:microsoft.com/office/officeart/2005/8/layout/matrix1"/>
    <dgm:cxn modelId="{EFB02ED1-DF1C-4B7B-891E-A4C41E439AB3}" type="presParOf" srcId="{D68C5D1A-0882-4415-8BF5-DFA8A6C0E15D}" destId="{4CD530B8-4A57-424D-B3C6-55380549E7C3}" srcOrd="1" destOrd="0" presId="urn:microsoft.com/office/officeart/2005/8/layout/matrix1"/>
    <dgm:cxn modelId="{0568C506-18DD-480D-9000-9D83C5FC85E9}" type="presParOf" srcId="{D68C5D1A-0882-4415-8BF5-DFA8A6C0E15D}" destId="{9E6FFA17-BA18-42A7-80FD-527ACB2C05AF}" srcOrd="2" destOrd="0" presId="urn:microsoft.com/office/officeart/2005/8/layout/matrix1"/>
    <dgm:cxn modelId="{41960E96-9F11-4FC2-9833-63374B30E38C}" type="presParOf" srcId="{D68C5D1A-0882-4415-8BF5-DFA8A6C0E15D}" destId="{D68BF0CE-B722-4144-905A-42A6512D6EC0}" srcOrd="3" destOrd="0" presId="urn:microsoft.com/office/officeart/2005/8/layout/matrix1"/>
    <dgm:cxn modelId="{8F906D8C-1E81-49AD-B6EA-C52C3A88E296}" type="presParOf" srcId="{D68C5D1A-0882-4415-8BF5-DFA8A6C0E15D}" destId="{EDFBF7D6-4D39-4326-BC00-CCC42D113F2D}" srcOrd="4" destOrd="0" presId="urn:microsoft.com/office/officeart/2005/8/layout/matrix1"/>
    <dgm:cxn modelId="{B88DCC5A-8190-4C54-9DB9-0011824699D1}" type="presParOf" srcId="{D68C5D1A-0882-4415-8BF5-DFA8A6C0E15D}" destId="{6219D8DC-7A1D-46C2-918F-4C4FB9E77B61}" srcOrd="5" destOrd="0" presId="urn:microsoft.com/office/officeart/2005/8/layout/matrix1"/>
    <dgm:cxn modelId="{62B6DA92-67C4-464B-AC4B-93BD2D5EECBE}" type="presParOf" srcId="{D68C5D1A-0882-4415-8BF5-DFA8A6C0E15D}" destId="{28460AB3-3E56-49C8-ACD4-7601A8A19563}" srcOrd="6" destOrd="0" presId="urn:microsoft.com/office/officeart/2005/8/layout/matrix1"/>
    <dgm:cxn modelId="{02791BF3-EDBB-4829-9CF4-EA4382604ACD}" type="presParOf" srcId="{D68C5D1A-0882-4415-8BF5-DFA8A6C0E15D}" destId="{1D86D600-E77A-4A75-8959-B60E2C5B17C1}" srcOrd="7" destOrd="0" presId="urn:microsoft.com/office/officeart/2005/8/layout/matrix1"/>
    <dgm:cxn modelId="{12AE058A-9C8A-4974-B0DB-0DFC864BAB22}" type="presParOf" srcId="{5BC2D0E6-017E-42DD-B583-820A37B52B8D}" destId="{3E656AC4-B5DA-4880-9405-0DFE2ADFBC6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970178-328D-41AD-B091-271EF0F733DA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6926E-8E9A-476E-BA47-1F092001CA94}">
      <dgm:prSet phldrT="[Text]"/>
      <dgm:spPr/>
      <dgm:t>
        <a:bodyPr/>
        <a:lstStyle/>
        <a:p>
          <a:r>
            <a:rPr lang="ar-JO" dirty="0" smtClean="0"/>
            <a:t>واجبات المواطن تجاه وطنه</a:t>
          </a:r>
          <a:endParaRPr lang="en-US" dirty="0"/>
        </a:p>
      </dgm:t>
    </dgm:pt>
    <dgm:pt modelId="{DAA6F971-0FB6-417E-8869-6541926C9FEF}" type="parTrans" cxnId="{91DB4E4F-2F08-47C3-B20E-FE4FEF769736}">
      <dgm:prSet/>
      <dgm:spPr/>
      <dgm:t>
        <a:bodyPr/>
        <a:lstStyle/>
        <a:p>
          <a:endParaRPr lang="en-US"/>
        </a:p>
      </dgm:t>
    </dgm:pt>
    <dgm:pt modelId="{3A2393EE-6D8E-46FD-8E8C-C77965101397}" type="sibTrans" cxnId="{91DB4E4F-2F08-47C3-B20E-FE4FEF769736}">
      <dgm:prSet/>
      <dgm:spPr/>
      <dgm:t>
        <a:bodyPr/>
        <a:lstStyle/>
        <a:p>
          <a:endParaRPr lang="en-US"/>
        </a:p>
      </dgm:t>
    </dgm:pt>
    <dgm:pt modelId="{BB520A64-7D77-4A73-9B05-0391B0D03135}">
      <dgm:prSet phldrT="[Text]" custT="1"/>
      <dgm:spPr>
        <a:solidFill>
          <a:srgbClr val="FFFF0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الدفاع عن الوطن</a:t>
          </a:r>
          <a:endParaRPr lang="en-US" sz="2000" dirty="0">
            <a:solidFill>
              <a:schemeClr val="tx1"/>
            </a:solidFill>
          </a:endParaRPr>
        </a:p>
      </dgm:t>
    </dgm:pt>
    <dgm:pt modelId="{BAEA5D1D-CF32-43B2-A877-65397F56F7CC}" type="parTrans" cxnId="{25C03614-4228-406B-BA1F-6B913CFD9141}">
      <dgm:prSet/>
      <dgm:spPr/>
      <dgm:t>
        <a:bodyPr/>
        <a:lstStyle/>
        <a:p>
          <a:endParaRPr lang="en-US"/>
        </a:p>
      </dgm:t>
    </dgm:pt>
    <dgm:pt modelId="{26ACDAE3-A337-40B6-9605-7A69AC1138BA}" type="sibTrans" cxnId="{25C03614-4228-406B-BA1F-6B913CFD9141}">
      <dgm:prSet/>
      <dgm:spPr/>
      <dgm:t>
        <a:bodyPr/>
        <a:lstStyle/>
        <a:p>
          <a:endParaRPr lang="en-US"/>
        </a:p>
      </dgm:t>
    </dgm:pt>
    <dgm:pt modelId="{DB21B22A-D1E1-48F0-8ED2-0E4C51F29F71}">
      <dgm:prSet phldrT="[Text]" custT="1"/>
      <dgm:spPr>
        <a:solidFill>
          <a:srgbClr val="FF000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أداء الأعمال بأمانة واخلاص</a:t>
          </a:r>
          <a:endParaRPr lang="en-US" sz="2000" dirty="0">
            <a:solidFill>
              <a:schemeClr val="tx1"/>
            </a:solidFill>
          </a:endParaRPr>
        </a:p>
      </dgm:t>
    </dgm:pt>
    <dgm:pt modelId="{6CFBB463-D7DC-4B93-BF8A-291D418D42CB}" type="parTrans" cxnId="{101D4057-E7D7-4ED0-9887-57DC6954A178}">
      <dgm:prSet/>
      <dgm:spPr/>
      <dgm:t>
        <a:bodyPr/>
        <a:lstStyle/>
        <a:p>
          <a:endParaRPr lang="en-US"/>
        </a:p>
      </dgm:t>
    </dgm:pt>
    <dgm:pt modelId="{D9CA258C-08B5-486E-AF3C-5C32A5BDD5F1}" type="sibTrans" cxnId="{101D4057-E7D7-4ED0-9887-57DC6954A178}">
      <dgm:prSet/>
      <dgm:spPr/>
      <dgm:t>
        <a:bodyPr/>
        <a:lstStyle/>
        <a:p>
          <a:endParaRPr lang="en-US"/>
        </a:p>
      </dgm:t>
    </dgm:pt>
    <dgm:pt modelId="{42077A03-65B0-47A7-A1B2-586B13678D62}">
      <dgm:prSet phldrT="[Text]" custT="1"/>
      <dgm:spPr>
        <a:solidFill>
          <a:srgbClr val="00B05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الالتزام بدفع الضرائب</a:t>
          </a:r>
          <a:endParaRPr lang="en-US" sz="2000" dirty="0">
            <a:solidFill>
              <a:schemeClr val="tx1"/>
            </a:solidFill>
          </a:endParaRPr>
        </a:p>
      </dgm:t>
    </dgm:pt>
    <dgm:pt modelId="{740B3CF6-67D3-4891-8E46-BFF67D6B2040}" type="parTrans" cxnId="{18B5A1E9-771A-4F0E-91BA-26D734CE0508}">
      <dgm:prSet/>
      <dgm:spPr/>
      <dgm:t>
        <a:bodyPr/>
        <a:lstStyle/>
        <a:p>
          <a:endParaRPr lang="en-US"/>
        </a:p>
      </dgm:t>
    </dgm:pt>
    <dgm:pt modelId="{70ED7F72-4BD8-4A79-9E7E-B4918E8EBBF3}" type="sibTrans" cxnId="{18B5A1E9-771A-4F0E-91BA-26D734CE0508}">
      <dgm:prSet/>
      <dgm:spPr/>
      <dgm:t>
        <a:bodyPr/>
        <a:lstStyle/>
        <a:p>
          <a:endParaRPr lang="en-US"/>
        </a:p>
      </dgm:t>
    </dgm:pt>
    <dgm:pt modelId="{61143285-93E0-460F-8D65-BBAFA179F798}">
      <dgm:prSet phldrT="[Text]" custT="1"/>
      <dgm:spPr>
        <a:solidFill>
          <a:srgbClr val="92D05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الالتزام بالقوانين والأنظمة</a:t>
          </a:r>
          <a:endParaRPr lang="en-US" sz="2000" dirty="0">
            <a:solidFill>
              <a:schemeClr val="tx1"/>
            </a:solidFill>
          </a:endParaRPr>
        </a:p>
      </dgm:t>
    </dgm:pt>
    <dgm:pt modelId="{69BD6BA0-B5C6-4533-AAED-B52E74150B05}" type="parTrans" cxnId="{F1AF1E8C-1F1D-47D2-9D11-F91DE26C1F99}">
      <dgm:prSet/>
      <dgm:spPr/>
      <dgm:t>
        <a:bodyPr/>
        <a:lstStyle/>
        <a:p>
          <a:endParaRPr lang="en-US"/>
        </a:p>
      </dgm:t>
    </dgm:pt>
    <dgm:pt modelId="{830850F1-C9EC-4783-890F-66E70328BCA3}" type="sibTrans" cxnId="{F1AF1E8C-1F1D-47D2-9D11-F91DE26C1F99}">
      <dgm:prSet/>
      <dgm:spPr/>
      <dgm:t>
        <a:bodyPr/>
        <a:lstStyle/>
        <a:p>
          <a:endParaRPr lang="en-US"/>
        </a:p>
      </dgm:t>
    </dgm:pt>
    <dgm:pt modelId="{6768E6EF-7715-4271-A9FF-E7C38AA4C899}">
      <dgm:prSet custT="1"/>
      <dgm:spPr>
        <a:solidFill>
          <a:srgbClr val="00B0F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احترام حقوق الآخرين</a:t>
          </a:r>
          <a:endParaRPr lang="en-US" sz="2000" dirty="0">
            <a:solidFill>
              <a:schemeClr val="tx1"/>
            </a:solidFill>
          </a:endParaRPr>
        </a:p>
      </dgm:t>
    </dgm:pt>
    <dgm:pt modelId="{4945B54C-8A19-4FBE-A2B5-A26745D88F38}" type="parTrans" cxnId="{64BCCCA6-A1C2-4014-AFC3-2CA5873D32A6}">
      <dgm:prSet/>
      <dgm:spPr/>
      <dgm:t>
        <a:bodyPr/>
        <a:lstStyle/>
        <a:p>
          <a:endParaRPr lang="en-US"/>
        </a:p>
      </dgm:t>
    </dgm:pt>
    <dgm:pt modelId="{14317569-43F6-477F-96DB-FEE37F45F7DC}" type="sibTrans" cxnId="{64BCCCA6-A1C2-4014-AFC3-2CA5873D32A6}">
      <dgm:prSet/>
      <dgm:spPr/>
      <dgm:t>
        <a:bodyPr/>
        <a:lstStyle/>
        <a:p>
          <a:endParaRPr lang="en-US"/>
        </a:p>
      </dgm:t>
    </dgm:pt>
    <dgm:pt modelId="{AAB99FB9-2677-4AB9-BE42-A32F5003E2C9}">
      <dgm:prSet custT="1"/>
      <dgm:spPr>
        <a:solidFill>
          <a:srgbClr val="0070C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المحافظة على الممتلكات العامة</a:t>
          </a:r>
          <a:endParaRPr lang="en-US" sz="2000" dirty="0">
            <a:solidFill>
              <a:schemeClr val="tx1"/>
            </a:solidFill>
          </a:endParaRPr>
        </a:p>
      </dgm:t>
    </dgm:pt>
    <dgm:pt modelId="{7CECCF58-ECCD-4A2E-9CF5-BE692382F0BC}" type="parTrans" cxnId="{3FCEFF29-C369-4CF5-84A2-ABF68D694360}">
      <dgm:prSet/>
      <dgm:spPr/>
      <dgm:t>
        <a:bodyPr/>
        <a:lstStyle/>
        <a:p>
          <a:endParaRPr lang="en-US"/>
        </a:p>
      </dgm:t>
    </dgm:pt>
    <dgm:pt modelId="{A15563B4-D6E9-401C-8F9C-787CDC175221}" type="sibTrans" cxnId="{3FCEFF29-C369-4CF5-84A2-ABF68D694360}">
      <dgm:prSet/>
      <dgm:spPr/>
      <dgm:t>
        <a:bodyPr/>
        <a:lstStyle/>
        <a:p>
          <a:endParaRPr lang="en-US"/>
        </a:p>
      </dgm:t>
    </dgm:pt>
    <dgm:pt modelId="{04D4DD75-B444-4CCA-91B9-CB1E14E27FA8}" type="pres">
      <dgm:prSet presAssocID="{A8970178-328D-41AD-B091-271EF0F733D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C125191-EA77-4DED-9884-02449ECD8D2F}" type="pres">
      <dgm:prSet presAssocID="{E7E6926E-8E9A-476E-BA47-1F092001CA94}" presName="Parent" presStyleLbl="node0" presStyleIdx="0" presStyleCnt="1" custScaleX="131295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EFDE952-C207-4C1C-A38D-46C98F986C9B}" type="pres">
      <dgm:prSet presAssocID="{BB520A64-7D77-4A73-9B05-0391B0D03135}" presName="Accent1" presStyleCnt="0"/>
      <dgm:spPr/>
    </dgm:pt>
    <dgm:pt modelId="{87F47371-719D-445F-B44C-01EF7289809C}" type="pres">
      <dgm:prSet presAssocID="{BB520A64-7D77-4A73-9B05-0391B0D03135}" presName="Accent" presStyleLbl="bgShp" presStyleIdx="0" presStyleCnt="6"/>
      <dgm:spPr/>
    </dgm:pt>
    <dgm:pt modelId="{5EBF9597-CA1D-4298-859F-8474882DBE90}" type="pres">
      <dgm:prSet presAssocID="{BB520A64-7D77-4A73-9B05-0391B0D03135}" presName="Child1" presStyleLbl="node1" presStyleIdx="0" presStyleCnt="6" custScaleX="131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E5911-D505-4E53-9299-DEABF1B76C71}" type="pres">
      <dgm:prSet presAssocID="{DB21B22A-D1E1-48F0-8ED2-0E4C51F29F71}" presName="Accent2" presStyleCnt="0"/>
      <dgm:spPr/>
    </dgm:pt>
    <dgm:pt modelId="{9D47AF56-DBD5-4043-9261-B9C0B6A3FD44}" type="pres">
      <dgm:prSet presAssocID="{DB21B22A-D1E1-48F0-8ED2-0E4C51F29F71}" presName="Accent" presStyleLbl="bgShp" presStyleIdx="1" presStyleCnt="6"/>
      <dgm:spPr/>
    </dgm:pt>
    <dgm:pt modelId="{E5423D3C-5D00-48AE-979E-7E4693564A5F}" type="pres">
      <dgm:prSet presAssocID="{DB21B22A-D1E1-48F0-8ED2-0E4C51F29F71}" presName="Child2" presStyleLbl="node1" presStyleIdx="1" presStyleCnt="6" custScaleX="1295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5D122-B735-4BCA-94D7-579F5352F093}" type="pres">
      <dgm:prSet presAssocID="{AAB99FB9-2677-4AB9-BE42-A32F5003E2C9}" presName="Accent3" presStyleCnt="0"/>
      <dgm:spPr/>
    </dgm:pt>
    <dgm:pt modelId="{44B070B3-D2FC-47AE-974A-DEFD86E7FA6B}" type="pres">
      <dgm:prSet presAssocID="{AAB99FB9-2677-4AB9-BE42-A32F5003E2C9}" presName="Accent" presStyleLbl="bgShp" presStyleIdx="2" presStyleCnt="6"/>
      <dgm:spPr/>
    </dgm:pt>
    <dgm:pt modelId="{92B3D16D-43BD-4283-8083-B8B8692FFB32}" type="pres">
      <dgm:prSet presAssocID="{AAB99FB9-2677-4AB9-BE42-A32F5003E2C9}" presName="Child3" presStyleLbl="node1" presStyleIdx="2" presStyleCnt="6" custScaleX="131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61968-9133-45DA-BA1A-8A4BCD5710EB}" type="pres">
      <dgm:prSet presAssocID="{6768E6EF-7715-4271-A9FF-E7C38AA4C899}" presName="Accent4" presStyleCnt="0"/>
      <dgm:spPr/>
    </dgm:pt>
    <dgm:pt modelId="{EAD189DD-6763-4CE9-90F2-9E92DF890B6C}" type="pres">
      <dgm:prSet presAssocID="{6768E6EF-7715-4271-A9FF-E7C38AA4C899}" presName="Accent" presStyleLbl="bgShp" presStyleIdx="3" presStyleCnt="6"/>
      <dgm:spPr/>
    </dgm:pt>
    <dgm:pt modelId="{4E40C0E5-7259-4C76-AD18-B379BB139749}" type="pres">
      <dgm:prSet presAssocID="{6768E6EF-7715-4271-A9FF-E7C38AA4C899}" presName="Child4" presStyleLbl="node1" presStyleIdx="3" presStyleCnt="6" custScaleX="144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FBFCA-03F8-4884-93FA-326B86080403}" type="pres">
      <dgm:prSet presAssocID="{42077A03-65B0-47A7-A1B2-586B13678D62}" presName="Accent5" presStyleCnt="0"/>
      <dgm:spPr/>
    </dgm:pt>
    <dgm:pt modelId="{6BF079A8-D036-44F6-A8F3-9FAE8064E966}" type="pres">
      <dgm:prSet presAssocID="{42077A03-65B0-47A7-A1B2-586B13678D62}" presName="Accent" presStyleLbl="bgShp" presStyleIdx="4" presStyleCnt="6"/>
      <dgm:spPr/>
    </dgm:pt>
    <dgm:pt modelId="{CD9F0464-E960-40D1-9997-DECB34691A5E}" type="pres">
      <dgm:prSet presAssocID="{42077A03-65B0-47A7-A1B2-586B13678D62}" presName="Child5" presStyleLbl="node1" presStyleIdx="4" presStyleCnt="6" custScaleX="1474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5E621-6E62-459C-8E3A-617B3016613F}" type="pres">
      <dgm:prSet presAssocID="{61143285-93E0-460F-8D65-BBAFA179F798}" presName="Accent6" presStyleCnt="0"/>
      <dgm:spPr/>
    </dgm:pt>
    <dgm:pt modelId="{850FEEE3-8032-4F4C-B344-599703E029E6}" type="pres">
      <dgm:prSet presAssocID="{61143285-93E0-460F-8D65-BBAFA179F798}" presName="Accent" presStyleLbl="bgShp" presStyleIdx="5" presStyleCnt="6"/>
      <dgm:spPr/>
    </dgm:pt>
    <dgm:pt modelId="{C5F47CAE-236E-4018-AEC7-83B7B16731BE}" type="pres">
      <dgm:prSet presAssocID="{61143285-93E0-460F-8D65-BBAFA179F798}" presName="Child6" presStyleLbl="node1" presStyleIdx="5" presStyleCnt="6" custScaleX="143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96470-6172-4316-95A4-3765742E57B1}" type="presOf" srcId="{42077A03-65B0-47A7-A1B2-586B13678D62}" destId="{CD9F0464-E960-40D1-9997-DECB34691A5E}" srcOrd="0" destOrd="0" presId="urn:microsoft.com/office/officeart/2011/layout/HexagonRadial"/>
    <dgm:cxn modelId="{0DC69CBE-739C-43AA-BCC1-D8329E00139A}" type="presOf" srcId="{DB21B22A-D1E1-48F0-8ED2-0E4C51F29F71}" destId="{E5423D3C-5D00-48AE-979E-7E4693564A5F}" srcOrd="0" destOrd="0" presId="urn:microsoft.com/office/officeart/2011/layout/HexagonRadial"/>
    <dgm:cxn modelId="{1159A54A-A941-4F3F-87E3-4E64C82E5A41}" type="presOf" srcId="{BB520A64-7D77-4A73-9B05-0391B0D03135}" destId="{5EBF9597-CA1D-4298-859F-8474882DBE90}" srcOrd="0" destOrd="0" presId="urn:microsoft.com/office/officeart/2011/layout/HexagonRadial"/>
    <dgm:cxn modelId="{64BCCCA6-A1C2-4014-AFC3-2CA5873D32A6}" srcId="{E7E6926E-8E9A-476E-BA47-1F092001CA94}" destId="{6768E6EF-7715-4271-A9FF-E7C38AA4C899}" srcOrd="3" destOrd="0" parTransId="{4945B54C-8A19-4FBE-A2B5-A26745D88F38}" sibTransId="{14317569-43F6-477F-96DB-FEE37F45F7DC}"/>
    <dgm:cxn modelId="{F1AF1E8C-1F1D-47D2-9D11-F91DE26C1F99}" srcId="{E7E6926E-8E9A-476E-BA47-1F092001CA94}" destId="{61143285-93E0-460F-8D65-BBAFA179F798}" srcOrd="5" destOrd="0" parTransId="{69BD6BA0-B5C6-4533-AAED-B52E74150B05}" sibTransId="{830850F1-C9EC-4783-890F-66E70328BCA3}"/>
    <dgm:cxn modelId="{18B5A1E9-771A-4F0E-91BA-26D734CE0508}" srcId="{E7E6926E-8E9A-476E-BA47-1F092001CA94}" destId="{42077A03-65B0-47A7-A1B2-586B13678D62}" srcOrd="4" destOrd="0" parTransId="{740B3CF6-67D3-4891-8E46-BFF67D6B2040}" sibTransId="{70ED7F72-4BD8-4A79-9E7E-B4918E8EBBF3}"/>
    <dgm:cxn modelId="{96BC8DBB-5991-42C4-84D4-D4AD7379D885}" type="presOf" srcId="{6768E6EF-7715-4271-A9FF-E7C38AA4C899}" destId="{4E40C0E5-7259-4C76-AD18-B379BB139749}" srcOrd="0" destOrd="0" presId="urn:microsoft.com/office/officeart/2011/layout/HexagonRadial"/>
    <dgm:cxn modelId="{D44CCF16-AC91-41E5-BEEA-5F90D0BDA2CE}" type="presOf" srcId="{A8970178-328D-41AD-B091-271EF0F733DA}" destId="{04D4DD75-B444-4CCA-91B9-CB1E14E27FA8}" srcOrd="0" destOrd="0" presId="urn:microsoft.com/office/officeart/2011/layout/HexagonRadial"/>
    <dgm:cxn modelId="{3FCEFF29-C369-4CF5-84A2-ABF68D694360}" srcId="{E7E6926E-8E9A-476E-BA47-1F092001CA94}" destId="{AAB99FB9-2677-4AB9-BE42-A32F5003E2C9}" srcOrd="2" destOrd="0" parTransId="{7CECCF58-ECCD-4A2E-9CF5-BE692382F0BC}" sibTransId="{A15563B4-D6E9-401C-8F9C-787CDC175221}"/>
    <dgm:cxn modelId="{91DB4E4F-2F08-47C3-B20E-FE4FEF769736}" srcId="{A8970178-328D-41AD-B091-271EF0F733DA}" destId="{E7E6926E-8E9A-476E-BA47-1F092001CA94}" srcOrd="0" destOrd="0" parTransId="{DAA6F971-0FB6-417E-8869-6541926C9FEF}" sibTransId="{3A2393EE-6D8E-46FD-8E8C-C77965101397}"/>
    <dgm:cxn modelId="{101D4057-E7D7-4ED0-9887-57DC6954A178}" srcId="{E7E6926E-8E9A-476E-BA47-1F092001CA94}" destId="{DB21B22A-D1E1-48F0-8ED2-0E4C51F29F71}" srcOrd="1" destOrd="0" parTransId="{6CFBB463-D7DC-4B93-BF8A-291D418D42CB}" sibTransId="{D9CA258C-08B5-486E-AF3C-5C32A5BDD5F1}"/>
    <dgm:cxn modelId="{C26B75BC-15D8-41B9-A90A-4D6D08BAD63C}" type="presOf" srcId="{E7E6926E-8E9A-476E-BA47-1F092001CA94}" destId="{CC125191-EA77-4DED-9884-02449ECD8D2F}" srcOrd="0" destOrd="0" presId="urn:microsoft.com/office/officeart/2011/layout/HexagonRadial"/>
    <dgm:cxn modelId="{B4D1109B-A2D1-4414-A8CB-15516D8D5B93}" type="presOf" srcId="{61143285-93E0-460F-8D65-BBAFA179F798}" destId="{C5F47CAE-236E-4018-AEC7-83B7B16731BE}" srcOrd="0" destOrd="0" presId="urn:microsoft.com/office/officeart/2011/layout/HexagonRadial"/>
    <dgm:cxn modelId="{8312D8F0-D9E2-4EAE-8862-6DA5E94A9369}" type="presOf" srcId="{AAB99FB9-2677-4AB9-BE42-A32F5003E2C9}" destId="{92B3D16D-43BD-4283-8083-B8B8692FFB32}" srcOrd="0" destOrd="0" presId="urn:microsoft.com/office/officeart/2011/layout/HexagonRadial"/>
    <dgm:cxn modelId="{25C03614-4228-406B-BA1F-6B913CFD9141}" srcId="{E7E6926E-8E9A-476E-BA47-1F092001CA94}" destId="{BB520A64-7D77-4A73-9B05-0391B0D03135}" srcOrd="0" destOrd="0" parTransId="{BAEA5D1D-CF32-43B2-A877-65397F56F7CC}" sibTransId="{26ACDAE3-A337-40B6-9605-7A69AC1138BA}"/>
    <dgm:cxn modelId="{FD4C8EEC-C70B-4234-B8A5-4CFB99986F40}" type="presParOf" srcId="{04D4DD75-B444-4CCA-91B9-CB1E14E27FA8}" destId="{CC125191-EA77-4DED-9884-02449ECD8D2F}" srcOrd="0" destOrd="0" presId="urn:microsoft.com/office/officeart/2011/layout/HexagonRadial"/>
    <dgm:cxn modelId="{231C2F1C-647E-4297-9F37-0BCAD9F9C065}" type="presParOf" srcId="{04D4DD75-B444-4CCA-91B9-CB1E14E27FA8}" destId="{9EFDE952-C207-4C1C-A38D-46C98F986C9B}" srcOrd="1" destOrd="0" presId="urn:microsoft.com/office/officeart/2011/layout/HexagonRadial"/>
    <dgm:cxn modelId="{4F92E4E3-714D-4C92-B1D1-678F92686EC6}" type="presParOf" srcId="{9EFDE952-C207-4C1C-A38D-46C98F986C9B}" destId="{87F47371-719D-445F-B44C-01EF7289809C}" srcOrd="0" destOrd="0" presId="urn:microsoft.com/office/officeart/2011/layout/HexagonRadial"/>
    <dgm:cxn modelId="{DE91CE8E-A539-42AA-9315-607F24245821}" type="presParOf" srcId="{04D4DD75-B444-4CCA-91B9-CB1E14E27FA8}" destId="{5EBF9597-CA1D-4298-859F-8474882DBE90}" srcOrd="2" destOrd="0" presId="urn:microsoft.com/office/officeart/2011/layout/HexagonRadial"/>
    <dgm:cxn modelId="{5F4BD2BE-021B-4158-9278-54AD1BFE5D9C}" type="presParOf" srcId="{04D4DD75-B444-4CCA-91B9-CB1E14E27FA8}" destId="{BC2E5911-D505-4E53-9299-DEABF1B76C71}" srcOrd="3" destOrd="0" presId="urn:microsoft.com/office/officeart/2011/layout/HexagonRadial"/>
    <dgm:cxn modelId="{9DC91157-FBB3-4E70-B03E-E94562FCF2B9}" type="presParOf" srcId="{BC2E5911-D505-4E53-9299-DEABF1B76C71}" destId="{9D47AF56-DBD5-4043-9261-B9C0B6A3FD44}" srcOrd="0" destOrd="0" presId="urn:microsoft.com/office/officeart/2011/layout/HexagonRadial"/>
    <dgm:cxn modelId="{45C30353-1757-4BB9-A0BB-D57646CBE19E}" type="presParOf" srcId="{04D4DD75-B444-4CCA-91B9-CB1E14E27FA8}" destId="{E5423D3C-5D00-48AE-979E-7E4693564A5F}" srcOrd="4" destOrd="0" presId="urn:microsoft.com/office/officeart/2011/layout/HexagonRadial"/>
    <dgm:cxn modelId="{C07025E8-2672-4AD7-9C0B-A59465BF48F9}" type="presParOf" srcId="{04D4DD75-B444-4CCA-91B9-CB1E14E27FA8}" destId="{DD15D122-B735-4BCA-94D7-579F5352F093}" srcOrd="5" destOrd="0" presId="urn:microsoft.com/office/officeart/2011/layout/HexagonRadial"/>
    <dgm:cxn modelId="{54EC21BF-9799-424B-850B-677654489F81}" type="presParOf" srcId="{DD15D122-B735-4BCA-94D7-579F5352F093}" destId="{44B070B3-D2FC-47AE-974A-DEFD86E7FA6B}" srcOrd="0" destOrd="0" presId="urn:microsoft.com/office/officeart/2011/layout/HexagonRadial"/>
    <dgm:cxn modelId="{602CA1A4-2EFF-4E1C-8D70-8D4D83880B2F}" type="presParOf" srcId="{04D4DD75-B444-4CCA-91B9-CB1E14E27FA8}" destId="{92B3D16D-43BD-4283-8083-B8B8692FFB32}" srcOrd="6" destOrd="0" presId="urn:microsoft.com/office/officeart/2011/layout/HexagonRadial"/>
    <dgm:cxn modelId="{36DBF9FB-8B12-4C2C-A82A-0787CBED1515}" type="presParOf" srcId="{04D4DD75-B444-4CCA-91B9-CB1E14E27FA8}" destId="{63461968-9133-45DA-BA1A-8A4BCD5710EB}" srcOrd="7" destOrd="0" presId="urn:microsoft.com/office/officeart/2011/layout/HexagonRadial"/>
    <dgm:cxn modelId="{19C900F4-1A5A-40ED-BCEF-454F9CB2FA84}" type="presParOf" srcId="{63461968-9133-45DA-BA1A-8A4BCD5710EB}" destId="{EAD189DD-6763-4CE9-90F2-9E92DF890B6C}" srcOrd="0" destOrd="0" presId="urn:microsoft.com/office/officeart/2011/layout/HexagonRadial"/>
    <dgm:cxn modelId="{024D852C-36E1-4029-9427-F8D5B6836D2D}" type="presParOf" srcId="{04D4DD75-B444-4CCA-91B9-CB1E14E27FA8}" destId="{4E40C0E5-7259-4C76-AD18-B379BB139749}" srcOrd="8" destOrd="0" presId="urn:microsoft.com/office/officeart/2011/layout/HexagonRadial"/>
    <dgm:cxn modelId="{132533A0-C9CE-4197-A4F0-1A73C55B4429}" type="presParOf" srcId="{04D4DD75-B444-4CCA-91B9-CB1E14E27FA8}" destId="{5C3FBFCA-03F8-4884-93FA-326B86080403}" srcOrd="9" destOrd="0" presId="urn:microsoft.com/office/officeart/2011/layout/HexagonRadial"/>
    <dgm:cxn modelId="{7C7CA19E-E5E3-4E6C-8141-A4E3D2590036}" type="presParOf" srcId="{5C3FBFCA-03F8-4884-93FA-326B86080403}" destId="{6BF079A8-D036-44F6-A8F3-9FAE8064E966}" srcOrd="0" destOrd="0" presId="urn:microsoft.com/office/officeart/2011/layout/HexagonRadial"/>
    <dgm:cxn modelId="{A0DCA28C-6B1B-4385-93BD-E57C4B843AA9}" type="presParOf" srcId="{04D4DD75-B444-4CCA-91B9-CB1E14E27FA8}" destId="{CD9F0464-E960-40D1-9997-DECB34691A5E}" srcOrd="10" destOrd="0" presId="urn:microsoft.com/office/officeart/2011/layout/HexagonRadial"/>
    <dgm:cxn modelId="{27B1C070-8C97-49F6-8CD0-90395E6E8D0C}" type="presParOf" srcId="{04D4DD75-B444-4CCA-91B9-CB1E14E27FA8}" destId="{BB25E621-6E62-459C-8E3A-617B3016613F}" srcOrd="11" destOrd="0" presId="urn:microsoft.com/office/officeart/2011/layout/HexagonRadial"/>
    <dgm:cxn modelId="{46CD4642-15B2-4076-9865-5162CC1BAD27}" type="presParOf" srcId="{BB25E621-6E62-459C-8E3A-617B3016613F}" destId="{850FEEE3-8032-4F4C-B344-599703E029E6}" srcOrd="0" destOrd="0" presId="urn:microsoft.com/office/officeart/2011/layout/HexagonRadial"/>
    <dgm:cxn modelId="{48C099F6-2789-4521-B219-FC3EF28ECA9B}" type="presParOf" srcId="{04D4DD75-B444-4CCA-91B9-CB1E14E27FA8}" destId="{C5F47CAE-236E-4018-AEC7-83B7B16731B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0B1C8-9EC9-4C96-A6AB-D2647E402903}">
      <dsp:nvSpPr>
        <dsp:cNvPr id="0" name=""/>
        <dsp:cNvSpPr/>
      </dsp:nvSpPr>
      <dsp:spPr>
        <a:xfrm rot="16200000">
          <a:off x="913976" y="-913976"/>
          <a:ext cx="1819486" cy="36474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التعليم</a:t>
          </a:r>
          <a:endParaRPr lang="en-US" sz="2400" kern="1200" dirty="0" smtClean="0">
            <a:solidFill>
              <a:srgbClr val="00206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5400000">
        <a:off x="-1" y="1"/>
        <a:ext cx="3647440" cy="1364614"/>
      </dsp:txXfrm>
    </dsp:sp>
    <dsp:sp modelId="{9E6FFA17-BA18-42A7-80FD-527ACB2C05AF}">
      <dsp:nvSpPr>
        <dsp:cNvPr id="0" name=""/>
        <dsp:cNvSpPr/>
      </dsp:nvSpPr>
      <dsp:spPr>
        <a:xfrm>
          <a:off x="3647440" y="0"/>
          <a:ext cx="3647440" cy="1819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المأوى والسكن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3647440" y="0"/>
        <a:ext cx="3647440" cy="1364614"/>
      </dsp:txXfrm>
    </dsp:sp>
    <dsp:sp modelId="{EDFBF7D6-4D39-4326-BC00-CCC42D113F2D}">
      <dsp:nvSpPr>
        <dsp:cNvPr id="0" name=""/>
        <dsp:cNvSpPr/>
      </dsp:nvSpPr>
      <dsp:spPr>
        <a:xfrm rot="10800000">
          <a:off x="0" y="1819486"/>
          <a:ext cx="3647440" cy="1819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الانتخاب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/>
        </a:p>
      </dsp:txBody>
      <dsp:txXfrm rot="10800000">
        <a:off x="0" y="2274358"/>
        <a:ext cx="3647440" cy="1364614"/>
      </dsp:txXfrm>
    </dsp:sp>
    <dsp:sp modelId="{28460AB3-3E56-49C8-ACD4-7601A8A19563}">
      <dsp:nvSpPr>
        <dsp:cNvPr id="0" name=""/>
        <dsp:cNvSpPr/>
      </dsp:nvSpPr>
      <dsp:spPr>
        <a:xfrm rot="5400000">
          <a:off x="4561416" y="905509"/>
          <a:ext cx="1819486" cy="36474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الصحة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1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-5400000">
        <a:off x="3647439" y="2274358"/>
        <a:ext cx="3647440" cy="1364614"/>
      </dsp:txXfrm>
    </dsp:sp>
    <dsp:sp modelId="{3E656AC4-B5DA-4880-9405-0DFE2ADFBC61}">
      <dsp:nvSpPr>
        <dsp:cNvPr id="0" name=""/>
        <dsp:cNvSpPr/>
      </dsp:nvSpPr>
      <dsp:spPr>
        <a:xfrm>
          <a:off x="2553207" y="1364614"/>
          <a:ext cx="2188464" cy="909743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rgbClr val="FF0000"/>
              </a:solidFill>
            </a:rPr>
            <a:t>من حقوق المواطن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2597617" y="1409024"/>
        <a:ext cx="2099644" cy="82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25191-EA77-4DED-9884-02449ECD8D2F}">
      <dsp:nvSpPr>
        <dsp:cNvPr id="0" name=""/>
        <dsp:cNvSpPr/>
      </dsp:nvSpPr>
      <dsp:spPr>
        <a:xfrm>
          <a:off x="4256313" y="1264347"/>
          <a:ext cx="2109964" cy="13901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واجبات المواطن تجاه وطنه</a:t>
          </a:r>
          <a:endParaRPr lang="en-US" sz="2200" kern="1200" dirty="0"/>
        </a:p>
      </dsp:txBody>
      <dsp:txXfrm>
        <a:off x="4564532" y="1467418"/>
        <a:ext cx="1493526" cy="984013"/>
      </dsp:txXfrm>
    </dsp:sp>
    <dsp:sp modelId="{9D47AF56-DBD5-4043-9261-B9C0B6A3FD44}">
      <dsp:nvSpPr>
        <dsp:cNvPr id="0" name=""/>
        <dsp:cNvSpPr/>
      </dsp:nvSpPr>
      <dsp:spPr>
        <a:xfrm>
          <a:off x="5514091" y="599252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F9597-CA1D-4298-859F-8474882DBE90}">
      <dsp:nvSpPr>
        <dsp:cNvPr id="0" name=""/>
        <dsp:cNvSpPr/>
      </dsp:nvSpPr>
      <dsp:spPr>
        <a:xfrm>
          <a:off x="4447424" y="0"/>
          <a:ext cx="1733723" cy="1139323"/>
        </a:xfrm>
        <a:prstGeom prst="hexagon">
          <a:avLst>
            <a:gd name="adj" fmla="val 28570"/>
            <a:gd name="vf" fmla="val 11547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الدفاع عن الوطن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00402" y="166246"/>
        <a:ext cx="1227767" cy="806831"/>
      </dsp:txXfrm>
    </dsp:sp>
    <dsp:sp modelId="{44B070B3-D2FC-47AE-974A-DEFD86E7FA6B}">
      <dsp:nvSpPr>
        <dsp:cNvPr id="0" name=""/>
        <dsp:cNvSpPr/>
      </dsp:nvSpPr>
      <dsp:spPr>
        <a:xfrm>
          <a:off x="6221727" y="1575927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23D3C-5D00-48AE-979E-7E4693564A5F}">
      <dsp:nvSpPr>
        <dsp:cNvPr id="0" name=""/>
        <dsp:cNvSpPr/>
      </dsp:nvSpPr>
      <dsp:spPr>
        <a:xfrm>
          <a:off x="5668766" y="700760"/>
          <a:ext cx="1706646" cy="1139323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أداء الأعمال بأمانة واخلاص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19488" y="868137"/>
        <a:ext cx="1205202" cy="804569"/>
      </dsp:txXfrm>
    </dsp:sp>
    <dsp:sp modelId="{EAD189DD-6763-4CE9-90F2-9E92DF890B6C}">
      <dsp:nvSpPr>
        <dsp:cNvPr id="0" name=""/>
        <dsp:cNvSpPr/>
      </dsp:nvSpPr>
      <dsp:spPr>
        <a:xfrm>
          <a:off x="5730158" y="2678410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3D16D-43BD-4283-8083-B8B8692FFB32}">
      <dsp:nvSpPr>
        <dsp:cNvPr id="0" name=""/>
        <dsp:cNvSpPr/>
      </dsp:nvSpPr>
      <dsp:spPr>
        <a:xfrm>
          <a:off x="5658428" y="2078374"/>
          <a:ext cx="1727323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المحافظة على الممتلكات العامة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10873" y="2244884"/>
        <a:ext cx="1222433" cy="806303"/>
      </dsp:txXfrm>
    </dsp:sp>
    <dsp:sp modelId="{6BF079A8-D036-44F6-A8F3-9FAE8064E966}">
      <dsp:nvSpPr>
        <dsp:cNvPr id="0" name=""/>
        <dsp:cNvSpPr/>
      </dsp:nvSpPr>
      <dsp:spPr>
        <a:xfrm>
          <a:off x="4510765" y="2792852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0C0E5-7259-4C76-AD18-B379BB139749}">
      <dsp:nvSpPr>
        <dsp:cNvPr id="0" name=""/>
        <dsp:cNvSpPr/>
      </dsp:nvSpPr>
      <dsp:spPr>
        <a:xfrm>
          <a:off x="4360577" y="2779919"/>
          <a:ext cx="1907417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احترام حقوق الآخرين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628030" y="2939672"/>
        <a:ext cx="1372511" cy="819817"/>
      </dsp:txXfrm>
    </dsp:sp>
    <dsp:sp modelId="{850FEEE3-8032-4F4C-B344-599703E029E6}">
      <dsp:nvSpPr>
        <dsp:cNvPr id="0" name=""/>
        <dsp:cNvSpPr/>
      </dsp:nvSpPr>
      <dsp:spPr>
        <a:xfrm>
          <a:off x="3791540" y="1816569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F0464-E960-40D1-9997-DECB34691A5E}">
      <dsp:nvSpPr>
        <dsp:cNvPr id="0" name=""/>
        <dsp:cNvSpPr/>
      </dsp:nvSpPr>
      <dsp:spPr>
        <a:xfrm>
          <a:off x="3129848" y="2079158"/>
          <a:ext cx="1942053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الالتزام بدفع الضرائب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00187" y="2237755"/>
        <a:ext cx="1401375" cy="822129"/>
      </dsp:txXfrm>
    </dsp:sp>
    <dsp:sp modelId="{C5F47CAE-236E-4018-AEC7-83B7B16731BE}">
      <dsp:nvSpPr>
        <dsp:cNvPr id="0" name=""/>
        <dsp:cNvSpPr/>
      </dsp:nvSpPr>
      <dsp:spPr>
        <a:xfrm>
          <a:off x="3158558" y="699192"/>
          <a:ext cx="1884633" cy="1139323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الالتزام بالقوانين والأنظمة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24112" y="859728"/>
        <a:ext cx="1353525" cy="818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6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JO" i="1" dirty="0" smtClean="0"/>
              <a:t>الحقوق والواجبات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حقوق المواطن الأردني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واجبات المواطن 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علاقة الحقوق و الواجبات</a:t>
            </a:r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783" y="366725"/>
            <a:ext cx="3875315" cy="212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بطاقة حب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 rtl="1">
              <a:buNone/>
            </a:pPr>
            <a:r>
              <a:rPr lang="en-US" dirty="0" smtClean="0"/>
              <a:t> </a:t>
            </a:r>
            <a:endParaRPr lang="ar-JO" dirty="0" smtClean="0"/>
          </a:p>
          <a:p>
            <a:pPr marL="0" indent="0" algn="ctr" rtl="1">
              <a:buNone/>
            </a:pPr>
            <a:r>
              <a:rPr lang="ar-JO" dirty="0"/>
              <a:t>هذا </a:t>
            </a:r>
            <a:r>
              <a:rPr lang="ar-JO" sz="4000" dirty="0">
                <a:solidFill>
                  <a:schemeClr val="tx1"/>
                </a:solidFill>
              </a:rPr>
              <a:t>وطني </a:t>
            </a:r>
          </a:p>
          <a:p>
            <a:pPr marL="0" indent="0" algn="ctr" rtl="1">
              <a:buNone/>
            </a:pPr>
            <a:r>
              <a:rPr lang="en-US" dirty="0" smtClean="0"/>
              <a:t>     </a:t>
            </a:r>
            <a:r>
              <a:rPr lang="ar-JO" dirty="0" smtClean="0"/>
              <a:t>منحني حقوقا وحريات ، </a:t>
            </a:r>
          </a:p>
          <a:p>
            <a:pPr marL="0" indent="0" algn="ctr" rtl="1">
              <a:buNone/>
            </a:pPr>
            <a:r>
              <a:rPr lang="ar-JO" dirty="0" smtClean="0"/>
              <a:t>لذا أنا أحبه و أعرف واجباتي تجاهه ، و ألتزم بها . </a:t>
            </a:r>
            <a:endParaRPr lang="en-US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12" name="Left Arrow 11">
            <a:hlinkClick r:id="rId2" action="ppaction://hlinksldjump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بوابة:&lt;strong&gt;الأردن&lt;/strong&gt;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65" y="1973966"/>
            <a:ext cx="1111160" cy="1103497"/>
          </a:xfrm>
          <a:prstGeom prst="rect">
            <a:avLst/>
          </a:prstGeom>
        </p:spPr>
      </p:pic>
      <p:pic>
        <p:nvPicPr>
          <p:cNvPr id="8" name="Picture 7" descr="File:3D heart.pn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1" y="365125"/>
            <a:ext cx="1071154" cy="120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الوطن والمواطن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    تعلمنا في الدرس السابق </a:t>
            </a:r>
            <a:r>
              <a:rPr lang="ar-JO" dirty="0"/>
              <a:t>أ</a:t>
            </a:r>
            <a:r>
              <a:rPr lang="ar-JO" dirty="0" smtClean="0"/>
              <a:t>ن المواطنة تعني انتماء المواطن إلى وطنه </a:t>
            </a:r>
          </a:p>
          <a:p>
            <a:pPr marL="0" indent="0" algn="r" rtl="1">
              <a:buNone/>
            </a:pPr>
            <a:r>
              <a:rPr lang="ar-JO" dirty="0" smtClean="0"/>
              <a:t>وله حقوق وعليه واجباته .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3866606" y="705395"/>
            <a:ext cx="751115" cy="620486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[無料イラスト] 三世代家族 - パブリックドメインQ：著作権フリー画像素材集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546" y="3412343"/>
            <a:ext cx="3602254" cy="2481240"/>
          </a:xfrm>
          <a:prstGeom prst="rect">
            <a:avLst/>
          </a:prstGeom>
        </p:spPr>
      </p:pic>
      <p:pic>
        <p:nvPicPr>
          <p:cNvPr id="10" name="Picture 9" descr="buildings | Proyecto Educe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27" y="1939153"/>
            <a:ext cx="2352642" cy="2713810"/>
          </a:xfrm>
          <a:prstGeom prst="rect">
            <a:avLst/>
          </a:prstGeom>
        </p:spPr>
      </p:pic>
      <p:pic>
        <p:nvPicPr>
          <p:cNvPr id="11" name="Picture 10" descr="Wiskundemeisjes » Blog Archive » Beste wethouders van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452" y="3706790"/>
            <a:ext cx="2163227" cy="205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5254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حقوق المواطن الأردني</a:t>
            </a:r>
            <a:b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JO" sz="2400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تأمل الشكل الآتي ثم أجب عما يليه من أسئلة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182880" y="5817327"/>
            <a:ext cx="1402079" cy="7751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أسئلة تقويمية</a:t>
            </a:r>
            <a:endParaRPr lang="en-US" dirty="0"/>
          </a:p>
        </p:txBody>
      </p:sp>
      <p:sp>
        <p:nvSpPr>
          <p:cNvPr id="11" name="Explosion 1 10"/>
          <p:cNvSpPr/>
          <p:nvPr/>
        </p:nvSpPr>
        <p:spPr>
          <a:xfrm>
            <a:off x="8218583" y="266624"/>
            <a:ext cx="1456640" cy="92482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1" dirty="0" smtClean="0"/>
              <a:t>عــدد</a:t>
            </a:r>
            <a:r>
              <a:rPr lang="ar-JO" i="1" dirty="0" smtClean="0"/>
              <a:t> ؟</a:t>
            </a:r>
            <a:endParaRPr lang="en-US" i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82896786"/>
              </p:ext>
            </p:extLst>
          </p:nvPr>
        </p:nvGraphicFramePr>
        <p:xfrm>
          <a:off x="2032000" y="2499360"/>
          <a:ext cx="7294880" cy="3638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Commenting Policy | Deep Sea New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70" y="3265713"/>
            <a:ext cx="947336" cy="866503"/>
          </a:xfrm>
          <a:prstGeom prst="rect">
            <a:avLst/>
          </a:prstGeom>
        </p:spPr>
      </p:pic>
      <p:pic>
        <p:nvPicPr>
          <p:cNvPr id="14" name="Picture 13" descr="Bar Mitzvahzilla: Mom, Mind Reader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46" y="3265713"/>
            <a:ext cx="1175591" cy="602490"/>
          </a:xfrm>
          <a:prstGeom prst="rect">
            <a:avLst/>
          </a:prstGeom>
        </p:spPr>
      </p:pic>
      <p:pic>
        <p:nvPicPr>
          <p:cNvPr id="17" name="Picture 16" descr="พยาบาล ทางการแพทย์ ผู้ช่วย · กราฟิกแบบเวกเตอร์ฟรีบน Pixabay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70" y="5187508"/>
            <a:ext cx="665903" cy="792479"/>
          </a:xfrm>
          <a:prstGeom prst="rect">
            <a:avLst/>
          </a:prstGeom>
        </p:spPr>
      </p:pic>
      <p:pic>
        <p:nvPicPr>
          <p:cNvPr id="18" name="Picture 17" descr="Digiuno per il riconoscimento del diritto di voto per ..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644" y="5420224"/>
            <a:ext cx="887701" cy="61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أسئلة تقويمية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ما الحق الذي تمارسه </a:t>
            </a:r>
            <a:r>
              <a:rPr lang="ar-JO" dirty="0" smtClean="0"/>
              <a:t>في المدرسة </a:t>
            </a:r>
            <a:r>
              <a:rPr lang="ar-JO" dirty="0" smtClean="0"/>
              <a:t>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التعليم</a:t>
            </a:r>
          </a:p>
          <a:p>
            <a:pPr algn="r" rtl="1"/>
            <a:r>
              <a:rPr lang="ar-JO" dirty="0" smtClean="0"/>
              <a:t>هل توجد حقوق أخرى تتمتع بها في وطنك 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نعم، مثل حق الحياة والأمن وحق العمل وحرية التنقل وغيرها</a:t>
            </a:r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ما العلاقة بين الحقوق والواجبات 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هي علاقة تبادلية</a:t>
            </a:r>
            <a:r>
              <a:rPr lang="ar-JO" dirty="0" smtClean="0"/>
              <a:t> بين </a:t>
            </a:r>
            <a:r>
              <a:rPr lang="ar-JO" dirty="0"/>
              <a:t>حقوق </a:t>
            </a:r>
            <a:r>
              <a:rPr lang="ar-JO" dirty="0" smtClean="0"/>
              <a:t>المواطن </a:t>
            </a:r>
            <a:r>
              <a:rPr lang="ar-JO" dirty="0"/>
              <a:t>وواجباته تجاه دولته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/>
              <a:t>فكل طرف يقوم بواجباته ليحصل </a:t>
            </a:r>
            <a:r>
              <a:rPr lang="ar-JO" dirty="0" smtClean="0"/>
              <a:t>على </a:t>
            </a:r>
            <a:r>
              <a:rPr lang="ar-JO" dirty="0"/>
              <a:t>حقوقه</a:t>
            </a:r>
            <a:r>
              <a:rPr lang="ar-JO" dirty="0" smtClean="0"/>
              <a:t>، أي أن المواطن </a:t>
            </a:r>
            <a:r>
              <a:rPr lang="ar-JO" dirty="0"/>
              <a:t>يقوم بواجباته والدولة تقوم بواجباتها.</a:t>
            </a:r>
            <a:endParaRPr lang="ar-SA" dirty="0">
              <a:solidFill>
                <a:srgbClr val="00B050"/>
              </a:solidFill>
            </a:endParaRPr>
          </a:p>
        </p:txBody>
      </p:sp>
      <p:pic>
        <p:nvPicPr>
          <p:cNvPr id="4" name="Picture 3" descr="linda's yoga journey: a high level of confusemen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496" y="230188"/>
            <a:ext cx="870857" cy="1226375"/>
          </a:xfrm>
          <a:prstGeom prst="rect">
            <a:avLst/>
          </a:prstGeom>
        </p:spPr>
      </p:pic>
      <p:pic>
        <p:nvPicPr>
          <p:cNvPr id="5" name="Picture 4" descr="TRANSCEND MEDIA SERVICE » Coupl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4" y="2097861"/>
            <a:ext cx="3621949" cy="2413178"/>
          </a:xfrm>
          <a:prstGeom prst="rect">
            <a:avLst/>
          </a:prstGeom>
        </p:spPr>
      </p:pic>
      <p:sp>
        <p:nvSpPr>
          <p:cNvPr id="6" name="Left Arrow 5">
            <a:hlinkClick r:id="rId4" action="ppaction://hlinksldjump"/>
          </p:cNvPr>
          <p:cNvSpPr/>
          <p:nvPr/>
        </p:nvSpPr>
        <p:spPr>
          <a:xfrm>
            <a:off x="618309" y="5521234"/>
            <a:ext cx="1071154" cy="748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9576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العلاقة بين حقوق المواطن وواجباته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r" rtl="1"/>
            <a:r>
              <a:rPr lang="ar-JO" sz="3300" dirty="0" smtClean="0">
                <a:solidFill>
                  <a:schemeClr val="tx1"/>
                </a:solidFill>
              </a:rPr>
              <a:t>تعتبر حقوق المواطن</a:t>
            </a:r>
            <a:r>
              <a:rPr lang="ar-JO" sz="3300" dirty="0" smtClean="0">
                <a:solidFill>
                  <a:srgbClr val="FF0000"/>
                </a:solidFill>
              </a:rPr>
              <a:t> واجبات </a:t>
            </a:r>
            <a:r>
              <a:rPr lang="ar-JO" sz="3300" dirty="0" smtClean="0">
                <a:solidFill>
                  <a:schemeClr val="tx1"/>
                </a:solidFill>
              </a:rPr>
              <a:t>على الدولة ، وأما واجبات المواطن</a:t>
            </a:r>
          </a:p>
          <a:p>
            <a:pPr marL="0" indent="0" algn="r" rtl="1">
              <a:buNone/>
            </a:pPr>
            <a:r>
              <a:rPr lang="ar-JO" sz="3300" dirty="0" smtClean="0">
                <a:solidFill>
                  <a:schemeClr val="tx1"/>
                </a:solidFill>
              </a:rPr>
              <a:t> تجاه وطنه فهي </a:t>
            </a:r>
            <a:r>
              <a:rPr lang="ar-JO" sz="3300" dirty="0" smtClean="0">
                <a:solidFill>
                  <a:srgbClr val="FF0000"/>
                </a:solidFill>
              </a:rPr>
              <a:t>حق</a:t>
            </a:r>
            <a:r>
              <a:rPr lang="ar-JO" sz="3300" dirty="0" smtClean="0">
                <a:solidFill>
                  <a:schemeClr val="tx1"/>
                </a:solidFill>
              </a:rPr>
              <a:t> للدولة على المواطن . </a:t>
            </a:r>
          </a:p>
          <a:p>
            <a:pPr marL="0" indent="0" algn="r" rtl="1">
              <a:buNone/>
            </a:pPr>
            <a:r>
              <a:rPr lang="ar-JO" sz="3800" b="1" i="1" dirty="0" smtClean="0">
                <a:solidFill>
                  <a:srgbClr val="0070C0"/>
                </a:solidFill>
              </a:rPr>
              <a:t>مثال :                                                                 </a:t>
            </a:r>
            <a:r>
              <a:rPr lang="ar-JO" sz="2200" dirty="0" smtClean="0">
                <a:solidFill>
                  <a:srgbClr val="0070C0"/>
                </a:solidFill>
              </a:rPr>
              <a:t>الحقوق          الواجبات   </a:t>
            </a:r>
            <a:endParaRPr lang="ar-JO" sz="2200" dirty="0" smtClean="0"/>
          </a:p>
          <a:p>
            <a:pPr marL="0" indent="0" algn="r" rtl="1">
              <a:buNone/>
            </a:pPr>
            <a:r>
              <a:rPr lang="ar-JO" dirty="0" smtClean="0"/>
              <a:t>تحرص الدولة على تقديم </a:t>
            </a:r>
            <a:r>
              <a:rPr lang="ar-JO" b="1" i="1" dirty="0" smtClean="0">
                <a:solidFill>
                  <a:srgbClr val="FF0000"/>
                </a:solidFill>
              </a:rPr>
              <a:t>حــــق</a:t>
            </a:r>
            <a:r>
              <a:rPr lang="ar-JO" dirty="0" smtClean="0"/>
              <a:t> التعليم           للجميع فتقوم الدولة بـ :</a:t>
            </a:r>
          </a:p>
          <a:p>
            <a:pPr marL="0" indent="0" algn="r" rtl="1">
              <a:buNone/>
            </a:pPr>
            <a:r>
              <a:rPr lang="ar-JO" dirty="0" smtClean="0"/>
              <a:t>1- توفير المدارس        2- وتوفير المناهج الدراسية للطلبة        3- واعداد المعلمين ، </a:t>
            </a:r>
          </a:p>
          <a:p>
            <a:pPr marL="0" indent="0" algn="r" rtl="1">
              <a:buNone/>
            </a:pPr>
            <a:r>
              <a:rPr lang="ar-JO" dirty="0" smtClean="0"/>
              <a:t>ولكن </a:t>
            </a:r>
            <a:r>
              <a:rPr lang="ar-JO" b="1" i="1" dirty="0" smtClean="0">
                <a:solidFill>
                  <a:srgbClr val="FF0000"/>
                </a:solidFill>
              </a:rPr>
              <a:t>يجــب</a:t>
            </a:r>
            <a:r>
              <a:rPr lang="ar-JO" dirty="0" smtClean="0"/>
              <a:t> على جميع الطلبة </a:t>
            </a:r>
          </a:p>
          <a:p>
            <a:pPr marL="0" indent="0" algn="r" rtl="1">
              <a:buNone/>
            </a:pPr>
            <a:r>
              <a:rPr lang="ar-JO" dirty="0" smtClean="0"/>
              <a:t>1-المحافظة على نظافة المدرسة وممتلكاتها  2- المحافظة على الكتب    3- الاجتهاد في الدروس 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  </a:t>
            </a:r>
            <a:r>
              <a:rPr lang="ar-JO" dirty="0" smtClean="0">
                <a:solidFill>
                  <a:srgbClr val="002060"/>
                </a:solidFill>
              </a:rPr>
              <a:t> </a:t>
            </a:r>
            <a:r>
              <a:rPr lang="ar-JO" sz="3300" b="1" i="1" dirty="0" smtClean="0">
                <a:solidFill>
                  <a:srgbClr val="0070C0"/>
                </a:solidFill>
              </a:rPr>
              <a:t> </a:t>
            </a:r>
            <a:r>
              <a:rPr lang="ar-JO" sz="3800" b="1" i="1" dirty="0" smtClean="0">
                <a:solidFill>
                  <a:srgbClr val="0070C0"/>
                </a:solidFill>
              </a:rPr>
              <a:t>فكر:</a:t>
            </a:r>
            <a:r>
              <a:rPr lang="ar-JO" sz="3300" b="1" i="1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تحرص الدولة على توفير حق الصحة       للجميع ، ولكن كيف يكون ذلك 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من خلال بناء المستشفيات والمراكز الصحية.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247" y="1690688"/>
            <a:ext cx="1883008" cy="1067450"/>
          </a:xfrm>
          <a:prstGeom prst="rect">
            <a:avLst/>
          </a:prstGeom>
        </p:spPr>
      </p:pic>
      <p:pic>
        <p:nvPicPr>
          <p:cNvPr id="8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537" y="4564526"/>
            <a:ext cx="649368" cy="481953"/>
          </a:xfrm>
          <a:prstGeom prst="rect">
            <a:avLst/>
          </a:prstGeom>
        </p:spPr>
      </p:pic>
      <p:pic>
        <p:nvPicPr>
          <p:cNvPr id="11" name="Picture 10" descr="พยาบาล ทางการแพทย์ ผู้ช่วย · กราฟิกแบบเวกเตอร์ฟรีบน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558" y="4998444"/>
            <a:ext cx="424822" cy="505573"/>
          </a:xfrm>
          <a:prstGeom prst="rect">
            <a:avLst/>
          </a:prstGeom>
        </p:spPr>
      </p:pic>
      <p:pic>
        <p:nvPicPr>
          <p:cNvPr id="12" name="Picture 11" descr="Bar Mitzvahzilla: Mom, Mind Reade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625" y="3109995"/>
            <a:ext cx="589344" cy="3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prstClr val="black"/>
                </a:solidFill>
              </a:rPr>
              <a:t>واجبات المواطن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/>
            </a:r>
            <a:br>
              <a:rPr lang="ar-JO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بعد أن تعرفنا على حقوق المواطن سنتعرف على واجباته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algn="r" rtl="1"/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 flipH="1">
            <a:off x="7685314" y="425746"/>
            <a:ext cx="1367247" cy="88827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1" dirty="0" smtClean="0"/>
              <a:t>عـــدد ؟</a:t>
            </a:r>
            <a:endParaRPr lang="en-US" b="1" i="1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600891" y="5745843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76774480"/>
              </p:ext>
            </p:extLst>
          </p:nvPr>
        </p:nvGraphicFramePr>
        <p:xfrm>
          <a:off x="838200" y="2325189"/>
          <a:ext cx="10515600" cy="3919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638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8" y="6827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JO" sz="6000" b="1" i="1" dirty="0" smtClean="0"/>
              <a:t>فكر</a:t>
            </a:r>
            <a:endParaRPr lang="en-US" sz="6000" b="1" i="1" dirty="0"/>
          </a:p>
        </p:txBody>
      </p:sp>
      <p:pic>
        <p:nvPicPr>
          <p:cNvPr id="5" name="Content Placeholder 4" descr="Spotprent Smiley Vragen · Gratis afbeelding op Pixab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550" y="330291"/>
            <a:ext cx="2807827" cy="2083934"/>
          </a:xfrm>
        </p:spPr>
      </p:pic>
      <p:sp>
        <p:nvSpPr>
          <p:cNvPr id="4" name="Rectangle 3"/>
          <p:cNvSpPr/>
          <p:nvPr/>
        </p:nvSpPr>
        <p:spPr>
          <a:xfrm>
            <a:off x="1263596" y="2967335"/>
            <a:ext cx="966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JO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لماذا يجب على المواطن دفع الضرائب ؟؟؟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 descr="SVG &gt; فكرة شخص &lt;strong&gt;فكر&lt;/strong&gt; سؤال - صورة SVG &amp; أيقونة. | SVG Silh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373" y="63399"/>
            <a:ext cx="456169" cy="456169"/>
          </a:xfrm>
          <a:prstGeom prst="rect">
            <a:avLst/>
          </a:prstGeom>
        </p:spPr>
      </p:pic>
      <p:pic>
        <p:nvPicPr>
          <p:cNvPr id="7" name="Picture 6" descr="Light Bulb Idea Enlightenment · Free vector graphic on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89" y="4127863"/>
            <a:ext cx="2052653" cy="2473234"/>
          </a:xfrm>
          <a:prstGeom prst="rect">
            <a:avLst/>
          </a:prstGeom>
        </p:spPr>
      </p:pic>
      <p:sp>
        <p:nvSpPr>
          <p:cNvPr id="8" name="Left Arrow 7">
            <a:hlinkClick r:id="rId6" action="ppaction://hlinksldjump"/>
          </p:cNvPr>
          <p:cNvSpPr/>
          <p:nvPr/>
        </p:nvSpPr>
        <p:spPr>
          <a:xfrm>
            <a:off x="618308" y="5747658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9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i="1" dirty="0"/>
              <a:t>إ</a:t>
            </a:r>
            <a:r>
              <a:rPr lang="ar-JO" i="1" dirty="0" smtClean="0"/>
              <a:t>جابة فكر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en-US" dirty="0"/>
              <a:t> </a:t>
            </a:r>
            <a:endParaRPr lang="ar-JO" dirty="0" smtClean="0"/>
          </a:p>
          <a:p>
            <a:pPr marL="0" indent="0" algn="ctr" rtl="1">
              <a:buNone/>
            </a:pPr>
            <a:r>
              <a:rPr lang="ar-JO" dirty="0"/>
              <a:t> </a:t>
            </a:r>
            <a:r>
              <a:rPr lang="ar-JO" dirty="0" smtClean="0"/>
              <a:t>    تأخذ الدولة الضرائب مقابل تقديم الخدمات للمواطنين</a:t>
            </a:r>
          </a:p>
          <a:p>
            <a:pPr marL="0" indent="0" algn="ctr" rtl="1">
              <a:buNone/>
            </a:pPr>
            <a:r>
              <a:rPr lang="ar-JO" dirty="0" smtClean="0"/>
              <a:t> </a:t>
            </a:r>
            <a:r>
              <a:rPr lang="ar-JO" dirty="0" smtClean="0">
                <a:solidFill>
                  <a:srgbClr val="00B050"/>
                </a:solidFill>
              </a:rPr>
              <a:t>كبناء المدارس </a:t>
            </a:r>
            <a:r>
              <a:rPr lang="ar-JO" dirty="0" smtClean="0">
                <a:solidFill>
                  <a:srgbClr val="FFC000"/>
                </a:solidFill>
              </a:rPr>
              <a:t>والمستشفيات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وفتح الطرق وغيرها ،</a:t>
            </a:r>
          </a:p>
          <a:p>
            <a:pPr marL="0" indent="0" algn="ctr" rtl="1">
              <a:buNone/>
            </a:pPr>
            <a:r>
              <a:rPr lang="ar-JO" dirty="0" smtClean="0"/>
              <a:t> ولكي </a:t>
            </a:r>
            <a:r>
              <a:rPr lang="ar-JO" dirty="0" smtClean="0">
                <a:solidFill>
                  <a:srgbClr val="FF0000"/>
                </a:solidFill>
              </a:rPr>
              <a:t>توفر رواتب للموظفين </a:t>
            </a:r>
            <a:r>
              <a:rPr lang="ar-JO" dirty="0" smtClean="0"/>
              <a:t>الذين يقومون بهذه الأعمال </a:t>
            </a:r>
          </a:p>
          <a:p>
            <a:pPr marL="0" indent="0" algn="ctr" rtl="1">
              <a:buNone/>
            </a:pPr>
            <a:r>
              <a:rPr lang="ar-JO" dirty="0" smtClean="0"/>
              <a:t>من أجل خدمتنا .</a:t>
            </a:r>
            <a:endParaRPr lang="en-US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4" name="Picture 3" descr="Light Bulb Idea Enlightenment · Free vector graphic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615" y="431856"/>
            <a:ext cx="1319503" cy="1192099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نشاط </a:t>
            </a:r>
            <a:br>
              <a:rPr lang="ar-JO" dirty="0" smtClean="0"/>
            </a:br>
            <a:r>
              <a:rPr lang="ar-JO" sz="2000" dirty="0" smtClean="0"/>
              <a:t>أكمل الفراغ في الجدول الـآتي بما هو مناسب :</a:t>
            </a:r>
            <a:endParaRPr lang="en-US" dirty="0"/>
          </a:p>
        </p:txBody>
      </p:sp>
      <p:sp>
        <p:nvSpPr>
          <p:cNvPr id="3" name="Left Arrow 2">
            <a:hlinkClick r:id="" action="ppaction://noaction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'univers de ma classe: L'atelier d'écriture : commencer l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67" y="430210"/>
            <a:ext cx="705394" cy="718688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984408"/>
              </p:ext>
            </p:extLst>
          </p:nvPr>
        </p:nvGraphicFramePr>
        <p:xfrm>
          <a:off x="1985554" y="2499359"/>
          <a:ext cx="7452362" cy="30871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26181">
                  <a:extLst>
                    <a:ext uri="{9D8B030D-6E8A-4147-A177-3AD203B41FA5}">
                      <a16:colId xmlns:a16="http://schemas.microsoft.com/office/drawing/2014/main" val="1262869203"/>
                    </a:ext>
                  </a:extLst>
                </a:gridCol>
                <a:gridCol w="3726181">
                  <a:extLst>
                    <a:ext uri="{9D8B030D-6E8A-4147-A177-3AD203B41FA5}">
                      <a16:colId xmlns:a16="http://schemas.microsoft.com/office/drawing/2014/main" val="1121205213"/>
                    </a:ext>
                  </a:extLst>
                </a:gridCol>
              </a:tblGrid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sz="3200" dirty="0" smtClean="0"/>
                        <a:t>واجبي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200" dirty="0" smtClean="0"/>
                        <a:t>حقي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372110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أداء واجباتي المدرسية والمحافظة على مرافق مدرستي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التعليم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972768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الاهتمام بصحتي ونظافتي الشخصية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66321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احترام آراء الآخرين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التعبير عن</a:t>
                      </a:r>
                      <a:r>
                        <a:rPr lang="ar-JO" baseline="0" dirty="0" smtClean="0"/>
                        <a:t> راي بحرية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81198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الالتزام بالقوانين والانظمة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الأمن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9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4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338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الحقوق والواجبات </vt:lpstr>
      <vt:lpstr>الوطن والمواطن </vt:lpstr>
      <vt:lpstr>حقوق المواطن الأردني تأمل الشكل الآتي ثم أجب عما يليه من أسئلة :</vt:lpstr>
      <vt:lpstr>أسئلة تقويمية </vt:lpstr>
      <vt:lpstr>العلاقة بين حقوق المواطن وواجباته</vt:lpstr>
      <vt:lpstr>واجبات المواطن  </vt:lpstr>
      <vt:lpstr>فكر</vt:lpstr>
      <vt:lpstr>إجابة فكر</vt:lpstr>
      <vt:lpstr>نشاط  أكمل الفراغ في الجدول الـآتي بما هو مناسب :</vt:lpstr>
      <vt:lpstr>بطاقة حب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99</cp:revision>
  <dcterms:created xsi:type="dcterms:W3CDTF">2020-06-28T05:54:10Z</dcterms:created>
  <dcterms:modified xsi:type="dcterms:W3CDTF">2022-09-23T18:37:24Z</dcterms:modified>
</cp:coreProperties>
</file>