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59" r:id="rId4"/>
    <p:sldId id="260" r:id="rId5"/>
    <p:sldId id="258" r:id="rId6"/>
    <p:sldId id="257" r:id="rId7"/>
    <p:sldId id="271" r:id="rId8"/>
    <p:sldId id="268" r:id="rId9"/>
    <p:sldId id="262" r:id="rId10"/>
    <p:sldId id="263" r:id="rId11"/>
    <p:sldId id="264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9-17T18:06:39.65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D7ED821-69F1-4E36-A39C-1D3BFD2290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D821-69F1-4E36-A39C-1D3BFD2290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D821-69F1-4E36-A39C-1D3BFD2290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7ED821-69F1-4E36-A39C-1D3BFD2290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D7ED821-69F1-4E36-A39C-1D3BFD2290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D821-69F1-4E36-A39C-1D3BFD2290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D821-69F1-4E36-A39C-1D3BFD2290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7ED821-69F1-4E36-A39C-1D3BFD2290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D821-69F1-4E36-A39C-1D3BFD2290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7ED821-69F1-4E36-A39C-1D3BFD2290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7ED821-69F1-4E36-A39C-1D3BFD2290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7ED821-69F1-4E36-A39C-1D3BFD2290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ar-SA" dirty="0"/>
              <a:t>مجموعات النباتات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نشاط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/>
            <a:r>
              <a:rPr lang="ar-SA" dirty="0"/>
              <a:t>كيف تصنف النباتات ؟</a:t>
            </a:r>
          </a:p>
          <a:p>
            <a:pPr algn="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2209800"/>
            <a:ext cx="6324600" cy="3352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تصنف وفق تكاثرها الى بذرية و لابذرية وحسب وجود الازهار الى زهرية ولازهرية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نشاط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>
              <a:buNone/>
            </a:pPr>
            <a:r>
              <a:rPr lang="ar-SA" dirty="0"/>
              <a:t>أملأ الفراغ بالكلمة المناسبة </a:t>
            </a:r>
          </a:p>
          <a:p>
            <a:pPr algn="r">
              <a:buNone/>
            </a:pPr>
            <a:r>
              <a:rPr lang="en-US" dirty="0"/>
              <a:t>`</a:t>
            </a:r>
            <a:r>
              <a:rPr lang="ar-JO" dirty="0"/>
              <a:t>(التفاح/ذات الفلقة /الصنوبر/ذات الفلقتين/البذور) </a:t>
            </a:r>
            <a:endParaRPr lang="ar-SA" dirty="0"/>
          </a:p>
          <a:p>
            <a:pPr algn="r">
              <a:buNone/>
            </a:pPr>
            <a:endParaRPr lang="ar-SA" dirty="0"/>
          </a:p>
          <a:p>
            <a:pPr algn="r">
              <a:buNone/>
            </a:pPr>
            <a:r>
              <a:rPr lang="ar-SA" dirty="0"/>
              <a:t>1-مثال على نبات زهري----------------</a:t>
            </a:r>
          </a:p>
          <a:p>
            <a:pPr algn="r">
              <a:buNone/>
            </a:pPr>
            <a:r>
              <a:rPr lang="ar-SA" dirty="0"/>
              <a:t>2-مثال على نبات لا زهري-------------------</a:t>
            </a:r>
          </a:p>
          <a:p>
            <a:pPr algn="r">
              <a:buNone/>
            </a:pPr>
            <a:r>
              <a:rPr lang="ar-SA" dirty="0"/>
              <a:t>3-تصنف النباتات الزهرية الى نباتات ----------- و-----------</a:t>
            </a:r>
          </a:p>
          <a:p>
            <a:pPr algn="r">
              <a:buNone/>
            </a:pPr>
            <a:r>
              <a:rPr lang="ar-SA" dirty="0"/>
              <a:t>4-تتكاثر معظم النباتات ب---------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EA73FA-7D28-46B2-8DC4-8F3144A3AD26}"/>
              </a:ext>
            </a:extLst>
          </p:cNvPr>
          <p:cNvSpPr/>
          <p:nvPr/>
        </p:nvSpPr>
        <p:spPr>
          <a:xfrm>
            <a:off x="3657600" y="2819400"/>
            <a:ext cx="1752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التفاح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03AE6E-6E10-4E89-97AF-787A7883666C}"/>
              </a:ext>
            </a:extLst>
          </p:cNvPr>
          <p:cNvSpPr/>
          <p:nvPr/>
        </p:nvSpPr>
        <p:spPr>
          <a:xfrm>
            <a:off x="3505200" y="4419600"/>
            <a:ext cx="1752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البذور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2A8DB2-3D61-441E-95E7-D4F9BBAD29EE}"/>
              </a:ext>
            </a:extLst>
          </p:cNvPr>
          <p:cNvSpPr/>
          <p:nvPr/>
        </p:nvSpPr>
        <p:spPr>
          <a:xfrm>
            <a:off x="3128303" y="3675186"/>
            <a:ext cx="1104900" cy="548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ذات الفلقة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D1F91A-EF8F-4D78-9CBE-CE11FF6F4DE1}"/>
              </a:ext>
            </a:extLst>
          </p:cNvPr>
          <p:cNvSpPr/>
          <p:nvPr/>
        </p:nvSpPr>
        <p:spPr>
          <a:xfrm>
            <a:off x="863258" y="3675186"/>
            <a:ext cx="1752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ذات الفلقتين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918071-DCF3-4006-95D7-6811AAE86A5D}"/>
              </a:ext>
            </a:extLst>
          </p:cNvPr>
          <p:cNvSpPr/>
          <p:nvPr/>
        </p:nvSpPr>
        <p:spPr>
          <a:xfrm>
            <a:off x="3474720" y="3234983"/>
            <a:ext cx="1752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 الصنوبر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C775-E9EB-4B72-BE24-21CC7DBEB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1E8FFE-F4E0-4B1A-8534-A7BCC989791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62" y="381001"/>
            <a:ext cx="7381875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21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AF310-7044-4DDC-868C-60C614F0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5B606E-17DA-4795-B970-76CBAF597D6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45006" y="715962"/>
            <a:ext cx="832330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98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DC359-9A10-4366-BC60-AAACECEF4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8593B5-D807-4190-A3AF-781B9AF6955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812" y="457200"/>
            <a:ext cx="7467600" cy="58943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1C4986-336B-4613-85B5-3692F64F6A20}"/>
              </a:ext>
            </a:extLst>
          </p:cNvPr>
          <p:cNvSpPr/>
          <p:nvPr/>
        </p:nvSpPr>
        <p:spPr>
          <a:xfrm>
            <a:off x="1143000" y="5108493"/>
            <a:ext cx="6858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يمكن تصنيف النباتات حسب شكل اوراقها الى اوراق ابرية ومنبسطة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54C01F-2632-4AA1-A318-59267F3B2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436" y="5866738"/>
            <a:ext cx="1295401" cy="709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F3D8DE-6E7A-4D14-8B80-ABAD3E067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224" y="5882597"/>
            <a:ext cx="1371600" cy="79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96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معظم النباتات تتكاثر بالبذور</a:t>
            </a:r>
            <a:endParaRPr lang="en-US" dirty="0"/>
          </a:p>
        </p:txBody>
      </p:sp>
      <p:pic>
        <p:nvPicPr>
          <p:cNvPr id="4" name="Content Placeholder 3" descr="3074-نباتات تتكاثر بالبذور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19200" y="1905000"/>
            <a:ext cx="6477000" cy="43434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F3B64B-0978-4466-B362-01EE4321F1F2}"/>
              </a:ext>
            </a:extLst>
          </p:cNvPr>
          <p:cNvSpPr/>
          <p:nvPr/>
        </p:nvSpPr>
        <p:spPr>
          <a:xfrm>
            <a:off x="2294287" y="1417638"/>
            <a:ext cx="4326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https://wordwall.net/play/4425/978/907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نباتات زهرية 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05A21E9-485E-41E4-A97D-957CF6A1BA0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r="970" b="80549"/>
          <a:stretch/>
        </p:blipFill>
        <p:spPr>
          <a:xfrm>
            <a:off x="663527" y="1515353"/>
            <a:ext cx="7772400" cy="114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5A0266-7514-4C1F-9206-4A4F1A0536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2" y="2658353"/>
            <a:ext cx="2743200" cy="205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302CFE-7481-486D-9E7D-600546367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700945"/>
            <a:ext cx="3048000" cy="2095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68608E-E1A2-42B8-B85F-E6A74C4572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1"/>
          <a:stretch/>
        </p:blipFill>
        <p:spPr>
          <a:xfrm>
            <a:off x="1758462" y="4796445"/>
            <a:ext cx="4953000" cy="191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نباتات لا زهرية 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36FC39-35C8-45CB-8138-D21CE202104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040236" cy="47321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024F4D-A652-4E44-A8AF-D99383A8C7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000" y="4267201"/>
            <a:ext cx="3413760" cy="18532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B5BBCB-F34B-413D-B29D-BC979F6A1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90" y="1417638"/>
            <a:ext cx="3564015" cy="23923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/>
          <a:srcRect l="36000" t="1361"/>
          <a:stretch/>
        </p:blipFill>
        <p:spPr bwMode="auto">
          <a:xfrm>
            <a:off x="3886200" y="101411"/>
            <a:ext cx="48768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A670C7-E214-47F1-BAA6-580107C2E0FE}"/>
              </a:ext>
            </a:extLst>
          </p:cNvPr>
          <p:cNvSpPr/>
          <p:nvPr/>
        </p:nvSpPr>
        <p:spPr>
          <a:xfrm>
            <a:off x="4364831" y="1299936"/>
            <a:ext cx="838200" cy="3800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الذرة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8C4098-DCF9-4301-8A2C-5435422E35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503" b="37302"/>
          <a:stretch/>
        </p:blipFill>
        <p:spPr>
          <a:xfrm>
            <a:off x="1447800" y="5732916"/>
            <a:ext cx="6672263" cy="752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A04F46-02AA-4C7C-981B-42FCD18BD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90194"/>
            <a:ext cx="1885950" cy="1343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4A098D-7AEC-496B-9D65-22C24B668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361" y="1952625"/>
            <a:ext cx="2876550" cy="1476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F74134-F404-455D-A44E-4C41459466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3961" y="3488664"/>
            <a:ext cx="2647950" cy="14382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52210" y="533400"/>
            <a:ext cx="4858390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F542D2-A3B0-4100-B1CC-A1227795D242}"/>
              </a:ext>
            </a:extLst>
          </p:cNvPr>
          <p:cNvSpPr/>
          <p:nvPr/>
        </p:nvSpPr>
        <p:spPr>
          <a:xfrm>
            <a:off x="6248400" y="2057400"/>
            <a:ext cx="3810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285291-AD42-43F2-8B0B-E94FBDD87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24" y="313324"/>
            <a:ext cx="2619375" cy="1495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63D9AF-2637-493B-9B97-E51864AB5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11" y="2042160"/>
            <a:ext cx="2971800" cy="1647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3D9DA3-A85B-48D1-9AC3-2816B3F94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86" y="4038600"/>
            <a:ext cx="3095625" cy="18383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D9AA4-D284-4005-94DF-C8A84E417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BADC21-60FC-4918-A2E5-DB495F611EE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7924800" cy="573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03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01762"/>
          </a:xfrm>
        </p:spPr>
        <p:txBody>
          <a:bodyPr>
            <a:normAutofit fontScale="90000"/>
          </a:bodyPr>
          <a:lstStyle/>
          <a:p>
            <a:pPr algn="r"/>
            <a:r>
              <a:rPr lang="ar-JO" dirty="0"/>
              <a:t>1-بم تتشابة النباتات؟</a:t>
            </a:r>
            <a:br>
              <a:rPr lang="ar-JO" dirty="0"/>
            </a:br>
            <a:r>
              <a:rPr lang="ar-JO" dirty="0"/>
              <a:t>2-هل يمكن تصنيف النباتات الى زهرية او لا زهرية؟</a:t>
            </a:r>
            <a:br>
              <a:rPr lang="ar-JO" dirty="0"/>
            </a:br>
            <a:r>
              <a:rPr lang="ar-JO" dirty="0"/>
              <a:t>3-النباتات الزهرية هل يمكن تقسيم بذورها الى فلقة او فلقتين؟</a:t>
            </a:r>
            <a:endParaRPr lang="en-US" dirty="0"/>
          </a:p>
        </p:txBody>
      </p:sp>
      <p:pic>
        <p:nvPicPr>
          <p:cNvPr id="6" name="Content Placeholder 5" descr="تنزيل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38200" y="1905000"/>
            <a:ext cx="2164080" cy="1348740"/>
          </a:xfrm>
        </p:spPr>
      </p:pic>
      <p:pic>
        <p:nvPicPr>
          <p:cNvPr id="7" name="Picture 6" descr="1460081975_825247_567_126403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1905000"/>
            <a:ext cx="2757714" cy="1737360"/>
          </a:xfrm>
          <a:prstGeom prst="rect">
            <a:avLst/>
          </a:prstGeom>
        </p:spPr>
      </p:pic>
      <p:pic>
        <p:nvPicPr>
          <p:cNvPr id="8" name="Picture 7" descr="عمل_الذرة_المسلوقة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3810000"/>
            <a:ext cx="2560320" cy="1219200"/>
          </a:xfrm>
          <a:prstGeom prst="rect">
            <a:avLst/>
          </a:prstGeom>
        </p:spPr>
      </p:pic>
      <p:pic>
        <p:nvPicPr>
          <p:cNvPr id="9" name="Picture 8" descr="5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3810000"/>
            <a:ext cx="1778000" cy="1016000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5029200"/>
            <a:ext cx="1973580" cy="1478280"/>
          </a:xfrm>
          <a:prstGeom prst="rect">
            <a:avLst/>
          </a:prstGeom>
        </p:spPr>
      </p:pic>
      <p:pic>
        <p:nvPicPr>
          <p:cNvPr id="13" name="Picture 12" descr="unname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8600" y="5105400"/>
            <a:ext cx="2064254" cy="1524000"/>
          </a:xfrm>
          <a:prstGeom prst="rect">
            <a:avLst/>
          </a:prstGeom>
        </p:spPr>
      </p:pic>
      <p:pic>
        <p:nvPicPr>
          <p:cNvPr id="14" name="Picture 13" descr="Med_Cypres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1800" y="2209800"/>
            <a:ext cx="2085975" cy="31432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نشاط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ar-SA" sz="2800" b="1" dirty="0"/>
              <a:t>أصنف النباتات الاتية الى نباتات زهرية ونباتات لازهرية </a:t>
            </a:r>
          </a:p>
          <a:p>
            <a:pPr algn="ctr">
              <a:buNone/>
            </a:pPr>
            <a:r>
              <a:rPr lang="en-US" dirty="0"/>
              <a:t> </a:t>
            </a:r>
            <a:r>
              <a:rPr lang="ar-SA" dirty="0"/>
              <a:t>(التفاح /الصنوبر/السرو/البرتقال / المشمش)</a:t>
            </a:r>
          </a:p>
          <a:p>
            <a:pPr algn="r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894841"/>
              </p:ext>
            </p:extLst>
          </p:nvPr>
        </p:nvGraphicFramePr>
        <p:xfrm>
          <a:off x="1600200" y="2895600"/>
          <a:ext cx="6096000" cy="259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2460">
                <a:tc>
                  <a:txBody>
                    <a:bodyPr/>
                    <a:lstStyle/>
                    <a:p>
                      <a:r>
                        <a:rPr lang="ar-SA" sz="3200" dirty="0">
                          <a:solidFill>
                            <a:srgbClr val="0070C0"/>
                          </a:solidFill>
                        </a:rPr>
                        <a:t>نباتات لا زهرية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4000" dirty="0">
                          <a:solidFill>
                            <a:srgbClr val="0070C0"/>
                          </a:solidFill>
                        </a:rPr>
                        <a:t>نباتات زهرية </a:t>
                      </a:r>
                      <a:endParaRPr lang="en-US" sz="4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460">
                <a:tc>
                  <a:txBody>
                    <a:bodyPr/>
                    <a:lstStyle/>
                    <a:p>
                      <a:r>
                        <a:rPr lang="ar-JO" dirty="0"/>
                        <a:t>الصنوبر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dirty="0"/>
                        <a:t>التفاح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460">
                <a:tc>
                  <a:txBody>
                    <a:bodyPr/>
                    <a:lstStyle/>
                    <a:p>
                      <a:r>
                        <a:rPr lang="ar-JO" dirty="0"/>
                        <a:t>السرو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dirty="0"/>
                        <a:t>البرتقال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4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dirty="0"/>
                        <a:t>المشمش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EEF9240-CE5E-4196-8CE2-AEAF3172A0C9}"/>
                  </a:ext>
                </a:extLst>
              </p14:cNvPr>
              <p14:cNvContentPartPr/>
              <p14:nvPr/>
            </p14:nvContentPartPr>
            <p14:xfrm>
              <a:off x="5669391" y="5007988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EEF9240-CE5E-4196-8CE2-AEAF3172A0C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60391" y="499898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883</TotalTime>
  <Words>161</Words>
  <Application>Microsoft Office PowerPoint</Application>
  <PresentationFormat>On-screen Show (4:3)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Century Schoolbook</vt:lpstr>
      <vt:lpstr>Times New Roman</vt:lpstr>
      <vt:lpstr>Wingdings</vt:lpstr>
      <vt:lpstr>Wingdings 2</vt:lpstr>
      <vt:lpstr>Oriel</vt:lpstr>
      <vt:lpstr>مجموعات النباتات</vt:lpstr>
      <vt:lpstr>معظم النباتات تتكاثر بالبذور</vt:lpstr>
      <vt:lpstr>نباتات زهرية </vt:lpstr>
      <vt:lpstr>نباتات لا زهرية </vt:lpstr>
      <vt:lpstr>PowerPoint Presentation</vt:lpstr>
      <vt:lpstr>PowerPoint Presentation</vt:lpstr>
      <vt:lpstr>PowerPoint Presentation</vt:lpstr>
      <vt:lpstr>1-بم تتشابة النباتات؟ 2-هل يمكن تصنيف النباتات الى زهرية او لا زهرية؟ 3-النباتات الزهرية هل يمكن تقسيم بذورها الى فلقة او فلقتين؟</vt:lpstr>
      <vt:lpstr>نشاط 1</vt:lpstr>
      <vt:lpstr>نشاط 2</vt:lpstr>
      <vt:lpstr>نشاط 3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مجموعات النباتات</dc:title>
  <dc:creator>Lenovo</dc:creator>
  <cp:lastModifiedBy>s.kakish</cp:lastModifiedBy>
  <cp:revision>19</cp:revision>
  <dcterms:created xsi:type="dcterms:W3CDTF">2020-09-20T18:47:45Z</dcterms:created>
  <dcterms:modified xsi:type="dcterms:W3CDTF">2022-09-23T18:46:57Z</dcterms:modified>
</cp:coreProperties>
</file>