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9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86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1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3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3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4AD0-2D27-4EBC-B34F-447D865D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96115"/>
            <a:ext cx="8791575" cy="1204085"/>
          </a:xfrm>
        </p:spPr>
        <p:txBody>
          <a:bodyPr>
            <a:normAutofit/>
          </a:bodyPr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</a:rPr>
              <a:t>الصّلاة المستجابة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C6AF0-419A-4251-AA58-52463A33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8302" y="2464905"/>
            <a:ext cx="8791575" cy="382987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النتاجات :</a:t>
            </a:r>
          </a:p>
          <a:p>
            <a:pPr algn="r" rtl="1"/>
            <a:r>
              <a:rPr lang="ar-JO" sz="3200" dirty="0"/>
              <a:t>1) حفظ الآية الذّهبية الخاصة بالدرس.</a:t>
            </a:r>
          </a:p>
          <a:p>
            <a:pPr algn="r" rtl="1"/>
            <a:r>
              <a:rPr lang="ar-JO" sz="3200" dirty="0"/>
              <a:t>2) تعريف الصّلاة.</a:t>
            </a:r>
          </a:p>
          <a:p>
            <a:pPr algn="r" rtl="1"/>
            <a:r>
              <a:rPr lang="ar-JO" sz="3200" dirty="0"/>
              <a:t>3) تحديد أنواع الصّلاة.</a:t>
            </a:r>
          </a:p>
          <a:p>
            <a:pPr algn="r" rtl="1"/>
            <a:r>
              <a:rPr lang="ar-JO" sz="3200" dirty="0"/>
              <a:t>4) تحديد شروط الصّلاة المقبولة.</a:t>
            </a:r>
          </a:p>
          <a:p>
            <a:pPr algn="r" rtl="1"/>
            <a:r>
              <a:rPr lang="ar-JO" sz="3200" dirty="0"/>
              <a:t>5) ذكر من أجل من نُصلّي.</a:t>
            </a:r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F8A8F-86E6-44F4-9702-750B11CA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5" y="2464905"/>
            <a:ext cx="4907762" cy="428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55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D7FF-D588-45A2-B338-7D276E0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99430"/>
            <a:ext cx="10353762" cy="970450"/>
          </a:xfrm>
        </p:spPr>
        <p:txBody>
          <a:bodyPr>
            <a:normAutofit/>
          </a:bodyPr>
          <a:lstStyle/>
          <a:p>
            <a:pPr algn="ctr" rtl="1"/>
            <a:r>
              <a:rPr lang="ar-JO" sz="4400" b="1" dirty="0">
                <a:solidFill>
                  <a:srgbClr val="FFC000"/>
                </a:solidFill>
              </a:rPr>
              <a:t>الآية الذّهبية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F9EA-81F6-4440-8B77-40B40E4D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044219"/>
            <a:ext cx="9905999" cy="2345634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/>
              <a:t> </a:t>
            </a:r>
            <a:r>
              <a:rPr lang="ar-JO" sz="4000" dirty="0">
                <a:solidFill>
                  <a:srgbClr val="FFC000"/>
                </a:solidFill>
              </a:rPr>
              <a:t>إِنَّ كُلَّ ما تَطلُبونَ مِنَ الآبِ بِإسمي يُعطيكُمُ إِيَّاهُ.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F5FB2-7082-4BDC-B307-2571FB0D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87" y="3095783"/>
            <a:ext cx="4108174" cy="363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47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E7B-801D-49E2-919B-D3F3B6F3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4400" b="1" dirty="0">
                <a:solidFill>
                  <a:srgbClr val="0070C0"/>
                </a:solidFill>
              </a:rPr>
              <a:t>تعريف الصّلاة 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C10B-E119-4B07-A86D-27EA67DF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41110"/>
            <a:ext cx="10353762" cy="4058751"/>
          </a:xfrm>
        </p:spPr>
        <p:txBody>
          <a:bodyPr>
            <a:normAutofit/>
          </a:bodyPr>
          <a:lstStyle/>
          <a:p>
            <a:pPr algn="r" rtl="1"/>
            <a:r>
              <a:rPr lang="en-US" sz="4000" dirty="0"/>
              <a:t> </a:t>
            </a:r>
            <a:r>
              <a:rPr lang="ar-JO" sz="4000" dirty="0"/>
              <a:t>الصّلاة هي علاقة الإنسان مع الله، بها يتحدّث الأبناء مع أبيهم السماوي.</a:t>
            </a:r>
            <a:endParaRPr lang="en-US" sz="4000" dirty="0"/>
          </a:p>
        </p:txBody>
      </p:sp>
      <p:sp>
        <p:nvSpPr>
          <p:cNvPr id="4" name="AutoShape 2" descr="صلاة النهوض من النوم | موقع القديسة رفقا">
            <a:extLst>
              <a:ext uri="{FF2B5EF4-FFF2-40B4-BE49-F238E27FC236}">
                <a16:creationId xmlns:a16="http://schemas.microsoft.com/office/drawing/2014/main" id="{135499B6-4E6C-46B8-BE3B-34F4C3744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4C888-6358-4410-8E8C-66BB96FC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591339"/>
            <a:ext cx="10112013" cy="310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82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F5AA-8B09-4635-831B-EB2E6541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b="1" dirty="0">
                <a:solidFill>
                  <a:srgbClr val="00B0F0"/>
                </a:solidFill>
              </a:rPr>
              <a:t>أنواع الصّلاة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BE84-94E0-4D72-9E75-CCBE595B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69" y="2057688"/>
            <a:ext cx="10353762" cy="40587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1) صلاة شكر.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2) صلاة طلب.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3) صلاة تسبيح.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4) صلاة حبٍّ.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5) صلاة استغفار.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6) صلاة تشفُّعٍ.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165AE-F88E-48C5-BCF2-CF142BC44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7" y="1357377"/>
            <a:ext cx="3905471" cy="531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00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9CFC-D432-49BE-B049-72558853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7078"/>
            <a:ext cx="10353762" cy="110297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JO" b="1" dirty="0">
                <a:solidFill>
                  <a:srgbClr val="C00000"/>
                </a:solidFill>
              </a:rPr>
              <a:t>شروط الصّلاة المقبولة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ar-JO" b="1" dirty="0">
                <a:solidFill>
                  <a:srgbClr val="C00000"/>
                </a:solidFill>
              </a:rPr>
              <a:t>" موضوعات الصلاة "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057F-17F3-475F-AA34-47267D1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157" y="1948069"/>
            <a:ext cx="7721114" cy="3816627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JO" sz="3000" b="1" dirty="0"/>
              <a:t>1)</a:t>
            </a:r>
            <a:r>
              <a:rPr lang="en-US" sz="3000" b="1" dirty="0"/>
              <a:t> </a:t>
            </a:r>
            <a:r>
              <a:rPr lang="ar-JO" sz="3000" b="1" dirty="0"/>
              <a:t>الإيمان وتقوى الله.</a:t>
            </a:r>
          </a:p>
          <a:p>
            <a:pPr algn="r" rtl="1"/>
            <a:r>
              <a:rPr lang="ar-JO" sz="3000" b="1" dirty="0"/>
              <a:t>2)</a:t>
            </a:r>
            <a:r>
              <a:rPr lang="en-US" sz="3000" b="1" dirty="0"/>
              <a:t> </a:t>
            </a:r>
            <a:r>
              <a:rPr lang="ar-JO" sz="3000" b="1" dirty="0"/>
              <a:t>المحبّة والرّحمة.</a:t>
            </a:r>
          </a:p>
          <a:p>
            <a:pPr algn="r" rtl="1"/>
            <a:r>
              <a:rPr lang="ar-JO" sz="3000" b="1" dirty="0"/>
              <a:t>3)</a:t>
            </a:r>
            <a:r>
              <a:rPr lang="en-US" sz="3000" b="1" dirty="0"/>
              <a:t> </a:t>
            </a:r>
            <a:r>
              <a:rPr lang="ar-JO" sz="3000" b="1" dirty="0"/>
              <a:t>العمل بوصايا الله.</a:t>
            </a:r>
          </a:p>
          <a:p>
            <a:pPr algn="r" rtl="1"/>
            <a:r>
              <a:rPr lang="ar-JO" sz="3000" b="1" dirty="0"/>
              <a:t>4)</a:t>
            </a:r>
            <a:r>
              <a:rPr lang="en-US" sz="3000" b="1" dirty="0"/>
              <a:t> </a:t>
            </a:r>
            <a:r>
              <a:rPr lang="ar-JO" sz="3000" b="1" dirty="0"/>
              <a:t>صفاء الذّهن.</a:t>
            </a:r>
          </a:p>
          <a:p>
            <a:pPr algn="r" rtl="1"/>
            <a:r>
              <a:rPr lang="ar-JO" sz="3000" b="1" dirty="0"/>
              <a:t>5) الصّلاة بتواضع ووداعة باسم الرّبّ يسوع المسيح.</a:t>
            </a:r>
          </a:p>
          <a:p>
            <a:pPr algn="r" rtl="1"/>
            <a:r>
              <a:rPr lang="ar-JO" sz="3000" b="1" dirty="0"/>
              <a:t>6)</a:t>
            </a:r>
            <a:r>
              <a:rPr lang="en-US" sz="3000" b="1" dirty="0"/>
              <a:t> </a:t>
            </a:r>
            <a:r>
              <a:rPr lang="ar-JO" sz="3000" b="1" dirty="0"/>
              <a:t>الصّوم.</a:t>
            </a:r>
          </a:p>
          <a:p>
            <a:pPr algn="r" rtl="1"/>
            <a:r>
              <a:rPr lang="ar-JO" sz="3000" b="1" dirty="0"/>
              <a:t>7)</a:t>
            </a:r>
            <a:r>
              <a:rPr lang="en-US" sz="3000" b="1" dirty="0"/>
              <a:t> </a:t>
            </a:r>
            <a:r>
              <a:rPr lang="ar-JO" sz="3000" b="1" dirty="0"/>
              <a:t>المغفرة والمسامحة (نقاوة القلب).</a:t>
            </a:r>
          </a:p>
          <a:p>
            <a:pPr algn="r" rtl="1"/>
            <a:r>
              <a:rPr lang="ar-JO" sz="3000" b="1" dirty="0"/>
              <a:t>8)</a:t>
            </a:r>
            <a:r>
              <a:rPr lang="en-US" sz="3000" b="1" dirty="0"/>
              <a:t> </a:t>
            </a:r>
            <a:r>
              <a:rPr lang="ar-JO" sz="3000" b="1" dirty="0"/>
              <a:t>الطّلب بإلحاحٍ في الصّلاة.</a:t>
            </a:r>
          </a:p>
          <a:p>
            <a:pPr algn="r" rt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8A9B2-15A6-4963-A8EE-6B78B6F3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9" y="1471849"/>
            <a:ext cx="3745462" cy="525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2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24F0-3C7C-47E3-B339-D45333CD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>
                <a:solidFill>
                  <a:srgbClr val="FFFF00"/>
                </a:solidFill>
              </a:rPr>
              <a:t>من أجل من نصلّي؟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2E89-B93F-4047-A2F1-5C31DAF8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JO" sz="3200" b="1" dirty="0">
                <a:solidFill>
                  <a:srgbClr val="0070C0"/>
                </a:solidFill>
              </a:rPr>
              <a:t>علينا أن نصلّي من أجل:</a:t>
            </a:r>
          </a:p>
          <a:p>
            <a:pPr algn="r" rtl="1"/>
            <a:r>
              <a:rPr lang="ar-JO" sz="2400" dirty="0"/>
              <a:t>1)</a:t>
            </a:r>
            <a:r>
              <a:rPr lang="en-US" sz="2400" dirty="0"/>
              <a:t> </a:t>
            </a:r>
            <a:r>
              <a:rPr lang="ar-JO" sz="2800" dirty="0"/>
              <a:t>سلام كلّ العالم.</a:t>
            </a:r>
          </a:p>
          <a:p>
            <a:pPr algn="r" rtl="1"/>
            <a:r>
              <a:rPr lang="ar-JO" sz="2400" dirty="0"/>
              <a:t>2)</a:t>
            </a:r>
            <a:r>
              <a:rPr lang="en-US" sz="2400" dirty="0"/>
              <a:t> </a:t>
            </a:r>
            <a:r>
              <a:rPr lang="ar-JO" sz="2800" dirty="0"/>
              <a:t>المسيحيّين الحسنيِّ العبادة المُستقيمي الرأي.</a:t>
            </a:r>
          </a:p>
          <a:p>
            <a:pPr algn="r" rtl="1"/>
            <a:r>
              <a:rPr lang="ar-JO" sz="2400" dirty="0"/>
              <a:t>3)</a:t>
            </a:r>
            <a:r>
              <a:rPr lang="en-US" sz="2400" dirty="0"/>
              <a:t> </a:t>
            </a:r>
            <a:r>
              <a:rPr lang="ar-JO" sz="2800" dirty="0"/>
              <a:t>المرضى والمضنيّين والأسرى وخلاصهم.</a:t>
            </a:r>
          </a:p>
          <a:p>
            <a:pPr algn="r" rtl="1"/>
            <a:r>
              <a:rPr lang="ar-JO" sz="2400" dirty="0"/>
              <a:t>4)</a:t>
            </a:r>
            <a:r>
              <a:rPr lang="en-US" sz="2400" dirty="0"/>
              <a:t> </a:t>
            </a:r>
            <a:r>
              <a:rPr lang="ar-JO" sz="2800" dirty="0"/>
              <a:t>الذين في الضّيقات والشّدائد والأوجاع.</a:t>
            </a:r>
          </a:p>
          <a:p>
            <a:pPr algn="r" rtl="1"/>
            <a:r>
              <a:rPr lang="ar-JO" sz="2400" dirty="0"/>
              <a:t>5)</a:t>
            </a:r>
            <a:r>
              <a:rPr lang="en-US" sz="2400" dirty="0"/>
              <a:t> </a:t>
            </a:r>
            <a:r>
              <a:rPr lang="ar-JO" sz="2800" dirty="0"/>
              <a:t>الذين يحبُّوننا والذين يبغضوننا.</a:t>
            </a:r>
          </a:p>
          <a:p>
            <a:pPr algn="r" rtl="1"/>
            <a:r>
              <a:rPr lang="ar-JO" sz="2400" dirty="0"/>
              <a:t>6)</a:t>
            </a:r>
            <a:r>
              <a:rPr lang="en-US" sz="2400" dirty="0"/>
              <a:t> </a:t>
            </a:r>
            <a:r>
              <a:rPr lang="ar-JO" sz="2800" dirty="0"/>
              <a:t>الرّاقدين على رجاء القيامة والحياة الأبديّة.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2D7D5-2878-4FE5-A026-BEB67DF0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40" y="2928730"/>
            <a:ext cx="5289302" cy="379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161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354</TotalTime>
  <Words>215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Trebuchet MS</vt:lpstr>
      <vt:lpstr>Wingdings 2</vt:lpstr>
      <vt:lpstr>Slate</vt:lpstr>
      <vt:lpstr>الصّلاة المستجابة</vt:lpstr>
      <vt:lpstr>الآية الذّهبية</vt:lpstr>
      <vt:lpstr>تعريف الصّلاة </vt:lpstr>
      <vt:lpstr>أنواع الصّلاة </vt:lpstr>
      <vt:lpstr>شروط الصّلاة المقبولة " موضوعات الصلاة "</vt:lpstr>
      <vt:lpstr>من أجل من نصلّي؟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الصّلاة المستجابة</dc:title>
  <dc:creator>Admin</dc:creator>
  <cp:lastModifiedBy>Admin</cp:lastModifiedBy>
  <cp:revision>15</cp:revision>
  <dcterms:created xsi:type="dcterms:W3CDTF">2020-09-22T15:04:44Z</dcterms:created>
  <dcterms:modified xsi:type="dcterms:W3CDTF">2021-09-20T14:01:20Z</dcterms:modified>
</cp:coreProperties>
</file>