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062A6-F7EF-4BA6-BE1E-CD85D61FD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9150B7-1780-4F3D-A0F5-DC6D6EB76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89365-140C-4BE3-A084-3386E1AC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FC95-B324-450B-AD7D-CBD8A9D73872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A3EC4-3C16-4338-AD00-4AFD54CA5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ED136-CC3D-4348-A701-B24B71BD0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77409-65AA-4106-A3C3-2A86E0BF6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5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459E7-B16D-47DD-9032-A5D402C7C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4E2E99-79C8-44CD-AE63-A45525EB4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DFB95-CEFC-4565-A85C-04C75284A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FC95-B324-450B-AD7D-CBD8A9D73872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B2E0E-9C5C-4C35-A3DB-ECCAA9143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ECE9B-4DC8-459C-B0EF-608544903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77409-65AA-4106-A3C3-2A86E0BF6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C5D2DC-5980-43B3-9D72-57321F2BC1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712BB-CEA3-42D5-81A8-5FFB09196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ED50F-026D-4DF4-8D14-D19C3797C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FC95-B324-450B-AD7D-CBD8A9D73872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5B494-94FC-4622-90A8-6DC1B8B9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78FD5-3535-451C-BD2C-FEF87D57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77409-65AA-4106-A3C3-2A86E0BF6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0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7780D-F02E-43FC-ABCA-9DA54DE2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52B78-4711-4DD4-A995-335BE5F63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38BAA-DCB6-4B40-999B-BF39AD47D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FC95-B324-450B-AD7D-CBD8A9D73872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9D2C5-557E-4707-8973-32E6F8A00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7D08F-DF66-4D62-96E3-E00EB9DF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77409-65AA-4106-A3C3-2A86E0BF6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6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F5B5C-E90E-4C1F-A07F-7DC886FEC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BAC91-028F-4C04-BCB1-DFE269121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7A060-6960-4BEB-8A33-69B72598A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FC95-B324-450B-AD7D-CBD8A9D73872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50CB7-D68A-4A03-AF7B-3AC42407E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7F800-FB18-4F00-A077-2EB0DD5EF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77409-65AA-4106-A3C3-2A86E0BF6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7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F6614-8929-4509-902D-9F7346F0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B322A-481C-4A89-9002-24ECFCD4A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CAD78-66CA-4D7A-A7EE-39C48969C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9E786-6AD0-4883-9395-3F68ED00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FC95-B324-450B-AD7D-CBD8A9D73872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7F11E-CABB-4A78-8A0F-3EEEEA8BA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21B88-DADC-472A-B438-9D52F0192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77409-65AA-4106-A3C3-2A86E0BF6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5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80B25-3365-4F4F-8E79-8CA405384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01CDF-55CD-42DF-A85B-5E669DBA9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C23ED-427F-41C0-8216-C942F4B2E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C2BDC5-151E-4EEE-A4E4-C918B7A8C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5053D4-A695-4F53-838E-9C5D06D8E6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C98590-8CB0-4F77-93F1-A911FFC67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FC95-B324-450B-AD7D-CBD8A9D73872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BC4CB6-3F3E-4CDE-8BAA-E818E44F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26C87D-9873-4D80-9036-51421774F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77409-65AA-4106-A3C3-2A86E0BF6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3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0013F-B4F5-4C38-AE6E-613409A54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CE467D-2147-4F38-8C92-2CE1EA025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FC95-B324-450B-AD7D-CBD8A9D73872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351A70-2162-4F9D-8CEC-98A4501D8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F6C07B-E4AC-4FF0-834B-AC15B1866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77409-65AA-4106-A3C3-2A86E0BF6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2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784054-BD0E-44D8-AA48-3CDC4A5A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FC95-B324-450B-AD7D-CBD8A9D73872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3550D-F428-4540-8BD2-79CF18DCF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7AE6E-718E-44AF-919B-D2EC4B4F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77409-65AA-4106-A3C3-2A86E0BF6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8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6A25-A4DF-4E41-9A70-F7F1AE3D0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D4C54-559A-4CB2-9581-052FFE747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119AC-03AC-4E8A-8E57-5945D8020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4B790-DC69-487E-842D-A4BBFB94A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FC95-B324-450B-AD7D-CBD8A9D73872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B2E6A-FE35-4F11-AEDE-C712FE264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1667A-1063-4D3D-A4BE-5E4CA816E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77409-65AA-4106-A3C3-2A86E0BF6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5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49654-FBCC-4148-8FE5-BFE7E154D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6DB4CB-B012-4F84-A590-C1CE261A6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29BCF-4C92-410F-8684-6E4BFC389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AE55E-9D43-4B21-817D-D5F9D50C1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FC95-B324-450B-AD7D-CBD8A9D73872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10AD6-947D-4F4A-A6F7-B4F5627E2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90861-1F18-4219-AEC9-8A38F3E5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77409-65AA-4106-A3C3-2A86E0BF6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5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CCD38-C77F-4972-86ED-4876EE13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4D74E-00F5-45EA-9C62-CBAF4778B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5C13F-8392-49AB-AEA9-1D6D8C832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2FC95-B324-450B-AD7D-CBD8A9D73872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FDD75-BF21-4871-9923-A628E1F67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5F47B-7881-4445-B3EE-E96E9E6F0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77409-65AA-4106-A3C3-2A86E0BF6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8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3F78D-59F8-41C7-82CF-52A8DDEAA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1356" y="1166191"/>
            <a:ext cx="11661912" cy="23437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159DB2-A408-4F30-AA21-0D72F190EA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nglish Alphabet �H.h� Made From Green Grass On White Background.. Stock  Photo, Picture And Royalty Free Image. Image 83011330.">
            <a:extLst>
              <a:ext uri="{FF2B5EF4-FFF2-40B4-BE49-F238E27FC236}">
                <a16:creationId xmlns:a16="http://schemas.microsoft.com/office/drawing/2014/main" id="{BDA64836-AF8D-4DB3-B87F-61D5B21A8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83" y="-434062"/>
            <a:ext cx="8746434" cy="729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709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5D9889-5B12-47FB-A9F9-CF0044795A1B}"/>
              </a:ext>
            </a:extLst>
          </p:cNvPr>
          <p:cNvSpPr txBox="1"/>
          <p:nvPr/>
        </p:nvSpPr>
        <p:spPr>
          <a:xfrm>
            <a:off x="3975653" y="5112785"/>
            <a:ext cx="6029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US" sz="9600" dirty="0">
                <a:latin typeface="Comic Sans MS" panose="030F0702030302020204" pitchFamily="66" charset="0"/>
              </a:rPr>
              <a:t>orse</a:t>
            </a:r>
          </a:p>
        </p:txBody>
      </p:sp>
      <p:pic>
        <p:nvPicPr>
          <p:cNvPr id="5" name="Picture 2" descr="Cop on a horse clipart Library of horse png free download images png files  ▻▻▻ clipart | Bettye.captainamericagifts.com">
            <a:extLst>
              <a:ext uri="{FF2B5EF4-FFF2-40B4-BE49-F238E27FC236}">
                <a16:creationId xmlns:a16="http://schemas.microsoft.com/office/drawing/2014/main" id="{BE181CB5-172C-47E4-8C9D-6B6A1619B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965" y="514350"/>
            <a:ext cx="6029739" cy="459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42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5D9889-5B12-47FB-A9F9-CF0044795A1B}"/>
              </a:ext>
            </a:extLst>
          </p:cNvPr>
          <p:cNvSpPr txBox="1"/>
          <p:nvPr/>
        </p:nvSpPr>
        <p:spPr>
          <a:xfrm>
            <a:off x="3975653" y="5112785"/>
            <a:ext cx="6029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US" sz="9600" dirty="0">
                <a:latin typeface="Comic Sans MS" panose="030F0702030302020204" pitchFamily="66" charset="0"/>
              </a:rPr>
              <a:t>amster</a:t>
            </a:r>
          </a:p>
        </p:txBody>
      </p:sp>
      <p:pic>
        <p:nvPicPr>
          <p:cNvPr id="3074" name="Picture 2" descr="Hamster - Wikipedia">
            <a:extLst>
              <a:ext uri="{FF2B5EF4-FFF2-40B4-BE49-F238E27FC236}">
                <a16:creationId xmlns:a16="http://schemas.microsoft.com/office/drawing/2014/main" id="{2DCC14FB-CDB5-4EA0-A270-1CAFF0848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43" y="1122363"/>
            <a:ext cx="6308035" cy="346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08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5D9889-5B12-47FB-A9F9-CF0044795A1B}"/>
              </a:ext>
            </a:extLst>
          </p:cNvPr>
          <p:cNvSpPr txBox="1"/>
          <p:nvPr/>
        </p:nvSpPr>
        <p:spPr>
          <a:xfrm>
            <a:off x="3869635" y="5112785"/>
            <a:ext cx="6029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US" sz="9600" dirty="0">
                <a:latin typeface="Comic Sans MS" panose="030F0702030302020204" pitchFamily="66" charset="0"/>
              </a:rPr>
              <a:t>en</a:t>
            </a:r>
          </a:p>
        </p:txBody>
      </p:sp>
      <p:pic>
        <p:nvPicPr>
          <p:cNvPr id="5" name="Picture 2" descr="Cartoon Hen Royalty Free Vector Image - VectorStock">
            <a:extLst>
              <a:ext uri="{FF2B5EF4-FFF2-40B4-BE49-F238E27FC236}">
                <a16:creationId xmlns:a16="http://schemas.microsoft.com/office/drawing/2014/main" id="{0CB0C9BB-F430-460A-AF5E-ACF89326F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0" b="8213"/>
          <a:stretch/>
        </p:blipFill>
        <p:spPr bwMode="auto">
          <a:xfrm>
            <a:off x="2729948" y="-53768"/>
            <a:ext cx="5643009" cy="531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47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5D9889-5B12-47FB-A9F9-CF0044795A1B}"/>
              </a:ext>
            </a:extLst>
          </p:cNvPr>
          <p:cNvSpPr txBox="1"/>
          <p:nvPr/>
        </p:nvSpPr>
        <p:spPr>
          <a:xfrm>
            <a:off x="4638261" y="5058599"/>
            <a:ext cx="6029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US" sz="9600" dirty="0">
                <a:latin typeface="Comic Sans MS" panose="030F0702030302020204" pitchFamily="66" charset="0"/>
              </a:rPr>
              <a:t>at</a:t>
            </a:r>
          </a:p>
        </p:txBody>
      </p:sp>
      <p:pic>
        <p:nvPicPr>
          <p:cNvPr id="5122" name="Picture 2" descr="Clipart a violet-colored hat or color Royalty Free Vector">
            <a:extLst>
              <a:ext uri="{FF2B5EF4-FFF2-40B4-BE49-F238E27FC236}">
                <a16:creationId xmlns:a16="http://schemas.microsoft.com/office/drawing/2014/main" id="{FA1E2F70-7E6A-4938-8043-ABA23D597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" b="10532"/>
          <a:stretch/>
        </p:blipFill>
        <p:spPr bwMode="auto">
          <a:xfrm>
            <a:off x="1938752" y="175555"/>
            <a:ext cx="8729248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36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27F27-FFFA-4CA1-8847-42949705C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1734" y="1438012"/>
            <a:ext cx="5575761" cy="65241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D9889-5B12-47FB-A9F9-CF0044795A1B}"/>
              </a:ext>
            </a:extLst>
          </p:cNvPr>
          <p:cNvSpPr txBox="1"/>
          <p:nvPr/>
        </p:nvSpPr>
        <p:spPr>
          <a:xfrm>
            <a:off x="4174436" y="5097044"/>
            <a:ext cx="6029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US" sz="9600" dirty="0">
                <a:latin typeface="Comic Sans MS" panose="030F0702030302020204" pitchFamily="66" charset="0"/>
              </a:rPr>
              <a:t>ouse</a:t>
            </a:r>
          </a:p>
        </p:txBody>
      </p:sp>
      <p:pic>
        <p:nvPicPr>
          <p:cNvPr id="6146" name="Picture 2" descr="Free No Housing Cliparts, Download Free Clip Art, Free Clip Art on Clipart  Library">
            <a:extLst>
              <a:ext uri="{FF2B5EF4-FFF2-40B4-BE49-F238E27FC236}">
                <a16:creationId xmlns:a16="http://schemas.microsoft.com/office/drawing/2014/main" id="{F227843C-C75B-403E-B0E5-9B8D44175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52" y="372268"/>
            <a:ext cx="7195931" cy="478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1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T.Alnimri</dc:creator>
  <cp:lastModifiedBy>T.Alnimri</cp:lastModifiedBy>
  <cp:revision>7</cp:revision>
  <dcterms:created xsi:type="dcterms:W3CDTF">2020-09-18T17:29:59Z</dcterms:created>
  <dcterms:modified xsi:type="dcterms:W3CDTF">2022-09-22T08:17:49Z</dcterms:modified>
</cp:coreProperties>
</file>