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062A6-F7EF-4BA6-BE1E-CD85D61FD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150B7-1780-4F3D-A0F5-DC6D6EB76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89365-140C-4BE3-A084-3386E1ACE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A3EC4-3C16-4338-AD00-4AFD54CA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ED136-CC3D-4348-A701-B24B71BD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5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459E7-B16D-47DD-9032-A5D402C7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E2E99-79C8-44CD-AE63-A45525EB4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DFB95-CEFC-4565-A85C-04C75284A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B2E0E-9C5C-4C35-A3DB-ECCAA914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ECE9B-4DC8-459C-B0EF-60854490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C5D2DC-5980-43B3-9D72-57321F2BC1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712BB-CEA3-42D5-81A8-5FFB09196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ED50F-026D-4DF4-8D14-D19C3797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5B494-94FC-4622-90A8-6DC1B8B9C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78FD5-3535-451C-BD2C-FEF87D57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0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7780D-F02E-43FC-ABCA-9DA54DE2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52B78-4711-4DD4-A995-335BE5F63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38BAA-DCB6-4B40-999B-BF39AD47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9D2C5-557E-4707-8973-32E6F8A00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7D08F-DF66-4D62-96E3-E00EB9DF3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6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5B5C-E90E-4C1F-A07F-7DC886FEC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BAC91-028F-4C04-BCB1-DFE269121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7A060-6960-4BEB-8A33-69B72598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50CB7-D68A-4A03-AF7B-3AC4240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7F800-FB18-4F00-A077-2EB0DD5E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7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F6614-8929-4509-902D-9F7346F0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B322A-481C-4A89-9002-24ECFCD4A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CAD78-66CA-4D7A-A7EE-39C48969C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9E786-6AD0-4883-9395-3F68ED008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7F11E-CABB-4A78-8A0F-3EEEEA8B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21B88-DADC-472A-B438-9D52F019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5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80B25-3365-4F4F-8E79-8CA405384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01CDF-55CD-42DF-A85B-5E669DBA9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C23ED-427F-41C0-8216-C942F4B2E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C2BDC5-151E-4EEE-A4E4-C918B7A8C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5053D4-A695-4F53-838E-9C5D06D8E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C98590-8CB0-4F77-93F1-A911FFC6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BC4CB6-3F3E-4CDE-8BAA-E818E44F0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6C87D-9873-4D80-9036-51421774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3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0013F-B4F5-4C38-AE6E-613409A54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CE467D-2147-4F38-8C92-2CE1EA02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51A70-2162-4F9D-8CEC-98A4501D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F6C07B-E4AC-4FF0-834B-AC15B186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2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84054-BD0E-44D8-AA48-3CDC4A5A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43550D-F428-4540-8BD2-79CF18DCF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7AE6E-718E-44AF-919B-D2EC4B4F0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6A25-A4DF-4E41-9A70-F7F1AE3D0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D4C54-559A-4CB2-9581-052FFE747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119AC-03AC-4E8A-8E57-5945D8020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4B790-DC69-487E-842D-A4BBFB94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B2E6A-FE35-4F11-AEDE-C712FE26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1667A-1063-4D3D-A4BE-5E4CA816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49654-FBCC-4148-8FE5-BFE7E154D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6DB4CB-B012-4F84-A590-C1CE261A68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29BCF-4C92-410F-8684-6E4BFC389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AE55E-9D43-4B21-817D-D5F9D50C1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10AD6-947D-4F4A-A6F7-B4F5627E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90861-1F18-4219-AEC9-8A38F3E5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7CCD38-C77F-4972-86ED-4876EE132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4D74E-00F5-45EA-9C62-CBAF4778B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5C13F-8392-49AB-AEA9-1D6D8C832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2FC95-B324-450B-AD7D-CBD8A9D7387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FDD75-BF21-4871-9923-A628E1F67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5F47B-7881-4445-B3EE-E96E9E6F0E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77409-65AA-4106-A3C3-2A86E0BF6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3F78D-59F8-41C7-82CF-52A8DDEAAE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59DB2-A408-4F30-AA21-0D72F190EA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rassy Alphabet Cliparts, Stock Vector And Royalty Free Grassy Alphabet  Illustrations">
            <a:extLst>
              <a:ext uri="{FF2B5EF4-FFF2-40B4-BE49-F238E27FC236}">
                <a16:creationId xmlns:a16="http://schemas.microsoft.com/office/drawing/2014/main" id="{8707F4D1-72FC-4879-B8D8-B1377DC4D2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5" r="-2870"/>
          <a:stretch/>
        </p:blipFill>
        <p:spPr bwMode="auto">
          <a:xfrm>
            <a:off x="0" y="331304"/>
            <a:ext cx="11873948" cy="631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70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5D9889-5B12-47FB-A9F9-CF0044795A1B}"/>
              </a:ext>
            </a:extLst>
          </p:cNvPr>
          <p:cNvSpPr txBox="1"/>
          <p:nvPr/>
        </p:nvSpPr>
        <p:spPr>
          <a:xfrm>
            <a:off x="3975653" y="5112785"/>
            <a:ext cx="60297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sz="9600" dirty="0">
                <a:latin typeface="Comic Sans MS" panose="030F0702030302020204" pitchFamily="66" charset="0"/>
              </a:rPr>
              <a:t>irl</a:t>
            </a:r>
          </a:p>
        </p:txBody>
      </p:sp>
      <p:pic>
        <p:nvPicPr>
          <p:cNvPr id="5122" name="Picture 2" descr="Free Girl Cliparts, Download Free Clip Art, Free Clip Art on Clipart Library">
            <a:extLst>
              <a:ext uri="{FF2B5EF4-FFF2-40B4-BE49-F238E27FC236}">
                <a16:creationId xmlns:a16="http://schemas.microsoft.com/office/drawing/2014/main" id="{754D16DD-A7B9-46E9-95F2-945F9B115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653" y="381000"/>
            <a:ext cx="2704685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08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5D9889-5B12-47FB-A9F9-CF0044795A1B}"/>
              </a:ext>
            </a:extLst>
          </p:cNvPr>
          <p:cNvSpPr txBox="1"/>
          <p:nvPr/>
        </p:nvSpPr>
        <p:spPr>
          <a:xfrm>
            <a:off x="4545496" y="5112785"/>
            <a:ext cx="60297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sz="9600" dirty="0">
                <a:latin typeface="Comic Sans MS" panose="030F0702030302020204" pitchFamily="66" charset="0"/>
              </a:rPr>
              <a:t>ift</a:t>
            </a:r>
          </a:p>
        </p:txBody>
      </p:sp>
      <p:pic>
        <p:nvPicPr>
          <p:cNvPr id="4098" name="Picture 2" descr="Pin de jaycel en xmas | Feliz día de cumpleaños, Tarjetas, Manualidades">
            <a:extLst>
              <a:ext uri="{FF2B5EF4-FFF2-40B4-BE49-F238E27FC236}">
                <a16:creationId xmlns:a16="http://schemas.microsoft.com/office/drawing/2014/main" id="{F4AE37D8-3DFD-4B93-99B9-3B48485AB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393" y="175555"/>
            <a:ext cx="7619999" cy="508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4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5D9889-5B12-47FB-A9F9-CF0044795A1B}"/>
              </a:ext>
            </a:extLst>
          </p:cNvPr>
          <p:cNvSpPr txBox="1"/>
          <p:nvPr/>
        </p:nvSpPr>
        <p:spPr>
          <a:xfrm>
            <a:off x="3975653" y="5112785"/>
            <a:ext cx="60297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sz="9600" dirty="0">
                <a:latin typeface="Comic Sans MS" panose="030F0702030302020204" pitchFamily="66" charset="0"/>
              </a:rPr>
              <a:t>oat</a:t>
            </a:r>
          </a:p>
        </p:txBody>
      </p:sp>
      <p:pic>
        <p:nvPicPr>
          <p:cNvPr id="3074" name="Picture 2" descr="Click to view | Clipart Panda - Free Clipart Images | Goat art, Goat  picture, Cute goats">
            <a:extLst>
              <a:ext uri="{FF2B5EF4-FFF2-40B4-BE49-F238E27FC236}">
                <a16:creationId xmlns:a16="http://schemas.microsoft.com/office/drawing/2014/main" id="{648CD26F-428F-411B-B63E-272A7328B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296" y="384313"/>
            <a:ext cx="6383426" cy="511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36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27F27-FFFA-4CA1-8847-42949705C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1734" y="1438012"/>
            <a:ext cx="5575761" cy="65241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5D9889-5B12-47FB-A9F9-CF0044795A1B}"/>
              </a:ext>
            </a:extLst>
          </p:cNvPr>
          <p:cNvSpPr txBox="1"/>
          <p:nvPr/>
        </p:nvSpPr>
        <p:spPr>
          <a:xfrm>
            <a:off x="3975653" y="5112785"/>
            <a:ext cx="60297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hu</a:t>
            </a:r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8194" name="Picture 2" descr="bedtime clipart free photo download | Mother clipart, Happy kids quotes,  Mothers day cartoon">
            <a:extLst>
              <a:ext uri="{FF2B5EF4-FFF2-40B4-BE49-F238E27FC236}">
                <a16:creationId xmlns:a16="http://schemas.microsoft.com/office/drawing/2014/main" id="{E5B49FF7-CA7B-4122-BA22-9B55B4B9E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492" y="315650"/>
            <a:ext cx="3462568" cy="457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5D9889-5B12-47FB-A9F9-CF0044795A1B}"/>
              </a:ext>
            </a:extLst>
          </p:cNvPr>
          <p:cNvSpPr txBox="1"/>
          <p:nvPr/>
        </p:nvSpPr>
        <p:spPr>
          <a:xfrm>
            <a:off x="3975653" y="5112785"/>
            <a:ext cx="60297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</a:t>
            </a:r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Beagle Dog Cartoon by timmcfarlin on deviantART | Dog caricature, Cartoon  dog, Dog clip art">
            <a:extLst>
              <a:ext uri="{FF2B5EF4-FFF2-40B4-BE49-F238E27FC236}">
                <a16:creationId xmlns:a16="http://schemas.microsoft.com/office/drawing/2014/main" id="{2F9D763D-FD4A-43D9-9D76-D83771B09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45" y="354443"/>
            <a:ext cx="4316654" cy="475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61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5</cp:revision>
  <dcterms:created xsi:type="dcterms:W3CDTF">2020-09-18T17:29:59Z</dcterms:created>
  <dcterms:modified xsi:type="dcterms:W3CDTF">2022-09-22T08:14:49Z</dcterms:modified>
</cp:coreProperties>
</file>