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6" r:id="rId7"/>
    <p:sldId id="260" r:id="rId8"/>
    <p:sldId id="261" r:id="rId9"/>
    <p:sldId id="264" r:id="rId10"/>
    <p:sldId id="262" r:id="rId11"/>
    <p:sldId id="265" r:id="rId12"/>
    <p:sldId id="263" r:id="rId13"/>
    <p:sldId id="267" r:id="rId14"/>
    <p:sldId id="268" r:id="rId15"/>
    <p:sldId id="281" r:id="rId16"/>
    <p:sldId id="282" r:id="rId17"/>
    <p:sldId id="283" r:id="rId18"/>
    <p:sldId id="291" r:id="rId19"/>
    <p:sldId id="284" r:id="rId20"/>
    <p:sldId id="285" r:id="rId21"/>
    <p:sldId id="286" r:id="rId22"/>
    <p:sldId id="290" r:id="rId23"/>
    <p:sldId id="287" r:id="rId24"/>
    <p:sldId id="288" r:id="rId25"/>
    <p:sldId id="294" r:id="rId26"/>
    <p:sldId id="289" r:id="rId27"/>
    <p:sldId id="293" r:id="rId28"/>
    <p:sldId id="292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27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you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come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your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5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some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said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40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10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89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they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58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64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68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go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00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one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5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64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only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9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old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like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1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have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57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51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give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37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little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017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down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04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what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6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when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23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why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3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where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44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52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which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68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54</Words>
  <Application>Microsoft Office PowerPoint</Application>
  <PresentationFormat>On-screen Show (4:3)</PresentationFormat>
  <Paragraphs>46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G.Halteh</cp:lastModifiedBy>
  <cp:revision>19</cp:revision>
  <dcterms:created xsi:type="dcterms:W3CDTF">2006-08-16T00:00:00Z</dcterms:created>
  <dcterms:modified xsi:type="dcterms:W3CDTF">2022-09-22T10:59:47Z</dcterms:modified>
</cp:coreProperties>
</file>