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91" r:id="rId19"/>
    <p:sldId id="284" r:id="rId20"/>
    <p:sldId id="285" r:id="rId21"/>
    <p:sldId id="286" r:id="rId22"/>
    <p:sldId id="290" r:id="rId23"/>
    <p:sldId id="287" r:id="rId24"/>
    <p:sldId id="288" r:id="rId25"/>
    <p:sldId id="294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G.Halteh</cp:lastModifiedBy>
  <cp:revision>19</cp:revision>
  <dcterms:created xsi:type="dcterms:W3CDTF">2006-08-16T00:00:00Z</dcterms:created>
  <dcterms:modified xsi:type="dcterms:W3CDTF">2022-09-22T10:59:47Z</dcterms:modified>
</cp:coreProperties>
</file>