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60" r:id="rId8"/>
    <p:sldId id="261" r:id="rId9"/>
    <p:sldId id="264" r:id="rId10"/>
    <p:sldId id="262" r:id="rId11"/>
    <p:sldId id="265" r:id="rId12"/>
    <p:sldId id="263" r:id="rId13"/>
    <p:sldId id="267" r:id="rId14"/>
    <p:sldId id="268" r:id="rId15"/>
    <p:sldId id="281" r:id="rId16"/>
    <p:sldId id="282" r:id="rId17"/>
    <p:sldId id="283" r:id="rId18"/>
    <p:sldId id="291" r:id="rId19"/>
    <p:sldId id="284" r:id="rId20"/>
    <p:sldId id="285" r:id="rId21"/>
    <p:sldId id="286" r:id="rId22"/>
    <p:sldId id="290" r:id="rId23"/>
    <p:sldId id="287" r:id="rId24"/>
    <p:sldId id="288" r:id="rId25"/>
    <p:sldId id="294" r:id="rId26"/>
    <p:sldId id="289" r:id="rId27"/>
    <p:sldId id="293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27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come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your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said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n</a:t>
            </a:r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9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they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by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68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go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one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my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only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9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old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like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0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have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57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live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1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give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little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17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down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3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 smtClean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4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5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which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68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54</Words>
  <Application>Microsoft Office PowerPoint</Application>
  <PresentationFormat>On-screen Show (4:3)</PresentationFormat>
  <Paragraphs>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S.Taylor</cp:lastModifiedBy>
  <cp:revision>19</cp:revision>
  <dcterms:created xsi:type="dcterms:W3CDTF">2006-08-16T00:00:00Z</dcterms:created>
  <dcterms:modified xsi:type="dcterms:W3CDTF">2021-12-06T09:26:03Z</dcterms:modified>
</cp:coreProperties>
</file>