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56AA2-4574-4C0F-9063-AE4E5B2BA21C}" type="datetimeFigureOut">
              <a:rPr lang="ar-JO" smtClean="0"/>
              <a:t>11/24/1441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820C-EA4A-4D7F-ADCA-8A2936CC5D5F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61634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56AA2-4574-4C0F-9063-AE4E5B2BA21C}" type="datetimeFigureOut">
              <a:rPr lang="ar-JO" smtClean="0"/>
              <a:t>11/24/1441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820C-EA4A-4D7F-ADCA-8A2936CC5D5F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011622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56AA2-4574-4C0F-9063-AE4E5B2BA21C}" type="datetimeFigureOut">
              <a:rPr lang="ar-JO" smtClean="0"/>
              <a:t>11/24/1441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820C-EA4A-4D7F-ADCA-8A2936CC5D5F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631490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56AA2-4574-4C0F-9063-AE4E5B2BA21C}" type="datetimeFigureOut">
              <a:rPr lang="ar-JO" smtClean="0"/>
              <a:t>11/24/1441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820C-EA4A-4D7F-ADCA-8A2936CC5D5F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458011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56AA2-4574-4C0F-9063-AE4E5B2BA21C}" type="datetimeFigureOut">
              <a:rPr lang="ar-JO" smtClean="0"/>
              <a:t>11/24/1441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820C-EA4A-4D7F-ADCA-8A2936CC5D5F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645657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56AA2-4574-4C0F-9063-AE4E5B2BA21C}" type="datetimeFigureOut">
              <a:rPr lang="ar-JO" smtClean="0"/>
              <a:t>11/24/1441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820C-EA4A-4D7F-ADCA-8A2936CC5D5F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050399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56AA2-4574-4C0F-9063-AE4E5B2BA21C}" type="datetimeFigureOut">
              <a:rPr lang="ar-JO" smtClean="0"/>
              <a:t>11/24/1441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820C-EA4A-4D7F-ADCA-8A2936CC5D5F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043716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56AA2-4574-4C0F-9063-AE4E5B2BA21C}" type="datetimeFigureOut">
              <a:rPr lang="ar-JO" smtClean="0"/>
              <a:t>11/24/1441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820C-EA4A-4D7F-ADCA-8A2936CC5D5F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088542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56AA2-4574-4C0F-9063-AE4E5B2BA21C}" type="datetimeFigureOut">
              <a:rPr lang="ar-JO" smtClean="0"/>
              <a:t>11/24/1441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820C-EA4A-4D7F-ADCA-8A2936CC5D5F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090296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56AA2-4574-4C0F-9063-AE4E5B2BA21C}" type="datetimeFigureOut">
              <a:rPr lang="ar-JO" smtClean="0"/>
              <a:t>11/24/1441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820C-EA4A-4D7F-ADCA-8A2936CC5D5F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622896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56AA2-4574-4C0F-9063-AE4E5B2BA21C}" type="datetimeFigureOut">
              <a:rPr lang="ar-JO" smtClean="0"/>
              <a:t>11/24/1441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4820C-EA4A-4D7F-ADCA-8A2936CC5D5F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829739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56AA2-4574-4C0F-9063-AE4E5B2BA21C}" type="datetimeFigureOut">
              <a:rPr lang="ar-JO" smtClean="0"/>
              <a:t>11/24/1441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4820C-EA4A-4D7F-ADCA-8A2936CC5D5F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044240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ar-JO" dirty="0" smtClean="0"/>
              <a:t>نشاط </a:t>
            </a:r>
            <a:endParaRPr lang="ar-J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ar-JO" sz="3200" dirty="0" smtClean="0"/>
              <a:t>اقرأ الفقرة الثّالثة من درس الطّيور ص 19، ثمّ أجب عمّا يلي:</a:t>
            </a:r>
            <a:endParaRPr lang="ar-JO" sz="3200" dirty="0"/>
          </a:p>
        </p:txBody>
      </p:sp>
    </p:spTree>
    <p:extLst>
      <p:ext uri="{BB962C8B-B14F-4D97-AF65-F5344CB8AC3E}">
        <p14:creationId xmlns:p14="http://schemas.microsoft.com/office/powerpoint/2010/main" val="954406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7065" y="3812147"/>
            <a:ext cx="10980891" cy="1754326"/>
          </a:xfrm>
          <a:prstGeom prst="rect">
            <a:avLst/>
          </a:prstGeom>
          <a:solidFill>
            <a:srgbClr val="FFFF00"/>
          </a:solidFill>
        </p:spPr>
        <p:txBody>
          <a:bodyPr wrap="none" rtlCol="1">
            <a:spAutoFit/>
          </a:bodyPr>
          <a:lstStyle/>
          <a:p>
            <a:r>
              <a:rPr lang="ar-JO" sz="3600" dirty="0" smtClean="0"/>
              <a:t>1ــ كلمتيْنِ مترادفتيْن: ـــــــــــــــــــــــــــــــــــــــــــــــــــــــــــــــــــــــــ</a:t>
            </a:r>
          </a:p>
          <a:p>
            <a:r>
              <a:rPr lang="ar-JO" sz="3600" dirty="0" smtClean="0"/>
              <a:t>2ــ ضدّ كلمة ( عناية ): ــــــــــــــــــــــــــــــــــــــــــــــــــــــــــــــــــــــ</a:t>
            </a:r>
          </a:p>
          <a:p>
            <a:r>
              <a:rPr lang="ar-JO" sz="3600" smtClean="0"/>
              <a:t>3ــ صورة </a:t>
            </a:r>
            <a:r>
              <a:rPr lang="ar-JO" sz="3600" dirty="0" smtClean="0"/>
              <a:t>فنّيّة: ـــــــــــــــــــــــــــــــــــــــــــــــــــــــــــــــــــــــــــــــــــــــ</a:t>
            </a:r>
            <a:endParaRPr lang="ar-JO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4135" y="540913"/>
            <a:ext cx="4658822" cy="270456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7887" y="540912"/>
            <a:ext cx="4398222" cy="2704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661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32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نشاط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نشاط </dc:title>
  <dc:creator>user</dc:creator>
  <cp:lastModifiedBy>user</cp:lastModifiedBy>
  <cp:revision>4</cp:revision>
  <dcterms:created xsi:type="dcterms:W3CDTF">2020-07-14T16:42:02Z</dcterms:created>
  <dcterms:modified xsi:type="dcterms:W3CDTF">2020-07-14T16:50:40Z</dcterms:modified>
</cp:coreProperties>
</file>