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EAD86E-F5FD-4AB8-B3F1-127D693B640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51991109-9ABA-4778-AB5C-8730FC70F7ED}">
      <dgm:prSet phldrT="[Text]" custT="1"/>
      <dgm:spPr/>
      <dgm:t>
        <a:bodyPr/>
        <a:lstStyle/>
        <a:p>
          <a:pPr rtl="1"/>
          <a:r>
            <a:rPr lang="ar-JO" sz="4000" dirty="0" smtClean="0"/>
            <a:t>في نهايةِ الكلمةِ</a:t>
          </a:r>
          <a:endParaRPr lang="ar-JO" sz="4000" dirty="0"/>
        </a:p>
      </dgm:t>
    </dgm:pt>
    <dgm:pt modelId="{464708E6-C490-4276-8F89-B4F697F02607}" type="parTrans" cxnId="{FF0DF073-559D-4F44-8F7B-442EC9E32E67}">
      <dgm:prSet/>
      <dgm:spPr/>
      <dgm:t>
        <a:bodyPr/>
        <a:lstStyle/>
        <a:p>
          <a:pPr rtl="1"/>
          <a:endParaRPr lang="ar-JO"/>
        </a:p>
      </dgm:t>
    </dgm:pt>
    <dgm:pt modelId="{DCA65924-CA71-4254-8468-EACF9808DA2D}" type="sibTrans" cxnId="{FF0DF073-559D-4F44-8F7B-442EC9E32E67}">
      <dgm:prSet/>
      <dgm:spPr/>
      <dgm:t>
        <a:bodyPr/>
        <a:lstStyle/>
        <a:p>
          <a:pPr rtl="1"/>
          <a:endParaRPr lang="ar-JO"/>
        </a:p>
      </dgm:t>
    </dgm:pt>
    <dgm:pt modelId="{F8DE862B-87B4-4C0A-9FB0-8D1727384A5E}">
      <dgm:prSet phldrT="[Text]" custT="1"/>
      <dgm:spPr/>
      <dgm:t>
        <a:bodyPr/>
        <a:lstStyle/>
        <a:p>
          <a:pPr rtl="1"/>
          <a:r>
            <a:rPr lang="ar-JO" sz="5600" dirty="0" smtClean="0"/>
            <a:t>الهاءُ</a:t>
          </a:r>
        </a:p>
        <a:p>
          <a:pPr rtl="1"/>
          <a:r>
            <a:rPr lang="ar-JO" sz="3600" dirty="0" smtClean="0"/>
            <a:t>تَبقى هاءً عندَ </a:t>
          </a:r>
          <a:r>
            <a:rPr lang="ar-JO" sz="3600" dirty="0" smtClean="0">
              <a:solidFill>
                <a:srgbClr val="FF0000"/>
              </a:solidFill>
            </a:rPr>
            <a:t>التّحريكِ</a:t>
          </a:r>
          <a:r>
            <a:rPr lang="ar-JO" sz="3600" dirty="0" smtClean="0"/>
            <a:t>.</a:t>
          </a:r>
          <a:endParaRPr lang="ar-JO" sz="3600" dirty="0"/>
        </a:p>
      </dgm:t>
    </dgm:pt>
    <dgm:pt modelId="{18B6D1F2-2909-4161-A5D1-9122AC15D85A}" type="parTrans" cxnId="{A8A2F135-7007-4C66-BD86-4320BA1362D4}">
      <dgm:prSet/>
      <dgm:spPr/>
      <dgm:t>
        <a:bodyPr/>
        <a:lstStyle/>
        <a:p>
          <a:pPr rtl="1"/>
          <a:endParaRPr lang="ar-JO"/>
        </a:p>
      </dgm:t>
    </dgm:pt>
    <dgm:pt modelId="{7FB17075-0C30-4028-9A1B-3CBE369041F6}" type="sibTrans" cxnId="{A8A2F135-7007-4C66-BD86-4320BA1362D4}">
      <dgm:prSet/>
      <dgm:spPr/>
      <dgm:t>
        <a:bodyPr/>
        <a:lstStyle/>
        <a:p>
          <a:pPr rtl="1"/>
          <a:endParaRPr lang="ar-JO"/>
        </a:p>
      </dgm:t>
    </dgm:pt>
    <dgm:pt modelId="{FEA33A42-1A86-4094-AD1F-1455A0D93A9A}">
      <dgm:prSet phldrT="[Text]" custT="1"/>
      <dgm:spPr/>
      <dgm:t>
        <a:bodyPr/>
        <a:lstStyle/>
        <a:p>
          <a:pPr rtl="1"/>
          <a:r>
            <a:rPr lang="ar-JO" sz="6000" dirty="0" smtClean="0"/>
            <a:t>التّاءُ المَربوطَةُ</a:t>
          </a:r>
        </a:p>
        <a:p>
          <a:pPr rtl="1"/>
          <a:r>
            <a:rPr lang="ar-JO" sz="3600" dirty="0" smtClean="0"/>
            <a:t>تُلفظُ تاءً عندَ </a:t>
          </a:r>
          <a:r>
            <a:rPr lang="ar-JO" sz="3600" dirty="0" smtClean="0">
              <a:solidFill>
                <a:srgbClr val="FF0000"/>
              </a:solidFill>
            </a:rPr>
            <a:t>التّحريكِ</a:t>
          </a:r>
          <a:r>
            <a:rPr lang="ar-JO" sz="3600" dirty="0" smtClean="0"/>
            <a:t>.</a:t>
          </a:r>
          <a:endParaRPr lang="ar-JO" sz="3600" dirty="0"/>
        </a:p>
      </dgm:t>
    </dgm:pt>
    <dgm:pt modelId="{18A838E5-F4BC-4B18-BC01-BBBB29703A65}" type="parTrans" cxnId="{054659C6-D1DC-4F2A-BCBE-9D951F6E4999}">
      <dgm:prSet/>
      <dgm:spPr/>
      <dgm:t>
        <a:bodyPr/>
        <a:lstStyle/>
        <a:p>
          <a:pPr rtl="1"/>
          <a:endParaRPr lang="ar-JO"/>
        </a:p>
      </dgm:t>
    </dgm:pt>
    <dgm:pt modelId="{0367F47C-D7A7-48CE-A116-119A86876597}" type="sibTrans" cxnId="{054659C6-D1DC-4F2A-BCBE-9D951F6E4999}">
      <dgm:prSet/>
      <dgm:spPr/>
      <dgm:t>
        <a:bodyPr/>
        <a:lstStyle/>
        <a:p>
          <a:pPr rtl="1"/>
          <a:endParaRPr lang="ar-JO"/>
        </a:p>
      </dgm:t>
    </dgm:pt>
    <dgm:pt modelId="{16256674-D098-424F-B725-DEC378011260}" type="pres">
      <dgm:prSet presAssocID="{00EAD86E-F5FD-4AB8-B3F1-127D693B64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JO"/>
        </a:p>
      </dgm:t>
    </dgm:pt>
    <dgm:pt modelId="{2F6F0ADB-34F0-4CB4-AF44-0E6547970AEC}" type="pres">
      <dgm:prSet presAssocID="{51991109-9ABA-4778-AB5C-8730FC70F7ED}" presName="hierRoot1" presStyleCnt="0">
        <dgm:presLayoutVars>
          <dgm:hierBranch val="init"/>
        </dgm:presLayoutVars>
      </dgm:prSet>
      <dgm:spPr/>
    </dgm:pt>
    <dgm:pt modelId="{6F3E9E46-B2C3-4656-ABA8-87EBF59996F7}" type="pres">
      <dgm:prSet presAssocID="{51991109-9ABA-4778-AB5C-8730FC70F7ED}" presName="rootComposite1" presStyleCnt="0"/>
      <dgm:spPr/>
    </dgm:pt>
    <dgm:pt modelId="{36566641-670F-4304-9836-3451CB2B7C18}" type="pres">
      <dgm:prSet presAssocID="{51991109-9ABA-4778-AB5C-8730FC70F7E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63414CF9-A8DF-4AB1-8769-C97342F42A40}" type="pres">
      <dgm:prSet presAssocID="{51991109-9ABA-4778-AB5C-8730FC70F7ED}" presName="rootConnector1" presStyleLbl="node1" presStyleIdx="0" presStyleCnt="0"/>
      <dgm:spPr/>
      <dgm:t>
        <a:bodyPr/>
        <a:lstStyle/>
        <a:p>
          <a:pPr rtl="1"/>
          <a:endParaRPr lang="ar-JO"/>
        </a:p>
      </dgm:t>
    </dgm:pt>
    <dgm:pt modelId="{853AD6F8-782B-43B8-BA14-2A7D81814F2C}" type="pres">
      <dgm:prSet presAssocID="{51991109-9ABA-4778-AB5C-8730FC70F7ED}" presName="hierChild2" presStyleCnt="0"/>
      <dgm:spPr/>
    </dgm:pt>
    <dgm:pt modelId="{EABA1193-1340-45A8-AB7A-1BFB4D42CFFD}" type="pres">
      <dgm:prSet presAssocID="{18B6D1F2-2909-4161-A5D1-9122AC15D85A}" presName="Name37" presStyleLbl="parChTrans1D2" presStyleIdx="0" presStyleCnt="2"/>
      <dgm:spPr/>
      <dgm:t>
        <a:bodyPr/>
        <a:lstStyle/>
        <a:p>
          <a:pPr rtl="1"/>
          <a:endParaRPr lang="ar-JO"/>
        </a:p>
      </dgm:t>
    </dgm:pt>
    <dgm:pt modelId="{FB3DD5D6-8FCC-426E-99E0-17373E243226}" type="pres">
      <dgm:prSet presAssocID="{F8DE862B-87B4-4C0A-9FB0-8D1727384A5E}" presName="hierRoot2" presStyleCnt="0">
        <dgm:presLayoutVars>
          <dgm:hierBranch val="init"/>
        </dgm:presLayoutVars>
      </dgm:prSet>
      <dgm:spPr/>
    </dgm:pt>
    <dgm:pt modelId="{D2846BAA-92CA-42D5-A1F3-9A9350009EBD}" type="pres">
      <dgm:prSet presAssocID="{F8DE862B-87B4-4C0A-9FB0-8D1727384A5E}" presName="rootComposite" presStyleCnt="0"/>
      <dgm:spPr/>
    </dgm:pt>
    <dgm:pt modelId="{8E99EB8A-A1CF-4D64-9891-00CF0AD58D0F}" type="pres">
      <dgm:prSet presAssocID="{F8DE862B-87B4-4C0A-9FB0-8D1727384A5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F7C87464-F8A8-4641-BC1E-9F3789CDEDB0}" type="pres">
      <dgm:prSet presAssocID="{F8DE862B-87B4-4C0A-9FB0-8D1727384A5E}" presName="rootConnector" presStyleLbl="node2" presStyleIdx="0" presStyleCnt="2"/>
      <dgm:spPr/>
      <dgm:t>
        <a:bodyPr/>
        <a:lstStyle/>
        <a:p>
          <a:pPr rtl="1"/>
          <a:endParaRPr lang="ar-JO"/>
        </a:p>
      </dgm:t>
    </dgm:pt>
    <dgm:pt modelId="{7F3F6F9E-B27E-4DF3-92E5-21DEA8923BE5}" type="pres">
      <dgm:prSet presAssocID="{F8DE862B-87B4-4C0A-9FB0-8D1727384A5E}" presName="hierChild4" presStyleCnt="0"/>
      <dgm:spPr/>
    </dgm:pt>
    <dgm:pt modelId="{DE03EF22-7FC9-4B97-A53B-096C3B8786E3}" type="pres">
      <dgm:prSet presAssocID="{F8DE862B-87B4-4C0A-9FB0-8D1727384A5E}" presName="hierChild5" presStyleCnt="0"/>
      <dgm:spPr/>
    </dgm:pt>
    <dgm:pt modelId="{30BA7457-7577-41B1-9535-94FADB25D5A4}" type="pres">
      <dgm:prSet presAssocID="{18A838E5-F4BC-4B18-BC01-BBBB29703A65}" presName="Name37" presStyleLbl="parChTrans1D2" presStyleIdx="1" presStyleCnt="2"/>
      <dgm:spPr/>
      <dgm:t>
        <a:bodyPr/>
        <a:lstStyle/>
        <a:p>
          <a:pPr rtl="1"/>
          <a:endParaRPr lang="ar-JO"/>
        </a:p>
      </dgm:t>
    </dgm:pt>
    <dgm:pt modelId="{F3029024-EE10-461C-A44C-DC09E76C0CE5}" type="pres">
      <dgm:prSet presAssocID="{FEA33A42-1A86-4094-AD1F-1455A0D93A9A}" presName="hierRoot2" presStyleCnt="0">
        <dgm:presLayoutVars>
          <dgm:hierBranch val="init"/>
        </dgm:presLayoutVars>
      </dgm:prSet>
      <dgm:spPr/>
    </dgm:pt>
    <dgm:pt modelId="{D86DDF30-22E7-41EC-B66B-D827E721F051}" type="pres">
      <dgm:prSet presAssocID="{FEA33A42-1A86-4094-AD1F-1455A0D93A9A}" presName="rootComposite" presStyleCnt="0"/>
      <dgm:spPr/>
    </dgm:pt>
    <dgm:pt modelId="{0D2937C4-5AC3-43EE-B1CA-5276844B7C8D}" type="pres">
      <dgm:prSet presAssocID="{FEA33A42-1A86-4094-AD1F-1455A0D93A9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D67946CA-F7F8-422F-BFDB-1A629069DE79}" type="pres">
      <dgm:prSet presAssocID="{FEA33A42-1A86-4094-AD1F-1455A0D93A9A}" presName="rootConnector" presStyleLbl="node2" presStyleIdx="1" presStyleCnt="2"/>
      <dgm:spPr/>
      <dgm:t>
        <a:bodyPr/>
        <a:lstStyle/>
        <a:p>
          <a:pPr rtl="1"/>
          <a:endParaRPr lang="ar-JO"/>
        </a:p>
      </dgm:t>
    </dgm:pt>
    <dgm:pt modelId="{81427735-33D8-4EAD-92E3-97EF97A6B82C}" type="pres">
      <dgm:prSet presAssocID="{FEA33A42-1A86-4094-AD1F-1455A0D93A9A}" presName="hierChild4" presStyleCnt="0"/>
      <dgm:spPr/>
    </dgm:pt>
    <dgm:pt modelId="{20D9C4C8-BCDC-42C9-BB37-8B95D2BCB730}" type="pres">
      <dgm:prSet presAssocID="{FEA33A42-1A86-4094-AD1F-1455A0D93A9A}" presName="hierChild5" presStyleCnt="0"/>
      <dgm:spPr/>
    </dgm:pt>
    <dgm:pt modelId="{0B88F6A2-0DEC-44C8-ACE4-AAC3447EDEA8}" type="pres">
      <dgm:prSet presAssocID="{51991109-9ABA-4778-AB5C-8730FC70F7ED}" presName="hierChild3" presStyleCnt="0"/>
      <dgm:spPr/>
    </dgm:pt>
  </dgm:ptLst>
  <dgm:cxnLst>
    <dgm:cxn modelId="{054659C6-D1DC-4F2A-BCBE-9D951F6E4999}" srcId="{51991109-9ABA-4778-AB5C-8730FC70F7ED}" destId="{FEA33A42-1A86-4094-AD1F-1455A0D93A9A}" srcOrd="1" destOrd="0" parTransId="{18A838E5-F4BC-4B18-BC01-BBBB29703A65}" sibTransId="{0367F47C-D7A7-48CE-A116-119A86876597}"/>
    <dgm:cxn modelId="{842D30F8-8FC1-4305-8527-5CDD431F6AE8}" type="presOf" srcId="{F8DE862B-87B4-4C0A-9FB0-8D1727384A5E}" destId="{8E99EB8A-A1CF-4D64-9891-00CF0AD58D0F}" srcOrd="0" destOrd="0" presId="urn:microsoft.com/office/officeart/2005/8/layout/orgChart1"/>
    <dgm:cxn modelId="{820E9CE8-1918-44E9-B5D3-08FDB0C5498F}" type="presOf" srcId="{51991109-9ABA-4778-AB5C-8730FC70F7ED}" destId="{36566641-670F-4304-9836-3451CB2B7C18}" srcOrd="0" destOrd="0" presId="urn:microsoft.com/office/officeart/2005/8/layout/orgChart1"/>
    <dgm:cxn modelId="{FF0DF073-559D-4F44-8F7B-442EC9E32E67}" srcId="{00EAD86E-F5FD-4AB8-B3F1-127D693B6400}" destId="{51991109-9ABA-4778-AB5C-8730FC70F7ED}" srcOrd="0" destOrd="0" parTransId="{464708E6-C490-4276-8F89-B4F697F02607}" sibTransId="{DCA65924-CA71-4254-8468-EACF9808DA2D}"/>
    <dgm:cxn modelId="{721C1C35-4DDD-46E5-B01C-DD8306BC5B18}" type="presOf" srcId="{18B6D1F2-2909-4161-A5D1-9122AC15D85A}" destId="{EABA1193-1340-45A8-AB7A-1BFB4D42CFFD}" srcOrd="0" destOrd="0" presId="urn:microsoft.com/office/officeart/2005/8/layout/orgChart1"/>
    <dgm:cxn modelId="{4C644B20-8898-40C3-A50B-EE898D264CFD}" type="presOf" srcId="{51991109-9ABA-4778-AB5C-8730FC70F7ED}" destId="{63414CF9-A8DF-4AB1-8769-C97342F42A40}" srcOrd="1" destOrd="0" presId="urn:microsoft.com/office/officeart/2005/8/layout/orgChart1"/>
    <dgm:cxn modelId="{A9EEE1E6-4027-40F8-9C40-73D34E64678B}" type="presOf" srcId="{FEA33A42-1A86-4094-AD1F-1455A0D93A9A}" destId="{D67946CA-F7F8-422F-BFDB-1A629069DE79}" srcOrd="1" destOrd="0" presId="urn:microsoft.com/office/officeart/2005/8/layout/orgChart1"/>
    <dgm:cxn modelId="{1F467612-D3B9-4121-9A27-2F0DF7816354}" type="presOf" srcId="{F8DE862B-87B4-4C0A-9FB0-8D1727384A5E}" destId="{F7C87464-F8A8-4641-BC1E-9F3789CDEDB0}" srcOrd="1" destOrd="0" presId="urn:microsoft.com/office/officeart/2005/8/layout/orgChart1"/>
    <dgm:cxn modelId="{B50DE9DC-A501-4D8E-A8CC-748D10503C9D}" type="presOf" srcId="{FEA33A42-1A86-4094-AD1F-1455A0D93A9A}" destId="{0D2937C4-5AC3-43EE-B1CA-5276844B7C8D}" srcOrd="0" destOrd="0" presId="urn:microsoft.com/office/officeart/2005/8/layout/orgChart1"/>
    <dgm:cxn modelId="{9B093868-7351-4986-A744-54C61DD7F36F}" type="presOf" srcId="{00EAD86E-F5FD-4AB8-B3F1-127D693B6400}" destId="{16256674-D098-424F-B725-DEC378011260}" srcOrd="0" destOrd="0" presId="urn:microsoft.com/office/officeart/2005/8/layout/orgChart1"/>
    <dgm:cxn modelId="{A8A2F135-7007-4C66-BD86-4320BA1362D4}" srcId="{51991109-9ABA-4778-AB5C-8730FC70F7ED}" destId="{F8DE862B-87B4-4C0A-9FB0-8D1727384A5E}" srcOrd="0" destOrd="0" parTransId="{18B6D1F2-2909-4161-A5D1-9122AC15D85A}" sibTransId="{7FB17075-0C30-4028-9A1B-3CBE369041F6}"/>
    <dgm:cxn modelId="{38E66192-B7C0-4E1E-B3B1-EB921930D1C9}" type="presOf" srcId="{18A838E5-F4BC-4B18-BC01-BBBB29703A65}" destId="{30BA7457-7577-41B1-9535-94FADB25D5A4}" srcOrd="0" destOrd="0" presId="urn:microsoft.com/office/officeart/2005/8/layout/orgChart1"/>
    <dgm:cxn modelId="{FD5D1204-59BF-410F-A6E3-E476DAA73CDF}" type="presParOf" srcId="{16256674-D098-424F-B725-DEC378011260}" destId="{2F6F0ADB-34F0-4CB4-AF44-0E6547970AEC}" srcOrd="0" destOrd="0" presId="urn:microsoft.com/office/officeart/2005/8/layout/orgChart1"/>
    <dgm:cxn modelId="{BAC72C00-78CC-4E41-AC56-57AD2E7C81C6}" type="presParOf" srcId="{2F6F0ADB-34F0-4CB4-AF44-0E6547970AEC}" destId="{6F3E9E46-B2C3-4656-ABA8-87EBF59996F7}" srcOrd="0" destOrd="0" presId="urn:microsoft.com/office/officeart/2005/8/layout/orgChart1"/>
    <dgm:cxn modelId="{F85CA424-A88C-43C6-BAA6-E0BE795B07E4}" type="presParOf" srcId="{6F3E9E46-B2C3-4656-ABA8-87EBF59996F7}" destId="{36566641-670F-4304-9836-3451CB2B7C18}" srcOrd="0" destOrd="0" presId="urn:microsoft.com/office/officeart/2005/8/layout/orgChart1"/>
    <dgm:cxn modelId="{CBB85C6D-D22C-4F34-8C68-C8797C67D8A6}" type="presParOf" srcId="{6F3E9E46-B2C3-4656-ABA8-87EBF59996F7}" destId="{63414CF9-A8DF-4AB1-8769-C97342F42A40}" srcOrd="1" destOrd="0" presId="urn:microsoft.com/office/officeart/2005/8/layout/orgChart1"/>
    <dgm:cxn modelId="{26BF80FA-77B6-4069-ACDB-0160CE0C6951}" type="presParOf" srcId="{2F6F0ADB-34F0-4CB4-AF44-0E6547970AEC}" destId="{853AD6F8-782B-43B8-BA14-2A7D81814F2C}" srcOrd="1" destOrd="0" presId="urn:microsoft.com/office/officeart/2005/8/layout/orgChart1"/>
    <dgm:cxn modelId="{C8C3D734-3597-4F5D-8E7D-2840BA4786B6}" type="presParOf" srcId="{853AD6F8-782B-43B8-BA14-2A7D81814F2C}" destId="{EABA1193-1340-45A8-AB7A-1BFB4D42CFFD}" srcOrd="0" destOrd="0" presId="urn:microsoft.com/office/officeart/2005/8/layout/orgChart1"/>
    <dgm:cxn modelId="{2972E9F6-5CBE-4ACE-88E1-158BFD3B7238}" type="presParOf" srcId="{853AD6F8-782B-43B8-BA14-2A7D81814F2C}" destId="{FB3DD5D6-8FCC-426E-99E0-17373E243226}" srcOrd="1" destOrd="0" presId="urn:microsoft.com/office/officeart/2005/8/layout/orgChart1"/>
    <dgm:cxn modelId="{0042DCFD-A906-4D06-9183-887978D4731F}" type="presParOf" srcId="{FB3DD5D6-8FCC-426E-99E0-17373E243226}" destId="{D2846BAA-92CA-42D5-A1F3-9A9350009EBD}" srcOrd="0" destOrd="0" presId="urn:microsoft.com/office/officeart/2005/8/layout/orgChart1"/>
    <dgm:cxn modelId="{080623A5-84D4-46F2-96C6-C0C3CB5C1572}" type="presParOf" srcId="{D2846BAA-92CA-42D5-A1F3-9A9350009EBD}" destId="{8E99EB8A-A1CF-4D64-9891-00CF0AD58D0F}" srcOrd="0" destOrd="0" presId="urn:microsoft.com/office/officeart/2005/8/layout/orgChart1"/>
    <dgm:cxn modelId="{E0ABA87B-A8D4-4719-8EA8-8549AF8DBFB9}" type="presParOf" srcId="{D2846BAA-92CA-42D5-A1F3-9A9350009EBD}" destId="{F7C87464-F8A8-4641-BC1E-9F3789CDEDB0}" srcOrd="1" destOrd="0" presId="urn:microsoft.com/office/officeart/2005/8/layout/orgChart1"/>
    <dgm:cxn modelId="{A8986BE8-5EB8-4CDB-8D20-F277C06283B3}" type="presParOf" srcId="{FB3DD5D6-8FCC-426E-99E0-17373E243226}" destId="{7F3F6F9E-B27E-4DF3-92E5-21DEA8923BE5}" srcOrd="1" destOrd="0" presId="urn:microsoft.com/office/officeart/2005/8/layout/orgChart1"/>
    <dgm:cxn modelId="{6F476458-F200-446B-9B85-BECE903BF138}" type="presParOf" srcId="{FB3DD5D6-8FCC-426E-99E0-17373E243226}" destId="{DE03EF22-7FC9-4B97-A53B-096C3B8786E3}" srcOrd="2" destOrd="0" presId="urn:microsoft.com/office/officeart/2005/8/layout/orgChart1"/>
    <dgm:cxn modelId="{3690B1D6-98DD-43C2-A3EA-7D70FB84B88A}" type="presParOf" srcId="{853AD6F8-782B-43B8-BA14-2A7D81814F2C}" destId="{30BA7457-7577-41B1-9535-94FADB25D5A4}" srcOrd="2" destOrd="0" presId="urn:microsoft.com/office/officeart/2005/8/layout/orgChart1"/>
    <dgm:cxn modelId="{81E20CF2-E73E-4847-B5F2-2981EFAA5B9C}" type="presParOf" srcId="{853AD6F8-782B-43B8-BA14-2A7D81814F2C}" destId="{F3029024-EE10-461C-A44C-DC09E76C0CE5}" srcOrd="3" destOrd="0" presId="urn:microsoft.com/office/officeart/2005/8/layout/orgChart1"/>
    <dgm:cxn modelId="{58892227-D80D-450F-955D-4BE4EC3A8985}" type="presParOf" srcId="{F3029024-EE10-461C-A44C-DC09E76C0CE5}" destId="{D86DDF30-22E7-41EC-B66B-D827E721F051}" srcOrd="0" destOrd="0" presId="urn:microsoft.com/office/officeart/2005/8/layout/orgChart1"/>
    <dgm:cxn modelId="{32C7A33F-B9D2-4393-8171-008FA6A70352}" type="presParOf" srcId="{D86DDF30-22E7-41EC-B66B-D827E721F051}" destId="{0D2937C4-5AC3-43EE-B1CA-5276844B7C8D}" srcOrd="0" destOrd="0" presId="urn:microsoft.com/office/officeart/2005/8/layout/orgChart1"/>
    <dgm:cxn modelId="{39855FA0-541B-4E60-A046-AA7A406B8122}" type="presParOf" srcId="{D86DDF30-22E7-41EC-B66B-D827E721F051}" destId="{D67946CA-F7F8-422F-BFDB-1A629069DE79}" srcOrd="1" destOrd="0" presId="urn:microsoft.com/office/officeart/2005/8/layout/orgChart1"/>
    <dgm:cxn modelId="{9A498E5F-F715-4CF6-9831-993ABE3A5990}" type="presParOf" srcId="{F3029024-EE10-461C-A44C-DC09E76C0CE5}" destId="{81427735-33D8-4EAD-92E3-97EF97A6B82C}" srcOrd="1" destOrd="0" presId="urn:microsoft.com/office/officeart/2005/8/layout/orgChart1"/>
    <dgm:cxn modelId="{B9504666-913D-4072-8EC2-9E2BDAD1DACF}" type="presParOf" srcId="{F3029024-EE10-461C-A44C-DC09E76C0CE5}" destId="{20D9C4C8-BCDC-42C9-BB37-8B95D2BCB730}" srcOrd="2" destOrd="0" presId="urn:microsoft.com/office/officeart/2005/8/layout/orgChart1"/>
    <dgm:cxn modelId="{E2E59F74-0720-4222-A9C8-E06D62ACE145}" type="presParOf" srcId="{2F6F0ADB-34F0-4CB4-AF44-0E6547970AEC}" destId="{0B88F6A2-0DEC-44C8-ACE4-AAC3447EDEA8}" srcOrd="2" destOrd="0" presId="urn:microsoft.com/office/officeart/2005/8/layout/orgChart1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A7457-7577-41B1-9535-94FADB25D5A4}">
      <dsp:nvSpPr>
        <dsp:cNvPr id="0" name=""/>
        <dsp:cNvSpPr/>
      </dsp:nvSpPr>
      <dsp:spPr>
        <a:xfrm>
          <a:off x="4888963" y="2244995"/>
          <a:ext cx="2675472" cy="928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338"/>
              </a:lnTo>
              <a:lnTo>
                <a:pt x="2675472" y="464338"/>
              </a:lnTo>
              <a:lnTo>
                <a:pt x="2675472" y="9286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A1193-1340-45A8-AB7A-1BFB4D42CFFD}">
      <dsp:nvSpPr>
        <dsp:cNvPr id="0" name=""/>
        <dsp:cNvSpPr/>
      </dsp:nvSpPr>
      <dsp:spPr>
        <a:xfrm>
          <a:off x="2213491" y="2244995"/>
          <a:ext cx="2675472" cy="928676"/>
        </a:xfrm>
        <a:custGeom>
          <a:avLst/>
          <a:gdLst/>
          <a:ahLst/>
          <a:cxnLst/>
          <a:rect l="0" t="0" r="0" b="0"/>
          <a:pathLst>
            <a:path>
              <a:moveTo>
                <a:pt x="2675472" y="0"/>
              </a:moveTo>
              <a:lnTo>
                <a:pt x="2675472" y="464338"/>
              </a:lnTo>
              <a:lnTo>
                <a:pt x="0" y="464338"/>
              </a:lnTo>
              <a:lnTo>
                <a:pt x="0" y="9286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66641-670F-4304-9836-3451CB2B7C18}">
      <dsp:nvSpPr>
        <dsp:cNvPr id="0" name=""/>
        <dsp:cNvSpPr/>
      </dsp:nvSpPr>
      <dsp:spPr>
        <a:xfrm>
          <a:off x="2677829" y="33861"/>
          <a:ext cx="4422268" cy="2211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000" kern="1200" dirty="0" smtClean="0"/>
            <a:t>في نهايةِ الكلمةِ</a:t>
          </a:r>
          <a:endParaRPr lang="ar-JO" sz="4000" kern="1200" dirty="0"/>
        </a:p>
      </dsp:txBody>
      <dsp:txXfrm>
        <a:off x="2677829" y="33861"/>
        <a:ext cx="4422268" cy="2211134"/>
      </dsp:txXfrm>
    </dsp:sp>
    <dsp:sp modelId="{8E99EB8A-A1CF-4D64-9891-00CF0AD58D0F}">
      <dsp:nvSpPr>
        <dsp:cNvPr id="0" name=""/>
        <dsp:cNvSpPr/>
      </dsp:nvSpPr>
      <dsp:spPr>
        <a:xfrm>
          <a:off x="2357" y="3173671"/>
          <a:ext cx="4422268" cy="2211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600" kern="1200" dirty="0" smtClean="0"/>
            <a:t>الهاءُ</a:t>
          </a:r>
        </a:p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600" kern="1200" dirty="0" smtClean="0"/>
            <a:t>تَبقى هاءً عندَ </a:t>
          </a:r>
          <a:r>
            <a:rPr lang="ar-JO" sz="3600" kern="1200" dirty="0" smtClean="0">
              <a:solidFill>
                <a:srgbClr val="FF0000"/>
              </a:solidFill>
            </a:rPr>
            <a:t>التّحريكِ</a:t>
          </a:r>
          <a:r>
            <a:rPr lang="ar-JO" sz="3600" kern="1200" dirty="0" smtClean="0"/>
            <a:t>.</a:t>
          </a:r>
          <a:endParaRPr lang="ar-JO" sz="3600" kern="1200" dirty="0"/>
        </a:p>
      </dsp:txBody>
      <dsp:txXfrm>
        <a:off x="2357" y="3173671"/>
        <a:ext cx="4422268" cy="2211134"/>
      </dsp:txXfrm>
    </dsp:sp>
    <dsp:sp modelId="{0D2937C4-5AC3-43EE-B1CA-5276844B7C8D}">
      <dsp:nvSpPr>
        <dsp:cNvPr id="0" name=""/>
        <dsp:cNvSpPr/>
      </dsp:nvSpPr>
      <dsp:spPr>
        <a:xfrm>
          <a:off x="5353301" y="3173671"/>
          <a:ext cx="4422268" cy="2211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000" kern="1200" dirty="0" smtClean="0"/>
            <a:t>التّاءُ المَربوطَةُ</a:t>
          </a:r>
        </a:p>
        <a:p>
          <a:pPr lvl="0" algn="ctr" defTabSz="2667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600" kern="1200" dirty="0" smtClean="0"/>
            <a:t>تُلفظُ تاءً عندَ </a:t>
          </a:r>
          <a:r>
            <a:rPr lang="ar-JO" sz="3600" kern="1200" dirty="0" smtClean="0">
              <a:solidFill>
                <a:srgbClr val="FF0000"/>
              </a:solidFill>
            </a:rPr>
            <a:t>التّحريكِ</a:t>
          </a:r>
          <a:r>
            <a:rPr lang="ar-JO" sz="3600" kern="1200" dirty="0" smtClean="0"/>
            <a:t>.</a:t>
          </a:r>
          <a:endParaRPr lang="ar-JO" sz="3600" kern="1200" dirty="0"/>
        </a:p>
      </dsp:txBody>
      <dsp:txXfrm>
        <a:off x="5353301" y="3173671"/>
        <a:ext cx="4422268" cy="2211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2026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3766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8754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3305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7413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473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947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8948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7671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2612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04336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24105-F1F1-4017-BA83-1C2EBBA3030F}" type="datetimeFigureOut">
              <a:rPr lang="ar-JO" smtClean="0"/>
              <a:t>2/4/1443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A7123-712C-4B3F-A645-86E46A625FB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7034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JO" dirty="0" smtClean="0"/>
              <a:t>التّاء المربوطة والهاء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4400" dirty="0" smtClean="0"/>
              <a:t>الوحدةالأولى</a:t>
            </a:r>
            <a:endParaRPr lang="ar-JO" sz="4400" dirty="0"/>
          </a:p>
        </p:txBody>
      </p:sp>
    </p:spTree>
    <p:extLst>
      <p:ext uri="{BB962C8B-B14F-4D97-AF65-F5344CB8AC3E}">
        <p14:creationId xmlns:p14="http://schemas.microsoft.com/office/powerpoint/2010/main" val="263148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73667220"/>
              </p:ext>
            </p:extLst>
          </p:nvPr>
        </p:nvGraphicFramePr>
        <p:xfrm>
          <a:off x="1117599" y="384815"/>
          <a:ext cx="977792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954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936383" y="0"/>
            <a:ext cx="6581104" cy="298789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نستطيعُ أيضًا التّفريق بين التّاء المربوطة والهاء </a:t>
            </a:r>
            <a:r>
              <a:rPr lang="ar-JO" sz="3200" dirty="0" smtClean="0">
                <a:solidFill>
                  <a:srgbClr val="FF0000"/>
                </a:solidFill>
              </a:rPr>
              <a:t>بكتابةِ المُثنّى للكلمة</a:t>
            </a:r>
            <a:r>
              <a:rPr lang="ar-JO" sz="3200" dirty="0" smtClean="0"/>
              <a:t>، فإذا كانت تاءً بقيت تاء، وإذا كانت هاءٌ بقيت هاء.</a:t>
            </a:r>
            <a:endParaRPr lang="ar-JO" sz="3200" dirty="0"/>
          </a:p>
        </p:txBody>
      </p:sp>
      <p:sp>
        <p:nvSpPr>
          <p:cNvPr id="3" name="Rectangular Callout 2"/>
          <p:cNvSpPr/>
          <p:nvPr/>
        </p:nvSpPr>
        <p:spPr>
          <a:xfrm>
            <a:off x="7727324" y="3116687"/>
            <a:ext cx="3721994" cy="320684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800" dirty="0" smtClean="0"/>
              <a:t>حبّةٌ: حبّ</a:t>
            </a:r>
            <a:r>
              <a:rPr lang="ar-JO" sz="4800" dirty="0" smtClean="0">
                <a:solidFill>
                  <a:srgbClr val="FF0000"/>
                </a:solidFill>
              </a:rPr>
              <a:t>ت</a:t>
            </a:r>
            <a:r>
              <a:rPr lang="ar-JO" sz="4800" dirty="0" smtClean="0"/>
              <a:t>انِ</a:t>
            </a:r>
          </a:p>
          <a:p>
            <a:pPr algn="ctr"/>
            <a:r>
              <a:rPr lang="ar-JO" sz="4800" dirty="0" smtClean="0"/>
              <a:t>ثلّاجةٌ: ثلّاج</a:t>
            </a:r>
            <a:r>
              <a:rPr lang="ar-JO" sz="4800" dirty="0" smtClean="0">
                <a:solidFill>
                  <a:srgbClr val="FF0000"/>
                </a:solidFill>
              </a:rPr>
              <a:t>ت</a:t>
            </a:r>
            <a:r>
              <a:rPr lang="ar-JO" sz="4800" dirty="0" smtClean="0"/>
              <a:t>انِ</a:t>
            </a:r>
          </a:p>
          <a:p>
            <a:pPr algn="ctr"/>
            <a:r>
              <a:rPr lang="ar-JO" sz="4800" dirty="0" smtClean="0"/>
              <a:t>كرةٌ: كر</a:t>
            </a:r>
            <a:r>
              <a:rPr lang="ar-JO" sz="4800" dirty="0" smtClean="0">
                <a:solidFill>
                  <a:srgbClr val="FF0000"/>
                </a:solidFill>
              </a:rPr>
              <a:t>ت</a:t>
            </a:r>
            <a:r>
              <a:rPr lang="ar-JO" sz="4800" dirty="0" smtClean="0"/>
              <a:t>انِ</a:t>
            </a:r>
          </a:p>
          <a:p>
            <a:pPr algn="ctr"/>
            <a:endParaRPr lang="ar-JO" sz="4800" dirty="0"/>
          </a:p>
        </p:txBody>
      </p:sp>
      <p:sp>
        <p:nvSpPr>
          <p:cNvPr id="4" name="Rectangular Callout 3"/>
          <p:cNvSpPr/>
          <p:nvPr/>
        </p:nvSpPr>
        <p:spPr>
          <a:xfrm>
            <a:off x="2575775" y="3335627"/>
            <a:ext cx="3760631" cy="298789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800" dirty="0" smtClean="0"/>
              <a:t>إلهٌ: إل</a:t>
            </a:r>
            <a:r>
              <a:rPr lang="ar-JO" sz="4800" dirty="0" smtClean="0">
                <a:solidFill>
                  <a:srgbClr val="FF0000"/>
                </a:solidFill>
              </a:rPr>
              <a:t>ه</a:t>
            </a:r>
            <a:r>
              <a:rPr lang="ar-JO" sz="4800" dirty="0" smtClean="0"/>
              <a:t>انِ</a:t>
            </a:r>
          </a:p>
          <a:p>
            <a:pPr algn="ctr"/>
            <a:r>
              <a:rPr lang="ar-JO" sz="4800" dirty="0" smtClean="0"/>
              <a:t>وجهٌ: وج</a:t>
            </a:r>
            <a:r>
              <a:rPr lang="ar-JO" sz="4800" dirty="0" smtClean="0">
                <a:solidFill>
                  <a:srgbClr val="FF0000"/>
                </a:solidFill>
              </a:rPr>
              <a:t>ه</a:t>
            </a:r>
            <a:r>
              <a:rPr lang="ar-JO" sz="4800" dirty="0" smtClean="0"/>
              <a:t>انِ</a:t>
            </a:r>
          </a:p>
          <a:p>
            <a:pPr algn="ctr"/>
            <a:r>
              <a:rPr lang="ar-JO" sz="4800" dirty="0" smtClean="0"/>
              <a:t>مُتنزّهٌ: متنزّ</a:t>
            </a:r>
            <a:r>
              <a:rPr lang="ar-JO" sz="4800" dirty="0" smtClean="0">
                <a:solidFill>
                  <a:srgbClr val="FF0000"/>
                </a:solidFill>
              </a:rPr>
              <a:t>ه</a:t>
            </a:r>
            <a:r>
              <a:rPr lang="ar-JO" sz="4800" dirty="0" smtClean="0"/>
              <a:t>انِ</a:t>
            </a:r>
            <a:endParaRPr lang="ar-JO" sz="4800" dirty="0"/>
          </a:p>
        </p:txBody>
      </p:sp>
    </p:spTree>
    <p:extLst>
      <p:ext uri="{BB962C8B-B14F-4D97-AF65-F5344CB8AC3E}">
        <p14:creationId xmlns:p14="http://schemas.microsoft.com/office/powerpoint/2010/main" val="373152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125" y="437882"/>
            <a:ext cx="10583345" cy="30469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JO" sz="3200" dirty="0" smtClean="0"/>
              <a:t>املأ الفراغاتِ بكتابةِ التّاء المربوطةِ أو الهاء: </a:t>
            </a:r>
          </a:p>
          <a:p>
            <a:pPr>
              <a:lnSpc>
                <a:spcPct val="150000"/>
              </a:lnSpc>
            </a:pPr>
            <a:r>
              <a:rPr lang="ar-JO" sz="3200" dirty="0" smtClean="0"/>
              <a:t>يحافظُ </a:t>
            </a:r>
            <a:r>
              <a:rPr lang="ar-JO" sz="3200" dirty="0" smtClean="0"/>
              <a:t>نَزيـ... </a:t>
            </a:r>
            <a:r>
              <a:rPr lang="ar-JO" sz="3200" dirty="0" smtClean="0"/>
              <a:t>على </a:t>
            </a:r>
            <a:r>
              <a:rPr lang="ar-JO" sz="3200" dirty="0" smtClean="0"/>
              <a:t>سلامـَ... جسمـِ... </a:t>
            </a:r>
            <a:r>
              <a:rPr lang="ar-JO" sz="3200" dirty="0" smtClean="0"/>
              <a:t>، </a:t>
            </a:r>
            <a:r>
              <a:rPr lang="ar-JO" sz="3200" dirty="0" smtClean="0"/>
              <a:t>وهيكلـِ... </a:t>
            </a:r>
            <a:r>
              <a:rPr lang="ar-JO" sz="3200" dirty="0" smtClean="0"/>
              <a:t>العظميِّ؛ يمارسُ </a:t>
            </a:r>
            <a:r>
              <a:rPr lang="ar-JO" sz="3200" dirty="0" smtClean="0"/>
              <a:t>الرّياضـ... </a:t>
            </a:r>
            <a:r>
              <a:rPr lang="ar-JO" sz="3200" dirty="0" smtClean="0"/>
              <a:t>،</a:t>
            </a:r>
          </a:p>
          <a:p>
            <a:pPr>
              <a:lnSpc>
                <a:spcPct val="150000"/>
              </a:lnSpc>
            </a:pPr>
            <a:r>
              <a:rPr lang="ar-JO" sz="3200" dirty="0" smtClean="0"/>
              <a:t>ولا يحملُ الأشياءَ </a:t>
            </a:r>
            <a:r>
              <a:rPr lang="ar-JO" sz="3200" dirty="0" smtClean="0"/>
              <a:t>الثّقيلـ... </a:t>
            </a:r>
            <a:r>
              <a:rPr lang="ar-JO" sz="3200" dirty="0" smtClean="0"/>
              <a:t>، ويجلسُ </a:t>
            </a:r>
            <a:r>
              <a:rPr lang="ar-JO" sz="3200" smtClean="0"/>
              <a:t>على </a:t>
            </a:r>
            <a:r>
              <a:rPr lang="ar-JO" sz="3200" smtClean="0"/>
              <a:t>كرسيـ... </a:t>
            </a:r>
            <a:r>
              <a:rPr lang="ar-JO" sz="3200" dirty="0" smtClean="0"/>
              <a:t>باعتدالٍ، ولا يُطيلُ الجلوسَ </a:t>
            </a:r>
          </a:p>
          <a:p>
            <a:pPr>
              <a:lnSpc>
                <a:spcPct val="150000"/>
              </a:lnSpc>
            </a:pPr>
            <a:r>
              <a:rPr lang="ar-JO" sz="3200" dirty="0" smtClean="0"/>
              <a:t>إلى </a:t>
            </a:r>
            <a:r>
              <a:rPr lang="ar-JO" sz="3200" dirty="0" smtClean="0"/>
              <a:t>حاسوبـ</a:t>
            </a:r>
            <a:r>
              <a:rPr lang="ar-JO" sz="3200" dirty="0" smtClean="0">
                <a:solidFill>
                  <a:srgbClr val="FF0000"/>
                </a:solidFill>
              </a:rPr>
              <a:t>...</a:t>
            </a:r>
            <a:r>
              <a:rPr lang="ar-JO" sz="3200" dirty="0" smtClean="0"/>
              <a:t>.</a:t>
            </a:r>
            <a:endParaRPr lang="ar-JO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75" y="3606085"/>
            <a:ext cx="3905250" cy="275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349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104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التّاء المربوطة والهاء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التّاء المربوطة</dc:title>
  <dc:creator>user</dc:creator>
  <cp:lastModifiedBy>user</cp:lastModifiedBy>
  <cp:revision>17</cp:revision>
  <dcterms:created xsi:type="dcterms:W3CDTF">2020-08-06T17:39:08Z</dcterms:created>
  <dcterms:modified xsi:type="dcterms:W3CDTF">2021-09-11T04:28:03Z</dcterms:modified>
</cp:coreProperties>
</file>