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DB5DDF-1C25-4C05-A6FD-80785785394A}" type="datetimeFigureOut">
              <a:rPr lang="ar-JO" smtClean="0"/>
              <a:t>24/02/1444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JO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6A87DF-2E12-4936-8AFA-C319A9288E73}" type="slidenum">
              <a:rPr lang="ar-JO" smtClean="0"/>
              <a:t>‹#›</a:t>
            </a:fld>
            <a:endParaRPr lang="ar-JO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19200" y="1219200"/>
            <a:ext cx="7406640" cy="421210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ar-JO" sz="8000" b="1" dirty="0"/>
              <a:t>الْكِتابَةُ </a:t>
            </a:r>
          </a:p>
          <a:p>
            <a:pPr algn="ctr"/>
            <a:r>
              <a:rPr lang="ar-JO" sz="8000" b="1" dirty="0"/>
              <a:t>ص(22-23)</a:t>
            </a: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381000" y="457200"/>
            <a:ext cx="9525000" cy="5943600"/>
          </a:xfrm>
        </p:spPr>
        <p:txBody>
          <a:bodyPr/>
          <a:lstStyle/>
          <a:p>
            <a:pPr>
              <a:buNone/>
            </a:pPr>
            <a:endParaRPr lang="ar-JO" b="1" dirty="0"/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1-امْلَأِ الْفَراغَ </a:t>
            </a:r>
            <a:r>
              <a:rPr lang="ar-JO" b="1" dirty="0" err="1">
                <a:latin typeface="Arial" panose="020B0604020202020204" pitchFamily="34" charset="0"/>
                <a:cs typeface="Arial" panose="020B0604020202020204" pitchFamily="34" charset="0"/>
              </a:rPr>
              <a:t>بِــ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(آ، أَ، </a:t>
            </a:r>
            <a:r>
              <a:rPr lang="ar-JO" b="1" dirty="0" err="1">
                <a:latin typeface="Arial" panose="020B0604020202020204" pitchFamily="34" charset="0"/>
                <a:cs typeface="Arial" panose="020B0604020202020204" pitchFamily="34" charset="0"/>
              </a:rPr>
              <a:t>إِ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، أُ)، ثُمَّ الْفِظِ الْكَلِماتِ لَفْظًا </a:t>
            </a:r>
            <a:r>
              <a:rPr lang="ar-JO" b="1" dirty="0" err="1">
                <a:latin typeface="Arial" panose="020B0604020202020204" pitchFamily="34" charset="0"/>
                <a:cs typeface="Arial" panose="020B0604020202020204" pitchFamily="34" charset="0"/>
              </a:rPr>
              <a:t>صَحيحًا:</a:t>
            </a: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سواقٌ     </a:t>
            </a:r>
            <a:r>
              <a:rPr lang="ar-JO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أُ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رْدُنِيٌّ     </a:t>
            </a:r>
            <a:r>
              <a:rPr lang="ar-JO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حسَنَ     </a:t>
            </a:r>
            <a:r>
              <a:rPr lang="ar-JO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إِ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عجابٌ     </a:t>
            </a:r>
            <a:r>
              <a:rPr lang="ar-JO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أُ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سلوبٌ    </a:t>
            </a:r>
            <a:r>
              <a:rPr lang="ar-JO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مالٌ</a:t>
            </a:r>
          </a:p>
          <a:p>
            <a:pPr>
              <a:buNone/>
            </a:pPr>
            <a:r>
              <a:rPr lang="ar-JO" dirty="0"/>
              <a:t> 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19912" y="381000"/>
            <a:ext cx="8324088" cy="5791200"/>
          </a:xfrm>
        </p:spPr>
        <p:txBody>
          <a:bodyPr/>
          <a:lstStyle/>
          <a:p>
            <a:pPr>
              <a:buNone/>
            </a:pPr>
            <a:r>
              <a:rPr lang="ar-JO" b="1" dirty="0"/>
              <a:t>2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- امْلَأِ الْفَراغَ بِالشَّكْلِ الْمُناسِبِ لِلْهَمْزَةِ (أ، ؤ، ئـ) في ما يَأْتي: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أ- لا تَجلِسوا في أماكِنِ غَيرِكُم حَتّى </a:t>
            </a:r>
            <a:r>
              <a:rPr lang="ar-JO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يـُؤْذَنَ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لَكُمْ.</a:t>
            </a:r>
          </a:p>
          <a:p>
            <a:pPr marL="596646" indent="-514350"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ب- حَفَرَ الْفَلّاحُ حَوْلَ الشَّجَرَةِ </a:t>
            </a:r>
            <a:r>
              <a:rPr lang="ar-JO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بِالْفَأْسِ.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ج‌- تَحَلَّقَتِ </a:t>
            </a:r>
            <a:r>
              <a:rPr lang="ar-JO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الْعائِلَةُ 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حَوْلَ الْمائِدَةِ وَقْتَ السَّحورِ.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د‌-</a:t>
            </a:r>
            <a:r>
              <a:rPr lang="ar-JO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يـُؤَدِّي 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الْكَشّافُ تَّحِيَّةَ العَلَمِ كُلَّ صَباحٍ.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228600"/>
            <a:ext cx="8247888" cy="6934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JO" b="1" dirty="0"/>
              <a:t>3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- امْلَأِ الْفَراغَ بِالْهاءِ (ـه، ه)، أَوِ التّاءِ الْمَرْبوطَةِ (ة،ـة)،</a:t>
            </a: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أَوِ التّاءِ الْمَبْسوطَةِ (ت):</a:t>
            </a:r>
          </a:p>
          <a:p>
            <a:pPr>
              <a:buNone/>
            </a:pPr>
            <a:endParaRPr lang="ar-J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AutoNum type="arabic1Minus"/>
            </a:pP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حَيا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ةُ</a:t>
            </a: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 الْمُحسِنِ مَليئَةٌ 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بِالْمَسَرّا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96646" indent="-514350">
              <a:buAutoNum type="arabic1Minus"/>
            </a:pPr>
            <a:endParaRPr lang="ar-JO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ب‌-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 مِيا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النَّهْرِ تَتَدَفَّقُ بَيْنَ الْحُقولِ.</a:t>
            </a:r>
          </a:p>
          <a:p>
            <a:pPr>
              <a:buNone/>
            </a:pPr>
            <a:endParaRPr lang="ar-J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ج‌- لَقيتُ مُعَلِّمي 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بِابْتِسامَـ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ٍ</a:t>
            </a:r>
            <a:r>
              <a:rPr lang="ar-J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جَميلَةٍ.</a:t>
            </a:r>
          </a:p>
          <a:p>
            <a:pPr>
              <a:buNone/>
            </a:pPr>
            <a:endParaRPr lang="ar-J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د- أَحْسِنْ إِلى جارِكَ تَكْسِبْ 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مَوَدَّتَـ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هُ</a:t>
            </a:r>
            <a:r>
              <a:rPr lang="ar-J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دائِمًا.</a:t>
            </a:r>
          </a:p>
          <a:p>
            <a:pPr>
              <a:buNone/>
            </a:pPr>
            <a:endParaRPr lang="ar-J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هـ- يَشتَري السّائِحُ التُحَفَ 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التّذكارِيَّ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، ليُهدِيَها 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لعائِلَتِ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هِ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b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r-J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95400" y="1905000"/>
            <a:ext cx="7251192" cy="3763962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ar-JO" sz="5400" dirty="0"/>
              <a:t>التَّعْبيرُ </a:t>
            </a:r>
            <a:br>
              <a:rPr lang="ar-JO" sz="5400" dirty="0"/>
            </a:br>
            <a:r>
              <a:rPr lang="ar-JO" sz="5400" dirty="0"/>
              <a:t>ص 23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457200"/>
            <a:ext cx="8458200" cy="640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JO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امْلَأِ الْفَراغَات بِما يُناسِبُ مِمّا بَيْنَ الْقَوْسَيْنِ، ثُمَّ اقْرَأِ القِصَّةَ:</a:t>
            </a:r>
          </a:p>
          <a:p>
            <a:pPr>
              <a:buNone/>
            </a:pPr>
            <a:endParaRPr lang="ar-JO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(تَسلُكُهُ، إِلِكْترونيَّةً، </a:t>
            </a:r>
            <a:r>
              <a:rPr lang="ar-JO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سَيَّارةِ،منزِلٌ، </a:t>
            </a:r>
            <a:r>
              <a:rPr lang="ar-JO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الأطفالِ، سَتنقُلُهُ، خارِطَةً)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  رَكِبَ ماجِدٌ في 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سَيَّارةِ 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الأجرَةِ الّتي 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سَتنقُلُه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وعائِلَتَهُ إلى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مُتحَفِ 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الأطفالِ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، شاهَدَ في مُقدِّمَةِ  السَّيّارةِ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لَوْحَةً 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إلكترونيَّةً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تَعرِضُ 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خارِطَةً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للمَسارِ الَّذي </a:t>
            </a:r>
            <a:r>
              <a:rPr lang="ar-JO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تَسلُكُهُ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السَّيّارةُ،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والْوقتَ اللّازِمَ لِلْوصولِ إِلى الْمَكانِ الْمَطْلوبِ.</a:t>
            </a:r>
          </a:p>
          <a:p>
            <a:pPr>
              <a:buNone/>
            </a:pP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243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Gill Sans MT</vt:lpstr>
      <vt:lpstr>Majalla UI</vt:lpstr>
      <vt:lpstr>Verdana</vt:lpstr>
      <vt:lpstr>Wingdings 2</vt:lpstr>
      <vt:lpstr>انقلاب</vt:lpstr>
      <vt:lpstr>PowerPoint Presentation</vt:lpstr>
      <vt:lpstr>PowerPoint Presentation</vt:lpstr>
      <vt:lpstr>PowerPoint Presentation</vt:lpstr>
      <vt:lpstr>PowerPoint Presentation</vt:lpstr>
      <vt:lpstr>التَّعْبيرُ  ص 23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R.AlOtesh</cp:lastModifiedBy>
  <cp:revision>15</cp:revision>
  <dcterms:created xsi:type="dcterms:W3CDTF">2020-06-12T11:32:59Z</dcterms:created>
  <dcterms:modified xsi:type="dcterms:W3CDTF">2022-09-20T08:36:55Z</dcterms:modified>
</cp:coreProperties>
</file>