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6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embeddedFontLst>
    <p:embeddedFont>
      <p:font typeface="Alata"/>
      <p:regular r:id="rId17"/>
    </p:embeddedFont>
    <p:embeddedFont>
      <p:font typeface="Baloo 2 ExtraBold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Alata-regular.fntdata"/><Relationship Id="rId16" Type="http://schemas.openxmlformats.org/officeDocument/2006/relationships/slide" Target="slides/slide11.xml"/><Relationship Id="rId18" Type="http://schemas.openxmlformats.org/officeDocument/2006/relationships/font" Target="fonts/Baloo2Extra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ged17e765a8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2" name="Google Shape;502;ged17e765a8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8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ged92ca4e4f_0_1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0" name="Google Shape;530;ged92ca4e4f_0_1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ed17e765a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" name="Google Shape;296;ged17e765a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ed17e765a8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ed17e765a8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ed92ca4e4f_0_13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ed92ca4e4f_0_13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ed92ca4e4f_0_1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ed92ca4e4f_0_1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1529fac5b7e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1529fac5b7e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1529fac5b7e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1529fac5b7e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152de0f1e5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152de0f1e5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ed17e765a8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ed17e765a8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Relationship Id="rId3" Type="http://schemas.openxmlformats.org/officeDocument/2006/relationships/hyperlink" Target="http://bit.ly/2Tynxth" TargetMode="External"/><Relationship Id="rId4" Type="http://schemas.openxmlformats.org/officeDocument/2006/relationships/hyperlink" Target="http://bit.ly/2TyoMsr" TargetMode="External"/><Relationship Id="rId5" Type="http://schemas.openxmlformats.org/officeDocument/2006/relationships/hyperlink" Target="http://bit.ly/2TtBDfr" TargetMode="Externa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" y="3723521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" name="Google Shape;10;p2"/>
          <p:cNvSpPr txBox="1"/>
          <p:nvPr>
            <p:ph type="ctrTitle"/>
          </p:nvPr>
        </p:nvSpPr>
        <p:spPr>
          <a:xfrm>
            <a:off x="720000" y="808381"/>
            <a:ext cx="5011200" cy="2832900"/>
          </a:xfrm>
          <a:prstGeom prst="rect">
            <a:avLst/>
          </a:prstGeom>
          <a:effectLst>
            <a:outerShdw blurRad="57150" rotWithShape="0" algn="bl" dir="5400000" dist="19050">
              <a:schemeClr val="dk1">
                <a:alpha val="50000"/>
              </a:schemeClr>
            </a:outerShdw>
          </a:effectLst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9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20000" y="4137300"/>
            <a:ext cx="4834200" cy="4662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1"/>
          <p:cNvSpPr txBox="1"/>
          <p:nvPr>
            <p:ph hasCustomPrompt="1" type="title"/>
          </p:nvPr>
        </p:nvSpPr>
        <p:spPr>
          <a:xfrm>
            <a:off x="3395425" y="1300338"/>
            <a:ext cx="5028600" cy="1678200"/>
          </a:xfrm>
          <a:prstGeom prst="rect">
            <a:avLst/>
          </a:prstGeom>
          <a:solidFill>
            <a:schemeClr val="accent1"/>
          </a:solidFill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05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9" name="Google Shape;49;p11"/>
          <p:cNvSpPr txBox="1"/>
          <p:nvPr>
            <p:ph idx="1" type="subTitle"/>
          </p:nvPr>
        </p:nvSpPr>
        <p:spPr>
          <a:xfrm>
            <a:off x="3413641" y="3104863"/>
            <a:ext cx="32964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50" name="Google Shape;50;p11"/>
          <p:cNvSpPr/>
          <p:nvPr/>
        </p:nvSpPr>
        <p:spPr>
          <a:xfrm rot="5400000">
            <a:off x="-3852026" y="1564171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6"/>
        </a:solidFill>
      </p:bgPr>
    </p:bg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TITLE_AND_BOD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720000" y="2254350"/>
            <a:ext cx="2417700" cy="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2" type="subTitle"/>
          </p:nvPr>
        </p:nvSpPr>
        <p:spPr>
          <a:xfrm>
            <a:off x="720000" y="1907500"/>
            <a:ext cx="2417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57" name="Google Shape;57;p13"/>
          <p:cNvSpPr txBox="1"/>
          <p:nvPr>
            <p:ph hasCustomPrompt="1" idx="3" type="title"/>
          </p:nvPr>
        </p:nvSpPr>
        <p:spPr>
          <a:xfrm>
            <a:off x="3161530" y="2032025"/>
            <a:ext cx="1169700" cy="860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58" name="Google Shape;58;p13"/>
          <p:cNvSpPr txBox="1"/>
          <p:nvPr>
            <p:ph idx="4" type="subTitle"/>
          </p:nvPr>
        </p:nvSpPr>
        <p:spPr>
          <a:xfrm>
            <a:off x="6008550" y="2254350"/>
            <a:ext cx="2417700" cy="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5" type="subTitle"/>
          </p:nvPr>
        </p:nvSpPr>
        <p:spPr>
          <a:xfrm>
            <a:off x="6008550" y="1907500"/>
            <a:ext cx="2417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60" name="Google Shape;60;p13"/>
          <p:cNvSpPr txBox="1"/>
          <p:nvPr>
            <p:ph hasCustomPrompt="1" idx="6" type="title"/>
          </p:nvPr>
        </p:nvSpPr>
        <p:spPr>
          <a:xfrm>
            <a:off x="4814519" y="2032025"/>
            <a:ext cx="1170600" cy="860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1" name="Google Shape;61;p13"/>
          <p:cNvSpPr txBox="1"/>
          <p:nvPr>
            <p:ph idx="7" type="subTitle"/>
          </p:nvPr>
        </p:nvSpPr>
        <p:spPr>
          <a:xfrm>
            <a:off x="720000" y="3686050"/>
            <a:ext cx="2417700" cy="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62" name="Google Shape;62;p13"/>
          <p:cNvSpPr txBox="1"/>
          <p:nvPr>
            <p:ph idx="8" type="subTitle"/>
          </p:nvPr>
        </p:nvSpPr>
        <p:spPr>
          <a:xfrm>
            <a:off x="720000" y="3339200"/>
            <a:ext cx="2417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63" name="Google Shape;63;p13"/>
          <p:cNvSpPr txBox="1"/>
          <p:nvPr>
            <p:ph hasCustomPrompt="1" idx="9" type="title"/>
          </p:nvPr>
        </p:nvSpPr>
        <p:spPr>
          <a:xfrm>
            <a:off x="3160488" y="3414975"/>
            <a:ext cx="1169700" cy="860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64" name="Google Shape;64;p13"/>
          <p:cNvSpPr txBox="1"/>
          <p:nvPr>
            <p:ph idx="13" type="subTitle"/>
          </p:nvPr>
        </p:nvSpPr>
        <p:spPr>
          <a:xfrm>
            <a:off x="6008550" y="3686050"/>
            <a:ext cx="2417700" cy="63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65" name="Google Shape;65;p13"/>
          <p:cNvSpPr txBox="1"/>
          <p:nvPr>
            <p:ph idx="14" type="subTitle"/>
          </p:nvPr>
        </p:nvSpPr>
        <p:spPr>
          <a:xfrm>
            <a:off x="6008550" y="3339200"/>
            <a:ext cx="2417700" cy="3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66" name="Google Shape;66;p13"/>
          <p:cNvSpPr txBox="1"/>
          <p:nvPr>
            <p:ph hasCustomPrompt="1" idx="15" type="title"/>
          </p:nvPr>
        </p:nvSpPr>
        <p:spPr>
          <a:xfrm>
            <a:off x="4813475" y="3414975"/>
            <a:ext cx="1170600" cy="8601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SECTION_TITLE_AND_DESCRIPTION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4"/>
          <p:cNvGrpSpPr/>
          <p:nvPr/>
        </p:nvGrpSpPr>
        <p:grpSpPr>
          <a:xfrm rot="5400000">
            <a:off x="-1688839" y="955100"/>
            <a:ext cx="9159313" cy="5827738"/>
            <a:chOff x="-1" y="2586696"/>
            <a:chExt cx="9159313" cy="5827738"/>
          </a:xfrm>
        </p:grpSpPr>
        <p:sp>
          <p:nvSpPr>
            <p:cNvPr id="69" name="Google Shape;69;p14"/>
            <p:cNvSpPr/>
            <p:nvPr/>
          </p:nvSpPr>
          <p:spPr>
            <a:xfrm>
              <a:off x="-1" y="2586696"/>
              <a:ext cx="9144047" cy="1419989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0" name="Google Shape;70;p14"/>
            <p:cNvSpPr/>
            <p:nvPr/>
          </p:nvSpPr>
          <p:spPr>
            <a:xfrm>
              <a:off x="11" y="3975034"/>
              <a:ext cx="9159300" cy="44394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1" name="Google Shape;71;p14"/>
          <p:cNvSpPr txBox="1"/>
          <p:nvPr>
            <p:ph idx="1" type="subTitle"/>
          </p:nvPr>
        </p:nvSpPr>
        <p:spPr>
          <a:xfrm>
            <a:off x="720000" y="1149725"/>
            <a:ext cx="4172700" cy="23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2" name="Google Shape;72;p14"/>
          <p:cNvSpPr txBox="1"/>
          <p:nvPr>
            <p:ph idx="2" type="subTitle"/>
          </p:nvPr>
        </p:nvSpPr>
        <p:spPr>
          <a:xfrm>
            <a:off x="798575" y="3529375"/>
            <a:ext cx="2827500" cy="5286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Baloo 2 ExtraBold"/>
              <a:buNone/>
              <a:defRPr sz="22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TITLE_AND_TWO_COLUMNS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subTitle"/>
          </p:nvPr>
        </p:nvSpPr>
        <p:spPr>
          <a:xfrm>
            <a:off x="720000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2" type="subTitle"/>
          </p:nvPr>
        </p:nvSpPr>
        <p:spPr>
          <a:xfrm>
            <a:off x="72000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78" name="Google Shape;78;p15"/>
          <p:cNvSpPr txBox="1"/>
          <p:nvPr>
            <p:ph idx="3" type="subTitle"/>
          </p:nvPr>
        </p:nvSpPr>
        <p:spPr>
          <a:xfrm>
            <a:off x="3363150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4" type="subTitle"/>
          </p:nvPr>
        </p:nvSpPr>
        <p:spPr>
          <a:xfrm>
            <a:off x="336315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80" name="Google Shape;80;p15"/>
          <p:cNvSpPr txBox="1"/>
          <p:nvPr>
            <p:ph idx="5" type="subTitle"/>
          </p:nvPr>
        </p:nvSpPr>
        <p:spPr>
          <a:xfrm>
            <a:off x="6006300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6" type="subTitle"/>
          </p:nvPr>
        </p:nvSpPr>
        <p:spPr>
          <a:xfrm>
            <a:off x="6006300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TITLE_AND_TWO_COLUMNS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85" name="Google Shape;85;p16"/>
          <p:cNvSpPr txBox="1"/>
          <p:nvPr>
            <p:ph idx="1" type="subTitle"/>
          </p:nvPr>
        </p:nvSpPr>
        <p:spPr>
          <a:xfrm>
            <a:off x="948600" y="39549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86" name="Google Shape;86;p16"/>
          <p:cNvSpPr txBox="1"/>
          <p:nvPr>
            <p:ph idx="2" type="subTitle"/>
          </p:nvPr>
        </p:nvSpPr>
        <p:spPr>
          <a:xfrm>
            <a:off x="948600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87" name="Google Shape;87;p16"/>
          <p:cNvSpPr txBox="1"/>
          <p:nvPr>
            <p:ph idx="3" type="subTitle"/>
          </p:nvPr>
        </p:nvSpPr>
        <p:spPr>
          <a:xfrm>
            <a:off x="5777700" y="39549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4" type="subTitle"/>
          </p:nvPr>
        </p:nvSpPr>
        <p:spPr>
          <a:xfrm>
            <a:off x="5777700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89" name="Google Shape;89;p16"/>
          <p:cNvSpPr txBox="1"/>
          <p:nvPr>
            <p:ph idx="5" type="subTitle"/>
          </p:nvPr>
        </p:nvSpPr>
        <p:spPr>
          <a:xfrm>
            <a:off x="948600" y="2363138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90" name="Google Shape;90;p16"/>
          <p:cNvSpPr txBox="1"/>
          <p:nvPr>
            <p:ph idx="6" type="subTitle"/>
          </p:nvPr>
        </p:nvSpPr>
        <p:spPr>
          <a:xfrm>
            <a:off x="948600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91" name="Google Shape;91;p16"/>
          <p:cNvSpPr txBox="1"/>
          <p:nvPr>
            <p:ph idx="7" type="subTitle"/>
          </p:nvPr>
        </p:nvSpPr>
        <p:spPr>
          <a:xfrm>
            <a:off x="5777700" y="2363138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92" name="Google Shape;92;p16"/>
          <p:cNvSpPr txBox="1"/>
          <p:nvPr>
            <p:ph idx="8" type="subTitle"/>
          </p:nvPr>
        </p:nvSpPr>
        <p:spPr>
          <a:xfrm>
            <a:off x="5777700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TITLE_AND_TWO_COLUMNS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96" name="Google Shape;96;p17"/>
          <p:cNvSpPr txBox="1"/>
          <p:nvPr>
            <p:ph idx="1" type="subTitle"/>
          </p:nvPr>
        </p:nvSpPr>
        <p:spPr>
          <a:xfrm>
            <a:off x="7200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97" name="Google Shape;97;p17"/>
          <p:cNvSpPr txBox="1"/>
          <p:nvPr>
            <p:ph idx="2" type="subTitle"/>
          </p:nvPr>
        </p:nvSpPr>
        <p:spPr>
          <a:xfrm>
            <a:off x="7200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98" name="Google Shape;98;p17"/>
          <p:cNvSpPr txBox="1"/>
          <p:nvPr>
            <p:ph idx="3" type="subTitle"/>
          </p:nvPr>
        </p:nvSpPr>
        <p:spPr>
          <a:xfrm>
            <a:off x="60063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99" name="Google Shape;99;p17"/>
          <p:cNvSpPr txBox="1"/>
          <p:nvPr>
            <p:ph idx="4" type="subTitle"/>
          </p:nvPr>
        </p:nvSpPr>
        <p:spPr>
          <a:xfrm>
            <a:off x="60063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00" name="Google Shape;100;p17"/>
          <p:cNvSpPr txBox="1"/>
          <p:nvPr>
            <p:ph idx="5" type="subTitle"/>
          </p:nvPr>
        </p:nvSpPr>
        <p:spPr>
          <a:xfrm>
            <a:off x="33232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1" name="Google Shape;101;p17"/>
          <p:cNvSpPr txBox="1"/>
          <p:nvPr>
            <p:ph idx="6" type="subTitle"/>
          </p:nvPr>
        </p:nvSpPr>
        <p:spPr>
          <a:xfrm>
            <a:off x="33232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02" name="Google Shape;102;p17"/>
          <p:cNvSpPr txBox="1"/>
          <p:nvPr>
            <p:ph idx="7" type="subTitle"/>
          </p:nvPr>
        </p:nvSpPr>
        <p:spPr>
          <a:xfrm>
            <a:off x="7200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3" name="Google Shape;103;p17"/>
          <p:cNvSpPr txBox="1"/>
          <p:nvPr>
            <p:ph idx="8" type="subTitle"/>
          </p:nvPr>
        </p:nvSpPr>
        <p:spPr>
          <a:xfrm>
            <a:off x="7200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04" name="Google Shape;104;p17"/>
          <p:cNvSpPr txBox="1"/>
          <p:nvPr>
            <p:ph idx="9" type="subTitle"/>
          </p:nvPr>
        </p:nvSpPr>
        <p:spPr>
          <a:xfrm>
            <a:off x="60063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5" name="Google Shape;105;p17"/>
          <p:cNvSpPr txBox="1"/>
          <p:nvPr>
            <p:ph idx="13" type="subTitle"/>
          </p:nvPr>
        </p:nvSpPr>
        <p:spPr>
          <a:xfrm>
            <a:off x="60063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06" name="Google Shape;106;p17"/>
          <p:cNvSpPr txBox="1"/>
          <p:nvPr>
            <p:ph idx="14" type="subTitle"/>
          </p:nvPr>
        </p:nvSpPr>
        <p:spPr>
          <a:xfrm>
            <a:off x="33232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07" name="Google Shape;107;p17"/>
          <p:cNvSpPr txBox="1"/>
          <p:nvPr>
            <p:ph idx="15" type="subTitle"/>
          </p:nvPr>
        </p:nvSpPr>
        <p:spPr>
          <a:xfrm>
            <a:off x="33232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ive columns">
  <p:cSld name="TITLE_AND_TWO_COLUMNS_1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8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11" name="Google Shape;111;p18"/>
          <p:cNvSpPr txBox="1"/>
          <p:nvPr>
            <p:ph idx="1" type="subTitle"/>
          </p:nvPr>
        </p:nvSpPr>
        <p:spPr>
          <a:xfrm>
            <a:off x="7200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2" name="Google Shape;112;p18"/>
          <p:cNvSpPr txBox="1"/>
          <p:nvPr>
            <p:ph idx="2" type="subTitle"/>
          </p:nvPr>
        </p:nvSpPr>
        <p:spPr>
          <a:xfrm>
            <a:off x="7200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13" name="Google Shape;113;p18"/>
          <p:cNvSpPr txBox="1"/>
          <p:nvPr>
            <p:ph idx="3" type="subTitle"/>
          </p:nvPr>
        </p:nvSpPr>
        <p:spPr>
          <a:xfrm>
            <a:off x="6006300" y="4071775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4" name="Google Shape;114;p18"/>
          <p:cNvSpPr txBox="1"/>
          <p:nvPr>
            <p:ph idx="4" type="subTitle"/>
          </p:nvPr>
        </p:nvSpPr>
        <p:spPr>
          <a:xfrm>
            <a:off x="6006300" y="3552300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15" name="Google Shape;115;p18"/>
          <p:cNvSpPr txBox="1"/>
          <p:nvPr>
            <p:ph idx="5" type="subTitle"/>
          </p:nvPr>
        </p:nvSpPr>
        <p:spPr>
          <a:xfrm>
            <a:off x="7200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6" name="Google Shape;116;p18"/>
          <p:cNvSpPr txBox="1"/>
          <p:nvPr>
            <p:ph idx="6" type="subTitle"/>
          </p:nvPr>
        </p:nvSpPr>
        <p:spPr>
          <a:xfrm>
            <a:off x="7200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17" name="Google Shape;117;p18"/>
          <p:cNvSpPr txBox="1"/>
          <p:nvPr>
            <p:ph idx="7" type="subTitle"/>
          </p:nvPr>
        </p:nvSpPr>
        <p:spPr>
          <a:xfrm>
            <a:off x="6006300" y="24388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18" name="Google Shape;118;p18"/>
          <p:cNvSpPr txBox="1"/>
          <p:nvPr>
            <p:ph idx="8" type="subTitle"/>
          </p:nvPr>
        </p:nvSpPr>
        <p:spPr>
          <a:xfrm>
            <a:off x="6006300" y="19193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19" name="Google Shape;119;p18"/>
          <p:cNvSpPr txBox="1"/>
          <p:nvPr>
            <p:ph idx="9" type="subTitle"/>
          </p:nvPr>
        </p:nvSpPr>
        <p:spPr>
          <a:xfrm>
            <a:off x="3363150" y="30115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20" name="Google Shape;120;p18"/>
          <p:cNvSpPr txBox="1"/>
          <p:nvPr>
            <p:ph idx="13" type="subTitle"/>
          </p:nvPr>
        </p:nvSpPr>
        <p:spPr>
          <a:xfrm>
            <a:off x="3363150" y="24920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SECTION_TITLE_AND_DESCRIPTION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" name="Google Shape;122;p19"/>
          <p:cNvGrpSpPr/>
          <p:nvPr/>
        </p:nvGrpSpPr>
        <p:grpSpPr>
          <a:xfrm rot="5400000">
            <a:off x="-1230138" y="304575"/>
            <a:ext cx="9159313" cy="6715688"/>
            <a:chOff x="-1" y="3043896"/>
            <a:chExt cx="9159313" cy="6715688"/>
          </a:xfrm>
        </p:grpSpPr>
        <p:sp>
          <p:nvSpPr>
            <p:cNvPr id="123" name="Google Shape;123;p19"/>
            <p:cNvSpPr/>
            <p:nvPr/>
          </p:nvSpPr>
          <p:spPr>
            <a:xfrm>
              <a:off x="-1" y="3043896"/>
              <a:ext cx="9144047" cy="1419989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9"/>
            <p:cNvSpPr/>
            <p:nvPr/>
          </p:nvSpPr>
          <p:spPr>
            <a:xfrm>
              <a:off x="11" y="3974983"/>
              <a:ext cx="9159300" cy="57846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9"/>
          <p:cNvSpPr txBox="1"/>
          <p:nvPr>
            <p:ph type="title"/>
          </p:nvPr>
        </p:nvSpPr>
        <p:spPr>
          <a:xfrm>
            <a:off x="717475" y="1552275"/>
            <a:ext cx="3720900" cy="1178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32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19"/>
          <p:cNvSpPr txBox="1"/>
          <p:nvPr>
            <p:ph idx="1" type="subTitle"/>
          </p:nvPr>
        </p:nvSpPr>
        <p:spPr>
          <a:xfrm>
            <a:off x="717475" y="2780675"/>
            <a:ext cx="3720900" cy="117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TITLE_ONLY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0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0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 rot="10800000">
            <a:off x="-7548" y="-15325"/>
            <a:ext cx="9166848" cy="2817225"/>
            <a:chOff x="-1" y="2586696"/>
            <a:chExt cx="9166848" cy="2817225"/>
          </a:xfrm>
        </p:grpSpPr>
        <p:sp>
          <p:nvSpPr>
            <p:cNvPr id="14" name="Google Shape;14;p3"/>
            <p:cNvSpPr/>
            <p:nvPr/>
          </p:nvSpPr>
          <p:spPr>
            <a:xfrm>
              <a:off x="-1" y="2586696"/>
              <a:ext cx="9166848" cy="1423555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-1" y="3975021"/>
              <a:ext cx="9159300" cy="14289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3"/>
          <p:cNvSpPr txBox="1"/>
          <p:nvPr>
            <p:ph type="title"/>
          </p:nvPr>
        </p:nvSpPr>
        <p:spPr>
          <a:xfrm>
            <a:off x="5659250" y="3112100"/>
            <a:ext cx="2702400" cy="8418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5313150" y="3936975"/>
            <a:ext cx="2932200" cy="62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hasCustomPrompt="1"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2">
  <p:cSld name="TITLE_ONLY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2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 2">
  <p:cSld name="SECTION_HEADER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" name="Google Shape;134;p22"/>
          <p:cNvGrpSpPr/>
          <p:nvPr/>
        </p:nvGrpSpPr>
        <p:grpSpPr>
          <a:xfrm rot="10800000">
            <a:off x="-7548" y="-15325"/>
            <a:ext cx="9166848" cy="2817225"/>
            <a:chOff x="-1" y="2586696"/>
            <a:chExt cx="9166848" cy="2817225"/>
          </a:xfrm>
        </p:grpSpPr>
        <p:sp>
          <p:nvSpPr>
            <p:cNvPr id="135" name="Google Shape;135;p22"/>
            <p:cNvSpPr/>
            <p:nvPr/>
          </p:nvSpPr>
          <p:spPr>
            <a:xfrm>
              <a:off x="-1" y="2586696"/>
              <a:ext cx="9166848" cy="1423555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6" name="Google Shape;136;p22"/>
            <p:cNvSpPr/>
            <p:nvPr/>
          </p:nvSpPr>
          <p:spPr>
            <a:xfrm>
              <a:off x="-1" y="3975021"/>
              <a:ext cx="9159300" cy="14289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7" name="Google Shape;137;p22"/>
          <p:cNvSpPr txBox="1"/>
          <p:nvPr>
            <p:ph type="title"/>
          </p:nvPr>
        </p:nvSpPr>
        <p:spPr>
          <a:xfrm>
            <a:off x="720000" y="3112100"/>
            <a:ext cx="2702400" cy="841800"/>
          </a:xfrm>
          <a:prstGeom prst="rect">
            <a:avLst/>
          </a:prstGeom>
          <a:solidFill>
            <a:schemeClr val="accent1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8" name="Google Shape;138;p22"/>
          <p:cNvSpPr txBox="1"/>
          <p:nvPr>
            <p:ph idx="1" type="subTitle"/>
          </p:nvPr>
        </p:nvSpPr>
        <p:spPr>
          <a:xfrm>
            <a:off x="720000" y="3936975"/>
            <a:ext cx="2932200" cy="62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39" name="Google Shape;139;p22"/>
          <p:cNvSpPr txBox="1"/>
          <p:nvPr>
            <p:ph hasCustomPrompt="1" idx="2" type="title"/>
          </p:nvPr>
        </p:nvSpPr>
        <p:spPr>
          <a:xfrm>
            <a:off x="7200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TITLE_AND_TWO_COLUMNS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3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43" name="Google Shape;143;p23"/>
          <p:cNvSpPr txBox="1"/>
          <p:nvPr>
            <p:ph idx="1" type="subTitle"/>
          </p:nvPr>
        </p:nvSpPr>
        <p:spPr>
          <a:xfrm>
            <a:off x="720000" y="3576500"/>
            <a:ext cx="2417700" cy="7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4" name="Google Shape;144;p23"/>
          <p:cNvSpPr txBox="1"/>
          <p:nvPr>
            <p:ph idx="2" type="subTitle"/>
          </p:nvPr>
        </p:nvSpPr>
        <p:spPr>
          <a:xfrm>
            <a:off x="72000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45" name="Google Shape;145;p23"/>
          <p:cNvSpPr txBox="1"/>
          <p:nvPr>
            <p:ph idx="3" type="subTitle"/>
          </p:nvPr>
        </p:nvSpPr>
        <p:spPr>
          <a:xfrm>
            <a:off x="3363150" y="3576500"/>
            <a:ext cx="2417700" cy="7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6" name="Google Shape;146;p23"/>
          <p:cNvSpPr txBox="1"/>
          <p:nvPr>
            <p:ph idx="4" type="subTitle"/>
          </p:nvPr>
        </p:nvSpPr>
        <p:spPr>
          <a:xfrm>
            <a:off x="336315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47" name="Google Shape;147;p23"/>
          <p:cNvSpPr txBox="1"/>
          <p:nvPr>
            <p:ph idx="5" type="subTitle"/>
          </p:nvPr>
        </p:nvSpPr>
        <p:spPr>
          <a:xfrm>
            <a:off x="6006300" y="3576500"/>
            <a:ext cx="2417700" cy="75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8" name="Google Shape;148;p23"/>
          <p:cNvSpPr txBox="1"/>
          <p:nvPr>
            <p:ph idx="6" type="subTitle"/>
          </p:nvPr>
        </p:nvSpPr>
        <p:spPr>
          <a:xfrm>
            <a:off x="6006300" y="29808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49" name="Google Shape;149;p23"/>
          <p:cNvSpPr txBox="1"/>
          <p:nvPr>
            <p:ph hasCustomPrompt="1" idx="7" type="title"/>
          </p:nvPr>
        </p:nvSpPr>
        <p:spPr>
          <a:xfrm>
            <a:off x="720000" y="1572305"/>
            <a:ext cx="2417700" cy="14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50" name="Google Shape;150;p23"/>
          <p:cNvSpPr txBox="1"/>
          <p:nvPr>
            <p:ph hasCustomPrompt="1" idx="8" type="title"/>
          </p:nvPr>
        </p:nvSpPr>
        <p:spPr>
          <a:xfrm>
            <a:off x="3363150" y="1572305"/>
            <a:ext cx="2417700" cy="14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  <p:sp>
        <p:nvSpPr>
          <p:cNvPr id="151" name="Google Shape;151;p23"/>
          <p:cNvSpPr txBox="1"/>
          <p:nvPr>
            <p:ph hasCustomPrompt="1" idx="9" type="title"/>
          </p:nvPr>
        </p:nvSpPr>
        <p:spPr>
          <a:xfrm>
            <a:off x="6006300" y="1572305"/>
            <a:ext cx="2417700" cy="14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8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r>
              <a:t>xx%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TITLE_ONLY_1_1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4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55" name="Google Shape;155;p24"/>
          <p:cNvSpPr txBox="1"/>
          <p:nvPr>
            <p:ph idx="1" type="subTitle"/>
          </p:nvPr>
        </p:nvSpPr>
        <p:spPr>
          <a:xfrm>
            <a:off x="909200" y="2505200"/>
            <a:ext cx="2859900" cy="116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TITLE_ONLY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59" name="Google Shape;159;p25"/>
          <p:cNvSpPr txBox="1"/>
          <p:nvPr>
            <p:ph idx="1" type="subTitle"/>
          </p:nvPr>
        </p:nvSpPr>
        <p:spPr>
          <a:xfrm>
            <a:off x="5364275" y="2505200"/>
            <a:ext cx="2859900" cy="11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 1">
  <p:cSld name="TITLE_AND_TWO_COLUMNS_1_1_2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6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2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163" name="Google Shape;163;p26"/>
          <p:cNvSpPr txBox="1"/>
          <p:nvPr>
            <p:ph idx="1" type="subTitle"/>
          </p:nvPr>
        </p:nvSpPr>
        <p:spPr>
          <a:xfrm>
            <a:off x="1929432" y="39549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64" name="Google Shape;164;p26"/>
          <p:cNvSpPr txBox="1"/>
          <p:nvPr>
            <p:ph idx="2" type="subTitle"/>
          </p:nvPr>
        </p:nvSpPr>
        <p:spPr>
          <a:xfrm>
            <a:off x="1929432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65" name="Google Shape;165;p26"/>
          <p:cNvSpPr txBox="1"/>
          <p:nvPr>
            <p:ph idx="3" type="subTitle"/>
          </p:nvPr>
        </p:nvSpPr>
        <p:spPr>
          <a:xfrm>
            <a:off x="5488482" y="3954900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66" name="Google Shape;166;p26"/>
          <p:cNvSpPr txBox="1"/>
          <p:nvPr>
            <p:ph idx="4" type="subTitle"/>
          </p:nvPr>
        </p:nvSpPr>
        <p:spPr>
          <a:xfrm>
            <a:off x="5488482" y="33592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67" name="Google Shape;167;p26"/>
          <p:cNvSpPr txBox="1"/>
          <p:nvPr>
            <p:ph idx="5" type="subTitle"/>
          </p:nvPr>
        </p:nvSpPr>
        <p:spPr>
          <a:xfrm>
            <a:off x="1929432" y="2363138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68" name="Google Shape;168;p26"/>
          <p:cNvSpPr txBox="1"/>
          <p:nvPr>
            <p:ph idx="6" type="subTitle"/>
          </p:nvPr>
        </p:nvSpPr>
        <p:spPr>
          <a:xfrm>
            <a:off x="1929432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169" name="Google Shape;169;p26"/>
          <p:cNvSpPr txBox="1"/>
          <p:nvPr>
            <p:ph idx="7" type="subTitle"/>
          </p:nvPr>
        </p:nvSpPr>
        <p:spPr>
          <a:xfrm>
            <a:off x="5488482" y="2363138"/>
            <a:ext cx="2417700" cy="64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70" name="Google Shape;170;p26"/>
          <p:cNvSpPr txBox="1"/>
          <p:nvPr>
            <p:ph idx="8" type="subTitle"/>
          </p:nvPr>
        </p:nvSpPr>
        <p:spPr>
          <a:xfrm>
            <a:off x="5488482" y="1767463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TITLE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7"/>
          <p:cNvSpPr/>
          <p:nvPr/>
        </p:nvSpPr>
        <p:spPr>
          <a:xfrm>
            <a:off x="-1" y="3573621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27"/>
          <p:cNvSpPr txBox="1"/>
          <p:nvPr>
            <p:ph type="ctrTitle"/>
          </p:nvPr>
        </p:nvSpPr>
        <p:spPr>
          <a:xfrm>
            <a:off x="720000" y="122574"/>
            <a:ext cx="5011200" cy="1504500"/>
          </a:xfrm>
          <a:prstGeom prst="rect">
            <a:avLst/>
          </a:prstGeom>
          <a:effectLst>
            <a:outerShdw blurRad="57150" rotWithShape="0" algn="bl" dir="5400000" dist="19050">
              <a:schemeClr val="dk1">
                <a:alpha val="50000"/>
              </a:schemeClr>
            </a:outerShdw>
          </a:effectLst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89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74" name="Google Shape;174;p27"/>
          <p:cNvSpPr txBox="1"/>
          <p:nvPr>
            <p:ph idx="1" type="subTitle"/>
          </p:nvPr>
        </p:nvSpPr>
        <p:spPr>
          <a:xfrm>
            <a:off x="720000" y="1520825"/>
            <a:ext cx="5263500" cy="5913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75" name="Google Shape;175;p27"/>
          <p:cNvSpPr txBox="1"/>
          <p:nvPr>
            <p:ph idx="2" type="subTitle"/>
          </p:nvPr>
        </p:nvSpPr>
        <p:spPr>
          <a:xfrm>
            <a:off x="720000" y="2046750"/>
            <a:ext cx="4834200" cy="1050000"/>
          </a:xfrm>
          <a:prstGeom prst="rect">
            <a:avLst/>
          </a:prstGeom>
          <a:noFill/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76" name="Google Shape;176;p27"/>
          <p:cNvSpPr txBox="1"/>
          <p:nvPr/>
        </p:nvSpPr>
        <p:spPr>
          <a:xfrm>
            <a:off x="720000" y="3796400"/>
            <a:ext cx="39546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CREDITS: 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This presentation template was created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, including icons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rPr>
              <a:t> and infographics &amp; images by </a:t>
            </a:r>
            <a:r>
              <a:rPr b="1" lang="en" sz="1000">
                <a:solidFill>
                  <a:schemeClr val="dk1"/>
                </a:solidFill>
                <a:uFill>
                  <a:noFill/>
                </a:uFill>
                <a:latin typeface="Alata"/>
                <a:ea typeface="Alata"/>
                <a:cs typeface="Alata"/>
                <a:sym typeface="Alata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000">
              <a:solidFill>
                <a:schemeClr val="dk1"/>
              </a:solidFill>
              <a:latin typeface="Alata"/>
              <a:ea typeface="Alata"/>
              <a:cs typeface="Alata"/>
              <a:sym typeface="Alata"/>
            </a:endParaRPr>
          </a:p>
        </p:txBody>
      </p:sp>
      <p:sp>
        <p:nvSpPr>
          <p:cNvPr id="177" name="Google Shape;177;p27"/>
          <p:cNvSpPr/>
          <p:nvPr/>
        </p:nvSpPr>
        <p:spPr>
          <a:xfrm>
            <a:off x="-50" y="4801200"/>
            <a:ext cx="9144000" cy="342300"/>
          </a:xfrm>
          <a:prstGeom prst="rect">
            <a:avLst/>
          </a:pr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CUSTOM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9" name="Google Shape;179;p28"/>
          <p:cNvGrpSpPr/>
          <p:nvPr/>
        </p:nvGrpSpPr>
        <p:grpSpPr>
          <a:xfrm flipH="1" rot="-5400000">
            <a:off x="5240862" y="-844400"/>
            <a:ext cx="9159313" cy="6715688"/>
            <a:chOff x="-1" y="3043896"/>
            <a:chExt cx="9159313" cy="6715688"/>
          </a:xfrm>
        </p:grpSpPr>
        <p:sp>
          <p:nvSpPr>
            <p:cNvPr id="180" name="Google Shape;180;p28"/>
            <p:cNvSpPr/>
            <p:nvPr/>
          </p:nvSpPr>
          <p:spPr>
            <a:xfrm>
              <a:off x="-1" y="3043896"/>
              <a:ext cx="9144047" cy="1419989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81" name="Google Shape;181;p28"/>
            <p:cNvSpPr/>
            <p:nvPr/>
          </p:nvSpPr>
          <p:spPr>
            <a:xfrm>
              <a:off x="11" y="3974983"/>
              <a:ext cx="9159300" cy="57846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2">
  <p:cSld name="CUSTOM_1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9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Char char="■"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5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subTitle"/>
          </p:nvPr>
        </p:nvSpPr>
        <p:spPr>
          <a:xfrm>
            <a:off x="1455175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2" type="subTitle"/>
          </p:nvPr>
        </p:nvSpPr>
        <p:spPr>
          <a:xfrm>
            <a:off x="5271125" y="3500300"/>
            <a:ext cx="2417700" cy="872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3" type="subTitle"/>
          </p:nvPr>
        </p:nvSpPr>
        <p:spPr>
          <a:xfrm>
            <a:off x="1455175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4" type="subTitle"/>
          </p:nvPr>
        </p:nvSpPr>
        <p:spPr>
          <a:xfrm>
            <a:off x="5271125" y="2904625"/>
            <a:ext cx="2417700" cy="5727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400">
                <a:solidFill>
                  <a:schemeClr val="lt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200"/>
              <a:buFont typeface="Baloo 2 ExtraBold"/>
              <a:buNone/>
              <a:defRPr sz="2200"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/>
          <p:nvPr/>
        </p:nvSpPr>
        <p:spPr>
          <a:xfrm rot="10800000">
            <a:off x="-1" y="-4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6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idx="1" type="body"/>
          </p:nvPr>
        </p:nvSpPr>
        <p:spPr>
          <a:xfrm>
            <a:off x="4051675" y="1923000"/>
            <a:ext cx="4296000" cy="263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Font typeface="Anaheim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Font typeface="Anaheim"/>
              <a:buChar char="■"/>
              <a:defRPr/>
            </a:lvl9pPr>
          </a:lstStyle>
          <a:p/>
        </p:txBody>
      </p:sp>
      <p:sp>
        <p:nvSpPr>
          <p:cNvPr id="35" name="Google Shape;35;p7"/>
          <p:cNvSpPr txBox="1"/>
          <p:nvPr>
            <p:ph type="title"/>
          </p:nvPr>
        </p:nvSpPr>
        <p:spPr>
          <a:xfrm>
            <a:off x="4051675" y="540000"/>
            <a:ext cx="3314400" cy="13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400"/>
              <a:buNone/>
              <a:defRPr sz="3900"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36" name="Google Shape;36;p7"/>
          <p:cNvSpPr/>
          <p:nvPr/>
        </p:nvSpPr>
        <p:spPr>
          <a:xfrm rot="5400000">
            <a:off x="-3852026" y="1564171"/>
            <a:ext cx="9144047" cy="1419989"/>
          </a:xfrm>
          <a:custGeom>
            <a:rect b="b" l="l" r="r" t="t"/>
            <a:pathLst>
              <a:path extrusionOk="0" h="10263" w="66090">
                <a:moveTo>
                  <a:pt x="17060" y="0"/>
                </a:moveTo>
                <a:cubicBezTo>
                  <a:pt x="16873" y="0"/>
                  <a:pt x="16682" y="19"/>
                  <a:pt x="16490" y="57"/>
                </a:cubicBezTo>
                <a:cubicBezTo>
                  <a:pt x="15963" y="156"/>
                  <a:pt x="15514" y="415"/>
                  <a:pt x="15126" y="774"/>
                </a:cubicBezTo>
                <a:cubicBezTo>
                  <a:pt x="14808" y="1072"/>
                  <a:pt x="14519" y="1391"/>
                  <a:pt x="14190" y="1670"/>
                </a:cubicBezTo>
                <a:cubicBezTo>
                  <a:pt x="13912" y="1909"/>
                  <a:pt x="13603" y="2088"/>
                  <a:pt x="13254" y="2197"/>
                </a:cubicBezTo>
                <a:cubicBezTo>
                  <a:pt x="13016" y="2280"/>
                  <a:pt x="12771" y="2310"/>
                  <a:pt x="12525" y="2310"/>
                </a:cubicBezTo>
                <a:cubicBezTo>
                  <a:pt x="12359" y="2310"/>
                  <a:pt x="12194" y="2297"/>
                  <a:pt x="12029" y="2277"/>
                </a:cubicBezTo>
                <a:cubicBezTo>
                  <a:pt x="11511" y="2227"/>
                  <a:pt x="11053" y="1988"/>
                  <a:pt x="10675" y="1639"/>
                </a:cubicBezTo>
                <a:cubicBezTo>
                  <a:pt x="10367" y="1351"/>
                  <a:pt x="10078" y="1052"/>
                  <a:pt x="9769" y="774"/>
                </a:cubicBezTo>
                <a:cubicBezTo>
                  <a:pt x="9570" y="594"/>
                  <a:pt x="9371" y="445"/>
                  <a:pt x="9142" y="325"/>
                </a:cubicBezTo>
                <a:cubicBezTo>
                  <a:pt x="8853" y="166"/>
                  <a:pt x="8535" y="76"/>
                  <a:pt x="8206" y="37"/>
                </a:cubicBezTo>
                <a:cubicBezTo>
                  <a:pt x="8076" y="19"/>
                  <a:pt x="7948" y="10"/>
                  <a:pt x="7822" y="10"/>
                </a:cubicBezTo>
                <a:cubicBezTo>
                  <a:pt x="7444" y="10"/>
                  <a:pt x="7081" y="89"/>
                  <a:pt x="6722" y="245"/>
                </a:cubicBezTo>
                <a:cubicBezTo>
                  <a:pt x="6334" y="415"/>
                  <a:pt x="6025" y="674"/>
                  <a:pt x="5727" y="962"/>
                </a:cubicBezTo>
                <a:cubicBezTo>
                  <a:pt x="5457" y="1212"/>
                  <a:pt x="5218" y="1490"/>
                  <a:pt x="4930" y="1719"/>
                </a:cubicBezTo>
                <a:cubicBezTo>
                  <a:pt x="4671" y="1918"/>
                  <a:pt x="4412" y="2078"/>
                  <a:pt x="4103" y="2177"/>
                </a:cubicBezTo>
                <a:cubicBezTo>
                  <a:pt x="3832" y="2270"/>
                  <a:pt x="3548" y="2291"/>
                  <a:pt x="3261" y="2291"/>
                </a:cubicBezTo>
                <a:cubicBezTo>
                  <a:pt x="3180" y="2291"/>
                  <a:pt x="3099" y="2289"/>
                  <a:pt x="3018" y="2287"/>
                </a:cubicBezTo>
                <a:cubicBezTo>
                  <a:pt x="2649" y="2287"/>
                  <a:pt x="2311" y="2177"/>
                  <a:pt x="1992" y="2008"/>
                </a:cubicBezTo>
                <a:cubicBezTo>
                  <a:pt x="1704" y="1849"/>
                  <a:pt x="1454" y="1639"/>
                  <a:pt x="1215" y="1400"/>
                </a:cubicBezTo>
                <a:cubicBezTo>
                  <a:pt x="956" y="1152"/>
                  <a:pt x="728" y="873"/>
                  <a:pt x="429" y="664"/>
                </a:cubicBezTo>
                <a:cubicBezTo>
                  <a:pt x="299" y="564"/>
                  <a:pt x="190" y="405"/>
                  <a:pt x="0" y="395"/>
                </a:cubicBezTo>
                <a:lnTo>
                  <a:pt x="0" y="10263"/>
                </a:lnTo>
                <a:lnTo>
                  <a:pt x="66089" y="10263"/>
                </a:lnTo>
                <a:lnTo>
                  <a:pt x="66089" y="1789"/>
                </a:lnTo>
                <a:cubicBezTo>
                  <a:pt x="65920" y="1710"/>
                  <a:pt x="65791" y="1570"/>
                  <a:pt x="65661" y="1440"/>
                </a:cubicBezTo>
                <a:cubicBezTo>
                  <a:pt x="65442" y="1251"/>
                  <a:pt x="65243" y="1032"/>
                  <a:pt x="65034" y="833"/>
                </a:cubicBezTo>
                <a:cubicBezTo>
                  <a:pt x="64815" y="614"/>
                  <a:pt x="64566" y="425"/>
                  <a:pt x="64287" y="285"/>
                </a:cubicBezTo>
                <a:cubicBezTo>
                  <a:pt x="63896" y="93"/>
                  <a:pt x="63486" y="0"/>
                  <a:pt x="63064" y="0"/>
                </a:cubicBezTo>
                <a:cubicBezTo>
                  <a:pt x="62873" y="0"/>
                  <a:pt x="62680" y="19"/>
                  <a:pt x="62485" y="57"/>
                </a:cubicBezTo>
                <a:cubicBezTo>
                  <a:pt x="61967" y="156"/>
                  <a:pt x="61529" y="415"/>
                  <a:pt x="61140" y="763"/>
                </a:cubicBezTo>
                <a:cubicBezTo>
                  <a:pt x="60841" y="1042"/>
                  <a:pt x="60563" y="1331"/>
                  <a:pt x="60264" y="1610"/>
                </a:cubicBezTo>
                <a:cubicBezTo>
                  <a:pt x="59731" y="2102"/>
                  <a:pt x="59116" y="2303"/>
                  <a:pt x="58444" y="2303"/>
                </a:cubicBezTo>
                <a:cubicBezTo>
                  <a:pt x="58300" y="2303"/>
                  <a:pt x="58153" y="2294"/>
                  <a:pt x="58004" y="2277"/>
                </a:cubicBezTo>
                <a:cubicBezTo>
                  <a:pt x="57506" y="2227"/>
                  <a:pt x="57068" y="1988"/>
                  <a:pt x="56689" y="1650"/>
                </a:cubicBezTo>
                <a:cubicBezTo>
                  <a:pt x="56400" y="1400"/>
                  <a:pt x="56141" y="1122"/>
                  <a:pt x="55863" y="863"/>
                </a:cubicBezTo>
                <a:cubicBezTo>
                  <a:pt x="55395" y="425"/>
                  <a:pt x="54877" y="116"/>
                  <a:pt x="54220" y="37"/>
                </a:cubicBezTo>
                <a:cubicBezTo>
                  <a:pt x="54086" y="18"/>
                  <a:pt x="53955" y="9"/>
                  <a:pt x="53825" y="9"/>
                </a:cubicBezTo>
                <a:cubicBezTo>
                  <a:pt x="53528" y="9"/>
                  <a:pt x="53239" y="56"/>
                  <a:pt x="52955" y="146"/>
                </a:cubicBezTo>
                <a:cubicBezTo>
                  <a:pt x="52507" y="296"/>
                  <a:pt x="52129" y="574"/>
                  <a:pt x="51790" y="893"/>
                </a:cubicBezTo>
                <a:cubicBezTo>
                  <a:pt x="51581" y="1092"/>
                  <a:pt x="51382" y="1311"/>
                  <a:pt x="51173" y="1510"/>
                </a:cubicBezTo>
                <a:cubicBezTo>
                  <a:pt x="50954" y="1719"/>
                  <a:pt x="50705" y="1909"/>
                  <a:pt x="50426" y="2048"/>
                </a:cubicBezTo>
                <a:cubicBezTo>
                  <a:pt x="50064" y="2239"/>
                  <a:pt x="49682" y="2304"/>
                  <a:pt x="49294" y="2304"/>
                </a:cubicBezTo>
                <a:cubicBezTo>
                  <a:pt x="49138" y="2304"/>
                  <a:pt x="48980" y="2294"/>
                  <a:pt x="48823" y="2277"/>
                </a:cubicBezTo>
                <a:cubicBezTo>
                  <a:pt x="48215" y="2217"/>
                  <a:pt x="47728" y="1898"/>
                  <a:pt x="47299" y="1480"/>
                </a:cubicBezTo>
                <a:cubicBezTo>
                  <a:pt x="47020" y="1221"/>
                  <a:pt x="46772" y="942"/>
                  <a:pt x="46473" y="694"/>
                </a:cubicBezTo>
                <a:cubicBezTo>
                  <a:pt x="46204" y="464"/>
                  <a:pt x="45905" y="276"/>
                  <a:pt x="45566" y="156"/>
                </a:cubicBezTo>
                <a:cubicBezTo>
                  <a:pt x="45267" y="59"/>
                  <a:pt x="44967" y="10"/>
                  <a:pt x="44661" y="10"/>
                </a:cubicBezTo>
                <a:cubicBezTo>
                  <a:pt x="44529" y="10"/>
                  <a:pt x="44397" y="19"/>
                  <a:pt x="44262" y="37"/>
                </a:cubicBezTo>
                <a:cubicBezTo>
                  <a:pt x="43705" y="106"/>
                  <a:pt x="43236" y="335"/>
                  <a:pt x="42829" y="683"/>
                </a:cubicBezTo>
                <a:cubicBezTo>
                  <a:pt x="42539" y="933"/>
                  <a:pt x="42280" y="1201"/>
                  <a:pt x="42012" y="1460"/>
                </a:cubicBezTo>
                <a:cubicBezTo>
                  <a:pt x="41892" y="1570"/>
                  <a:pt x="41783" y="1679"/>
                  <a:pt x="41654" y="1779"/>
                </a:cubicBezTo>
                <a:cubicBezTo>
                  <a:pt x="41335" y="2018"/>
                  <a:pt x="40986" y="2187"/>
                  <a:pt x="40588" y="2257"/>
                </a:cubicBezTo>
                <a:cubicBezTo>
                  <a:pt x="40454" y="2285"/>
                  <a:pt x="40321" y="2291"/>
                  <a:pt x="40190" y="2291"/>
                </a:cubicBezTo>
                <a:cubicBezTo>
                  <a:pt x="40085" y="2291"/>
                  <a:pt x="39982" y="2287"/>
                  <a:pt x="39881" y="2287"/>
                </a:cubicBezTo>
                <a:cubicBezTo>
                  <a:pt x="39856" y="2288"/>
                  <a:pt x="39831" y="2288"/>
                  <a:pt x="39807" y="2288"/>
                </a:cubicBezTo>
                <a:cubicBezTo>
                  <a:pt x="39320" y="2288"/>
                  <a:pt x="38896" y="2103"/>
                  <a:pt x="38516" y="1829"/>
                </a:cubicBezTo>
                <a:cubicBezTo>
                  <a:pt x="38277" y="1659"/>
                  <a:pt x="38058" y="1460"/>
                  <a:pt x="37859" y="1261"/>
                </a:cubicBezTo>
                <a:cubicBezTo>
                  <a:pt x="37700" y="1102"/>
                  <a:pt x="37541" y="933"/>
                  <a:pt x="37381" y="783"/>
                </a:cubicBezTo>
                <a:cubicBezTo>
                  <a:pt x="37232" y="644"/>
                  <a:pt x="37073" y="524"/>
                  <a:pt x="36903" y="415"/>
                </a:cubicBezTo>
                <a:cubicBezTo>
                  <a:pt x="36575" y="206"/>
                  <a:pt x="36217" y="86"/>
                  <a:pt x="35828" y="37"/>
                </a:cubicBezTo>
                <a:cubicBezTo>
                  <a:pt x="35691" y="16"/>
                  <a:pt x="35556" y="5"/>
                  <a:pt x="35423" y="5"/>
                </a:cubicBezTo>
                <a:cubicBezTo>
                  <a:pt x="35236" y="5"/>
                  <a:pt x="35052" y="26"/>
                  <a:pt x="34872" y="66"/>
                </a:cubicBezTo>
                <a:cubicBezTo>
                  <a:pt x="34325" y="166"/>
                  <a:pt x="33876" y="445"/>
                  <a:pt x="33478" y="813"/>
                </a:cubicBezTo>
                <a:cubicBezTo>
                  <a:pt x="33170" y="1102"/>
                  <a:pt x="32900" y="1420"/>
                  <a:pt x="32572" y="1679"/>
                </a:cubicBezTo>
                <a:cubicBezTo>
                  <a:pt x="32383" y="1839"/>
                  <a:pt x="32183" y="1968"/>
                  <a:pt x="31975" y="2078"/>
                </a:cubicBezTo>
                <a:cubicBezTo>
                  <a:pt x="31632" y="2249"/>
                  <a:pt x="31270" y="2307"/>
                  <a:pt x="30906" y="2307"/>
                </a:cubicBezTo>
                <a:cubicBezTo>
                  <a:pt x="30741" y="2307"/>
                  <a:pt x="30576" y="2295"/>
                  <a:pt x="30411" y="2277"/>
                </a:cubicBezTo>
                <a:cubicBezTo>
                  <a:pt x="29853" y="2217"/>
                  <a:pt x="29386" y="1949"/>
                  <a:pt x="28987" y="1560"/>
                </a:cubicBezTo>
                <a:cubicBezTo>
                  <a:pt x="28678" y="1261"/>
                  <a:pt x="28380" y="942"/>
                  <a:pt x="28051" y="664"/>
                </a:cubicBezTo>
                <a:cubicBezTo>
                  <a:pt x="27762" y="425"/>
                  <a:pt x="27454" y="236"/>
                  <a:pt x="27096" y="136"/>
                </a:cubicBezTo>
                <a:cubicBezTo>
                  <a:pt x="26815" y="49"/>
                  <a:pt x="26529" y="7"/>
                  <a:pt x="26236" y="7"/>
                </a:cubicBezTo>
                <a:cubicBezTo>
                  <a:pt x="26093" y="7"/>
                  <a:pt x="25948" y="17"/>
                  <a:pt x="25801" y="37"/>
                </a:cubicBezTo>
                <a:cubicBezTo>
                  <a:pt x="25293" y="116"/>
                  <a:pt x="24865" y="345"/>
                  <a:pt x="24467" y="654"/>
                </a:cubicBezTo>
                <a:cubicBezTo>
                  <a:pt x="24168" y="883"/>
                  <a:pt x="23909" y="1161"/>
                  <a:pt x="23640" y="1431"/>
                </a:cubicBezTo>
                <a:cubicBezTo>
                  <a:pt x="23451" y="1620"/>
                  <a:pt x="23252" y="1789"/>
                  <a:pt x="23033" y="1929"/>
                </a:cubicBezTo>
                <a:cubicBezTo>
                  <a:pt x="22664" y="2157"/>
                  <a:pt x="22276" y="2297"/>
                  <a:pt x="21847" y="2297"/>
                </a:cubicBezTo>
                <a:cubicBezTo>
                  <a:pt x="21768" y="2292"/>
                  <a:pt x="21686" y="2292"/>
                  <a:pt x="21604" y="2292"/>
                </a:cubicBezTo>
                <a:cubicBezTo>
                  <a:pt x="21522" y="2292"/>
                  <a:pt x="21440" y="2292"/>
                  <a:pt x="21360" y="2287"/>
                </a:cubicBezTo>
                <a:cubicBezTo>
                  <a:pt x="21041" y="2277"/>
                  <a:pt x="20743" y="2197"/>
                  <a:pt x="20453" y="2048"/>
                </a:cubicBezTo>
                <a:cubicBezTo>
                  <a:pt x="20125" y="1858"/>
                  <a:pt x="19826" y="1620"/>
                  <a:pt x="19557" y="1351"/>
                </a:cubicBezTo>
                <a:cubicBezTo>
                  <a:pt x="19378" y="1172"/>
                  <a:pt x="19209" y="993"/>
                  <a:pt x="19019" y="823"/>
                </a:cubicBezTo>
                <a:cubicBezTo>
                  <a:pt x="18800" y="604"/>
                  <a:pt x="18552" y="415"/>
                  <a:pt x="18273" y="285"/>
                </a:cubicBezTo>
                <a:cubicBezTo>
                  <a:pt x="17882" y="93"/>
                  <a:pt x="17477" y="0"/>
                  <a:pt x="17060" y="0"/>
                </a:cubicBezTo>
                <a:close/>
              </a:path>
            </a:pathLst>
          </a:custGeom>
          <a:solidFill>
            <a:srgbClr val="FFFBF7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/>
          <p:nvPr>
            <p:ph type="title"/>
          </p:nvPr>
        </p:nvSpPr>
        <p:spPr>
          <a:xfrm>
            <a:off x="1388100" y="1055775"/>
            <a:ext cx="6367800" cy="287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91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9"/>
          <p:cNvGrpSpPr/>
          <p:nvPr/>
        </p:nvGrpSpPr>
        <p:grpSpPr>
          <a:xfrm>
            <a:off x="0" y="2144300"/>
            <a:ext cx="9159300" cy="3036225"/>
            <a:chOff x="-1" y="2586696"/>
            <a:chExt cx="9159300" cy="3036225"/>
          </a:xfrm>
        </p:grpSpPr>
        <p:sp>
          <p:nvSpPr>
            <p:cNvPr id="41" name="Google Shape;41;p9"/>
            <p:cNvSpPr/>
            <p:nvPr/>
          </p:nvSpPr>
          <p:spPr>
            <a:xfrm>
              <a:off x="-1" y="2586696"/>
              <a:ext cx="9144047" cy="1419989"/>
            </a:xfrm>
            <a:custGeom>
              <a:rect b="b" l="l" r="r" t="t"/>
              <a:pathLst>
                <a:path extrusionOk="0" h="10263" w="66090">
                  <a:moveTo>
                    <a:pt x="17060" y="0"/>
                  </a:moveTo>
                  <a:cubicBezTo>
                    <a:pt x="16873" y="0"/>
                    <a:pt x="16682" y="19"/>
                    <a:pt x="16490" y="57"/>
                  </a:cubicBezTo>
                  <a:cubicBezTo>
                    <a:pt x="15963" y="156"/>
                    <a:pt x="15514" y="415"/>
                    <a:pt x="15126" y="774"/>
                  </a:cubicBezTo>
                  <a:cubicBezTo>
                    <a:pt x="14808" y="1072"/>
                    <a:pt x="14519" y="1391"/>
                    <a:pt x="14190" y="1670"/>
                  </a:cubicBezTo>
                  <a:cubicBezTo>
                    <a:pt x="13912" y="1909"/>
                    <a:pt x="13603" y="2088"/>
                    <a:pt x="13254" y="2197"/>
                  </a:cubicBezTo>
                  <a:cubicBezTo>
                    <a:pt x="13016" y="2280"/>
                    <a:pt x="12771" y="2310"/>
                    <a:pt x="12525" y="2310"/>
                  </a:cubicBezTo>
                  <a:cubicBezTo>
                    <a:pt x="12359" y="2310"/>
                    <a:pt x="12194" y="2297"/>
                    <a:pt x="12029" y="2277"/>
                  </a:cubicBezTo>
                  <a:cubicBezTo>
                    <a:pt x="11511" y="2227"/>
                    <a:pt x="11053" y="1988"/>
                    <a:pt x="10675" y="1639"/>
                  </a:cubicBezTo>
                  <a:cubicBezTo>
                    <a:pt x="10367" y="1351"/>
                    <a:pt x="10078" y="1052"/>
                    <a:pt x="9769" y="774"/>
                  </a:cubicBezTo>
                  <a:cubicBezTo>
                    <a:pt x="9570" y="594"/>
                    <a:pt x="9371" y="445"/>
                    <a:pt x="9142" y="325"/>
                  </a:cubicBezTo>
                  <a:cubicBezTo>
                    <a:pt x="8853" y="166"/>
                    <a:pt x="8535" y="76"/>
                    <a:pt x="8206" y="37"/>
                  </a:cubicBezTo>
                  <a:cubicBezTo>
                    <a:pt x="8076" y="19"/>
                    <a:pt x="7948" y="10"/>
                    <a:pt x="7822" y="10"/>
                  </a:cubicBezTo>
                  <a:cubicBezTo>
                    <a:pt x="7444" y="10"/>
                    <a:pt x="7081" y="89"/>
                    <a:pt x="6722" y="245"/>
                  </a:cubicBezTo>
                  <a:cubicBezTo>
                    <a:pt x="6334" y="415"/>
                    <a:pt x="6025" y="674"/>
                    <a:pt x="5727" y="962"/>
                  </a:cubicBezTo>
                  <a:cubicBezTo>
                    <a:pt x="5457" y="1212"/>
                    <a:pt x="5218" y="1490"/>
                    <a:pt x="4930" y="1719"/>
                  </a:cubicBezTo>
                  <a:cubicBezTo>
                    <a:pt x="4671" y="1918"/>
                    <a:pt x="4412" y="2078"/>
                    <a:pt x="4103" y="2177"/>
                  </a:cubicBezTo>
                  <a:cubicBezTo>
                    <a:pt x="3832" y="2270"/>
                    <a:pt x="3548" y="2291"/>
                    <a:pt x="3261" y="2291"/>
                  </a:cubicBezTo>
                  <a:cubicBezTo>
                    <a:pt x="3180" y="2291"/>
                    <a:pt x="3099" y="2289"/>
                    <a:pt x="3018" y="2287"/>
                  </a:cubicBezTo>
                  <a:cubicBezTo>
                    <a:pt x="2649" y="2287"/>
                    <a:pt x="2311" y="2177"/>
                    <a:pt x="1992" y="2008"/>
                  </a:cubicBezTo>
                  <a:cubicBezTo>
                    <a:pt x="1704" y="1849"/>
                    <a:pt x="1454" y="1639"/>
                    <a:pt x="1215" y="1400"/>
                  </a:cubicBezTo>
                  <a:cubicBezTo>
                    <a:pt x="956" y="1152"/>
                    <a:pt x="728" y="873"/>
                    <a:pt x="429" y="664"/>
                  </a:cubicBezTo>
                  <a:cubicBezTo>
                    <a:pt x="299" y="564"/>
                    <a:pt x="190" y="405"/>
                    <a:pt x="0" y="395"/>
                  </a:cubicBezTo>
                  <a:lnTo>
                    <a:pt x="0" y="10263"/>
                  </a:lnTo>
                  <a:lnTo>
                    <a:pt x="66089" y="10263"/>
                  </a:lnTo>
                  <a:lnTo>
                    <a:pt x="66089" y="1789"/>
                  </a:lnTo>
                  <a:cubicBezTo>
                    <a:pt x="65920" y="1710"/>
                    <a:pt x="65791" y="1570"/>
                    <a:pt x="65661" y="1440"/>
                  </a:cubicBezTo>
                  <a:cubicBezTo>
                    <a:pt x="65442" y="1251"/>
                    <a:pt x="65243" y="1032"/>
                    <a:pt x="65034" y="833"/>
                  </a:cubicBezTo>
                  <a:cubicBezTo>
                    <a:pt x="64815" y="614"/>
                    <a:pt x="64566" y="425"/>
                    <a:pt x="64287" y="285"/>
                  </a:cubicBezTo>
                  <a:cubicBezTo>
                    <a:pt x="63896" y="93"/>
                    <a:pt x="63486" y="0"/>
                    <a:pt x="63064" y="0"/>
                  </a:cubicBezTo>
                  <a:cubicBezTo>
                    <a:pt x="62873" y="0"/>
                    <a:pt x="62680" y="19"/>
                    <a:pt x="62485" y="57"/>
                  </a:cubicBezTo>
                  <a:cubicBezTo>
                    <a:pt x="61967" y="156"/>
                    <a:pt x="61529" y="415"/>
                    <a:pt x="61140" y="763"/>
                  </a:cubicBezTo>
                  <a:cubicBezTo>
                    <a:pt x="60841" y="1042"/>
                    <a:pt x="60563" y="1331"/>
                    <a:pt x="60264" y="1610"/>
                  </a:cubicBezTo>
                  <a:cubicBezTo>
                    <a:pt x="59731" y="2102"/>
                    <a:pt x="59116" y="2303"/>
                    <a:pt x="58444" y="2303"/>
                  </a:cubicBezTo>
                  <a:cubicBezTo>
                    <a:pt x="58300" y="2303"/>
                    <a:pt x="58153" y="2294"/>
                    <a:pt x="58004" y="2277"/>
                  </a:cubicBezTo>
                  <a:cubicBezTo>
                    <a:pt x="57506" y="2227"/>
                    <a:pt x="57068" y="1988"/>
                    <a:pt x="56689" y="1650"/>
                  </a:cubicBezTo>
                  <a:cubicBezTo>
                    <a:pt x="56400" y="1400"/>
                    <a:pt x="56141" y="1122"/>
                    <a:pt x="55863" y="863"/>
                  </a:cubicBezTo>
                  <a:cubicBezTo>
                    <a:pt x="55395" y="425"/>
                    <a:pt x="54877" y="116"/>
                    <a:pt x="54220" y="37"/>
                  </a:cubicBezTo>
                  <a:cubicBezTo>
                    <a:pt x="54086" y="18"/>
                    <a:pt x="53955" y="9"/>
                    <a:pt x="53825" y="9"/>
                  </a:cubicBezTo>
                  <a:cubicBezTo>
                    <a:pt x="53528" y="9"/>
                    <a:pt x="53239" y="56"/>
                    <a:pt x="52955" y="146"/>
                  </a:cubicBezTo>
                  <a:cubicBezTo>
                    <a:pt x="52507" y="296"/>
                    <a:pt x="52129" y="574"/>
                    <a:pt x="51790" y="893"/>
                  </a:cubicBezTo>
                  <a:cubicBezTo>
                    <a:pt x="51581" y="1092"/>
                    <a:pt x="51382" y="1311"/>
                    <a:pt x="51173" y="1510"/>
                  </a:cubicBezTo>
                  <a:cubicBezTo>
                    <a:pt x="50954" y="1719"/>
                    <a:pt x="50705" y="1909"/>
                    <a:pt x="50426" y="2048"/>
                  </a:cubicBezTo>
                  <a:cubicBezTo>
                    <a:pt x="50064" y="2239"/>
                    <a:pt x="49682" y="2304"/>
                    <a:pt x="49294" y="2304"/>
                  </a:cubicBezTo>
                  <a:cubicBezTo>
                    <a:pt x="49138" y="2304"/>
                    <a:pt x="48980" y="2294"/>
                    <a:pt x="48823" y="2277"/>
                  </a:cubicBezTo>
                  <a:cubicBezTo>
                    <a:pt x="48215" y="2217"/>
                    <a:pt x="47728" y="1898"/>
                    <a:pt x="47299" y="1480"/>
                  </a:cubicBezTo>
                  <a:cubicBezTo>
                    <a:pt x="47020" y="1221"/>
                    <a:pt x="46772" y="942"/>
                    <a:pt x="46473" y="694"/>
                  </a:cubicBezTo>
                  <a:cubicBezTo>
                    <a:pt x="46204" y="464"/>
                    <a:pt x="45905" y="276"/>
                    <a:pt x="45566" y="156"/>
                  </a:cubicBezTo>
                  <a:cubicBezTo>
                    <a:pt x="45267" y="59"/>
                    <a:pt x="44967" y="10"/>
                    <a:pt x="44661" y="10"/>
                  </a:cubicBezTo>
                  <a:cubicBezTo>
                    <a:pt x="44529" y="10"/>
                    <a:pt x="44397" y="19"/>
                    <a:pt x="44262" y="37"/>
                  </a:cubicBezTo>
                  <a:cubicBezTo>
                    <a:pt x="43705" y="106"/>
                    <a:pt x="43236" y="335"/>
                    <a:pt x="42829" y="683"/>
                  </a:cubicBezTo>
                  <a:cubicBezTo>
                    <a:pt x="42539" y="933"/>
                    <a:pt x="42280" y="1201"/>
                    <a:pt x="42012" y="1460"/>
                  </a:cubicBezTo>
                  <a:cubicBezTo>
                    <a:pt x="41892" y="1570"/>
                    <a:pt x="41783" y="1679"/>
                    <a:pt x="41654" y="1779"/>
                  </a:cubicBezTo>
                  <a:cubicBezTo>
                    <a:pt x="41335" y="2018"/>
                    <a:pt x="40986" y="2187"/>
                    <a:pt x="40588" y="2257"/>
                  </a:cubicBezTo>
                  <a:cubicBezTo>
                    <a:pt x="40454" y="2285"/>
                    <a:pt x="40321" y="2291"/>
                    <a:pt x="40190" y="2291"/>
                  </a:cubicBezTo>
                  <a:cubicBezTo>
                    <a:pt x="40085" y="2291"/>
                    <a:pt x="39982" y="2287"/>
                    <a:pt x="39881" y="2287"/>
                  </a:cubicBezTo>
                  <a:cubicBezTo>
                    <a:pt x="39856" y="2288"/>
                    <a:pt x="39831" y="2288"/>
                    <a:pt x="39807" y="2288"/>
                  </a:cubicBezTo>
                  <a:cubicBezTo>
                    <a:pt x="39320" y="2288"/>
                    <a:pt x="38896" y="2103"/>
                    <a:pt x="38516" y="1829"/>
                  </a:cubicBezTo>
                  <a:cubicBezTo>
                    <a:pt x="38277" y="1659"/>
                    <a:pt x="38058" y="1460"/>
                    <a:pt x="37859" y="1261"/>
                  </a:cubicBezTo>
                  <a:cubicBezTo>
                    <a:pt x="37700" y="1102"/>
                    <a:pt x="37541" y="933"/>
                    <a:pt x="37381" y="783"/>
                  </a:cubicBezTo>
                  <a:cubicBezTo>
                    <a:pt x="37232" y="644"/>
                    <a:pt x="37073" y="524"/>
                    <a:pt x="36903" y="415"/>
                  </a:cubicBezTo>
                  <a:cubicBezTo>
                    <a:pt x="36575" y="206"/>
                    <a:pt x="36217" y="86"/>
                    <a:pt x="35828" y="37"/>
                  </a:cubicBezTo>
                  <a:cubicBezTo>
                    <a:pt x="35691" y="16"/>
                    <a:pt x="35556" y="5"/>
                    <a:pt x="35423" y="5"/>
                  </a:cubicBezTo>
                  <a:cubicBezTo>
                    <a:pt x="35236" y="5"/>
                    <a:pt x="35052" y="26"/>
                    <a:pt x="34872" y="66"/>
                  </a:cubicBezTo>
                  <a:cubicBezTo>
                    <a:pt x="34325" y="166"/>
                    <a:pt x="33876" y="445"/>
                    <a:pt x="33478" y="813"/>
                  </a:cubicBezTo>
                  <a:cubicBezTo>
                    <a:pt x="33170" y="1102"/>
                    <a:pt x="32900" y="1420"/>
                    <a:pt x="32572" y="1679"/>
                  </a:cubicBezTo>
                  <a:cubicBezTo>
                    <a:pt x="32383" y="1839"/>
                    <a:pt x="32183" y="1968"/>
                    <a:pt x="31975" y="2078"/>
                  </a:cubicBezTo>
                  <a:cubicBezTo>
                    <a:pt x="31632" y="2249"/>
                    <a:pt x="31270" y="2307"/>
                    <a:pt x="30906" y="2307"/>
                  </a:cubicBezTo>
                  <a:cubicBezTo>
                    <a:pt x="30741" y="2307"/>
                    <a:pt x="30576" y="2295"/>
                    <a:pt x="30411" y="2277"/>
                  </a:cubicBezTo>
                  <a:cubicBezTo>
                    <a:pt x="29853" y="2217"/>
                    <a:pt x="29386" y="1949"/>
                    <a:pt x="28987" y="1560"/>
                  </a:cubicBezTo>
                  <a:cubicBezTo>
                    <a:pt x="28678" y="1261"/>
                    <a:pt x="28380" y="942"/>
                    <a:pt x="28051" y="664"/>
                  </a:cubicBezTo>
                  <a:cubicBezTo>
                    <a:pt x="27762" y="425"/>
                    <a:pt x="27454" y="236"/>
                    <a:pt x="27096" y="136"/>
                  </a:cubicBezTo>
                  <a:cubicBezTo>
                    <a:pt x="26815" y="49"/>
                    <a:pt x="26529" y="7"/>
                    <a:pt x="26236" y="7"/>
                  </a:cubicBezTo>
                  <a:cubicBezTo>
                    <a:pt x="26093" y="7"/>
                    <a:pt x="25948" y="17"/>
                    <a:pt x="25801" y="37"/>
                  </a:cubicBezTo>
                  <a:cubicBezTo>
                    <a:pt x="25293" y="116"/>
                    <a:pt x="24865" y="345"/>
                    <a:pt x="24467" y="654"/>
                  </a:cubicBezTo>
                  <a:cubicBezTo>
                    <a:pt x="24168" y="883"/>
                    <a:pt x="23909" y="1161"/>
                    <a:pt x="23640" y="1431"/>
                  </a:cubicBezTo>
                  <a:cubicBezTo>
                    <a:pt x="23451" y="1620"/>
                    <a:pt x="23252" y="1789"/>
                    <a:pt x="23033" y="1929"/>
                  </a:cubicBezTo>
                  <a:cubicBezTo>
                    <a:pt x="22664" y="2157"/>
                    <a:pt x="22276" y="2297"/>
                    <a:pt x="21847" y="2297"/>
                  </a:cubicBezTo>
                  <a:cubicBezTo>
                    <a:pt x="21768" y="2292"/>
                    <a:pt x="21686" y="2292"/>
                    <a:pt x="21604" y="2292"/>
                  </a:cubicBezTo>
                  <a:cubicBezTo>
                    <a:pt x="21522" y="2292"/>
                    <a:pt x="21440" y="2292"/>
                    <a:pt x="21360" y="2287"/>
                  </a:cubicBezTo>
                  <a:cubicBezTo>
                    <a:pt x="21041" y="2277"/>
                    <a:pt x="20743" y="2197"/>
                    <a:pt x="20453" y="2048"/>
                  </a:cubicBezTo>
                  <a:cubicBezTo>
                    <a:pt x="20125" y="1858"/>
                    <a:pt x="19826" y="1620"/>
                    <a:pt x="19557" y="1351"/>
                  </a:cubicBezTo>
                  <a:cubicBezTo>
                    <a:pt x="19378" y="1172"/>
                    <a:pt x="19209" y="993"/>
                    <a:pt x="19019" y="823"/>
                  </a:cubicBezTo>
                  <a:cubicBezTo>
                    <a:pt x="18800" y="604"/>
                    <a:pt x="18552" y="415"/>
                    <a:pt x="18273" y="285"/>
                  </a:cubicBezTo>
                  <a:cubicBezTo>
                    <a:pt x="17882" y="93"/>
                    <a:pt x="17477" y="0"/>
                    <a:pt x="17060" y="0"/>
                  </a:cubicBezTo>
                  <a:close/>
                </a:path>
              </a:pathLst>
            </a:cu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9"/>
            <p:cNvSpPr/>
            <p:nvPr/>
          </p:nvSpPr>
          <p:spPr>
            <a:xfrm>
              <a:off x="-1" y="3975021"/>
              <a:ext cx="9159300" cy="1647900"/>
            </a:xfrm>
            <a:prstGeom prst="rect">
              <a:avLst/>
            </a:prstGeom>
            <a:solidFill>
              <a:srgbClr val="FFFBF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3" name="Google Shape;43;p9"/>
          <p:cNvSpPr txBox="1"/>
          <p:nvPr>
            <p:ph type="title"/>
          </p:nvPr>
        </p:nvSpPr>
        <p:spPr>
          <a:xfrm>
            <a:off x="2549350" y="1389650"/>
            <a:ext cx="4045200" cy="1482300"/>
          </a:xfrm>
          <a:prstGeom prst="rect">
            <a:avLst/>
          </a:prstGeom>
          <a:solidFill>
            <a:schemeClr val="accent1"/>
          </a:solidFill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7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" type="subTitle"/>
          </p:nvPr>
        </p:nvSpPr>
        <p:spPr>
          <a:xfrm>
            <a:off x="2012875" y="2999050"/>
            <a:ext cx="51183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720000" y="1143300"/>
            <a:ext cx="2871900" cy="28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4100">
                <a:latin typeface="Baloo 2 ExtraBold"/>
                <a:ea typeface="Baloo 2 ExtraBold"/>
                <a:cs typeface="Baloo 2 ExtraBold"/>
                <a:sym typeface="Baloo 2 ExtraBold"/>
              </a:defRPr>
            </a:lvl1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Baloo 2 ExtraBold"/>
              <a:buNone/>
              <a:defRPr sz="3400">
                <a:solidFill>
                  <a:schemeClr val="dk1"/>
                </a:solidFill>
                <a:latin typeface="Baloo 2 ExtraBold"/>
                <a:ea typeface="Baloo 2 ExtraBold"/>
                <a:cs typeface="Baloo 2 ExtraBold"/>
                <a:sym typeface="Baloo 2 ExtraBo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302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1pPr>
            <a:lvl2pPr indent="-3302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2pPr>
            <a:lvl3pPr indent="-3302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3pPr>
            <a:lvl4pPr indent="-3302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4pPr>
            <a:lvl5pPr indent="-3302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5pPr>
            <a:lvl6pPr indent="-3302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6pPr>
            <a:lvl7pPr indent="-3302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●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7pPr>
            <a:lvl8pPr indent="-3302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○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8pPr>
            <a:lvl9pPr indent="-3302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ata"/>
              <a:buChar char="■"/>
              <a:defRPr sz="1600">
                <a:solidFill>
                  <a:schemeClr val="dk1"/>
                </a:solidFill>
                <a:latin typeface="Alata"/>
                <a:ea typeface="Alata"/>
                <a:cs typeface="Alata"/>
                <a:sym typeface="Alata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9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0"/>
          <p:cNvSpPr/>
          <p:nvPr/>
        </p:nvSpPr>
        <p:spPr>
          <a:xfrm>
            <a:off x="3945710" y="-2"/>
            <a:ext cx="5246606" cy="1716879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30"/>
          <p:cNvSpPr txBox="1"/>
          <p:nvPr>
            <p:ph type="ctrTitle"/>
          </p:nvPr>
        </p:nvSpPr>
        <p:spPr>
          <a:xfrm>
            <a:off x="720000" y="808381"/>
            <a:ext cx="5011200" cy="28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The Key to Writing Suspense</a:t>
            </a:r>
            <a:endParaRPr>
              <a:solidFill>
                <a:schemeClr val="lt1"/>
              </a:solidFill>
            </a:endParaRPr>
          </a:p>
        </p:txBody>
      </p:sp>
      <p:grpSp>
        <p:nvGrpSpPr>
          <p:cNvPr id="190" name="Google Shape;190;p30"/>
          <p:cNvGrpSpPr/>
          <p:nvPr/>
        </p:nvGrpSpPr>
        <p:grpSpPr>
          <a:xfrm rot="2935015">
            <a:off x="3700933" y="867861"/>
            <a:ext cx="524295" cy="251388"/>
            <a:chOff x="-1650450" y="4728250"/>
            <a:chExt cx="1053000" cy="504825"/>
          </a:xfrm>
        </p:grpSpPr>
        <p:sp>
          <p:nvSpPr>
            <p:cNvPr id="191" name="Google Shape;191;p30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2" name="Google Shape;192;p30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3" name="Google Shape;193;p30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94" name="Google Shape;194;p30"/>
          <p:cNvSpPr/>
          <p:nvPr/>
        </p:nvSpPr>
        <p:spPr>
          <a:xfrm rot="9023244">
            <a:off x="7758989" y="4205813"/>
            <a:ext cx="1055572" cy="510525"/>
          </a:xfrm>
          <a:custGeom>
            <a:rect b="b" l="l" r="r" t="t"/>
            <a:pathLst>
              <a:path extrusionOk="0" h="14848" w="30700">
                <a:moveTo>
                  <a:pt x="22589" y="614"/>
                </a:moveTo>
                <a:cubicBezTo>
                  <a:pt x="22755" y="614"/>
                  <a:pt x="22841" y="614"/>
                  <a:pt x="23006" y="693"/>
                </a:cubicBezTo>
                <a:cubicBezTo>
                  <a:pt x="23668" y="859"/>
                  <a:pt x="24244" y="1355"/>
                  <a:pt x="24575" y="2017"/>
                </a:cubicBezTo>
                <a:cubicBezTo>
                  <a:pt x="25237" y="3427"/>
                  <a:pt x="24661" y="4996"/>
                  <a:pt x="24079" y="5989"/>
                </a:cubicBezTo>
                <a:cubicBezTo>
                  <a:pt x="23503" y="7148"/>
                  <a:pt x="22589" y="8062"/>
                  <a:pt x="21762" y="8724"/>
                </a:cubicBezTo>
                <a:cubicBezTo>
                  <a:pt x="20689" y="7400"/>
                  <a:pt x="20107" y="5989"/>
                  <a:pt x="20107" y="4586"/>
                </a:cubicBezTo>
                <a:cubicBezTo>
                  <a:pt x="20107" y="3341"/>
                  <a:pt x="20689" y="1686"/>
                  <a:pt x="21682" y="945"/>
                </a:cubicBezTo>
                <a:cubicBezTo>
                  <a:pt x="22013" y="693"/>
                  <a:pt x="22258" y="614"/>
                  <a:pt x="22589" y="614"/>
                </a:cubicBezTo>
                <a:close/>
                <a:moveTo>
                  <a:pt x="22724" y="1"/>
                </a:moveTo>
                <a:cubicBezTo>
                  <a:pt x="22219" y="1"/>
                  <a:pt x="21735" y="125"/>
                  <a:pt x="21351" y="448"/>
                </a:cubicBezTo>
                <a:cubicBezTo>
                  <a:pt x="20107" y="1355"/>
                  <a:pt x="19531" y="3176"/>
                  <a:pt x="19531" y="4586"/>
                </a:cubicBezTo>
                <a:cubicBezTo>
                  <a:pt x="19531" y="6075"/>
                  <a:pt x="20107" y="7645"/>
                  <a:pt x="21265" y="9055"/>
                </a:cubicBezTo>
                <a:cubicBezTo>
                  <a:pt x="21265" y="9134"/>
                  <a:pt x="21186" y="9134"/>
                  <a:pt x="21186" y="9220"/>
                </a:cubicBezTo>
                <a:cubicBezTo>
                  <a:pt x="18206" y="11206"/>
                  <a:pt x="14479" y="12861"/>
                  <a:pt x="11334" y="13523"/>
                </a:cubicBezTo>
                <a:cubicBezTo>
                  <a:pt x="9017" y="13965"/>
                  <a:pt x="6553" y="14221"/>
                  <a:pt x="4065" y="14221"/>
                </a:cubicBezTo>
                <a:cubicBezTo>
                  <a:pt x="2821" y="14221"/>
                  <a:pt x="1572" y="14157"/>
                  <a:pt x="331" y="14020"/>
                </a:cubicBezTo>
                <a:cubicBezTo>
                  <a:pt x="166" y="14020"/>
                  <a:pt x="0" y="14185"/>
                  <a:pt x="0" y="14351"/>
                </a:cubicBezTo>
                <a:cubicBezTo>
                  <a:pt x="0" y="14517"/>
                  <a:pt x="166" y="14682"/>
                  <a:pt x="331" y="14682"/>
                </a:cubicBezTo>
                <a:cubicBezTo>
                  <a:pt x="1569" y="14761"/>
                  <a:pt x="2814" y="14848"/>
                  <a:pt x="4052" y="14848"/>
                </a:cubicBezTo>
                <a:cubicBezTo>
                  <a:pt x="6535" y="14848"/>
                  <a:pt x="9103" y="14596"/>
                  <a:pt x="11500" y="14099"/>
                </a:cubicBezTo>
                <a:cubicBezTo>
                  <a:pt x="14731" y="13437"/>
                  <a:pt x="18451" y="11782"/>
                  <a:pt x="21517" y="9717"/>
                </a:cubicBezTo>
                <a:cubicBezTo>
                  <a:pt x="21596" y="9631"/>
                  <a:pt x="21682" y="9631"/>
                  <a:pt x="21762" y="9551"/>
                </a:cubicBezTo>
                <a:cubicBezTo>
                  <a:pt x="22013" y="9882"/>
                  <a:pt x="22424" y="10213"/>
                  <a:pt x="22755" y="10544"/>
                </a:cubicBezTo>
                <a:cubicBezTo>
                  <a:pt x="24723" y="12100"/>
                  <a:pt x="27020" y="12995"/>
                  <a:pt x="29060" y="12995"/>
                </a:cubicBezTo>
                <a:cubicBezTo>
                  <a:pt x="29511" y="12995"/>
                  <a:pt x="29949" y="12951"/>
                  <a:pt x="30368" y="12861"/>
                </a:cubicBezTo>
                <a:cubicBezTo>
                  <a:pt x="30534" y="12861"/>
                  <a:pt x="30699" y="12696"/>
                  <a:pt x="30620" y="12530"/>
                </a:cubicBezTo>
                <a:cubicBezTo>
                  <a:pt x="30620" y="12365"/>
                  <a:pt x="30454" y="12279"/>
                  <a:pt x="30289" y="12279"/>
                </a:cubicBezTo>
                <a:cubicBezTo>
                  <a:pt x="29922" y="12350"/>
                  <a:pt x="29536" y="12385"/>
                  <a:pt x="29137" y="12385"/>
                </a:cubicBezTo>
                <a:cubicBezTo>
                  <a:pt x="27197" y="12385"/>
                  <a:pt x="24957" y="11558"/>
                  <a:pt x="23172" y="10048"/>
                </a:cubicBezTo>
                <a:cubicBezTo>
                  <a:pt x="22841" y="9796"/>
                  <a:pt x="22510" y="9465"/>
                  <a:pt x="22179" y="9220"/>
                </a:cubicBezTo>
                <a:cubicBezTo>
                  <a:pt x="23006" y="8472"/>
                  <a:pt x="23999" y="7479"/>
                  <a:pt x="24661" y="6320"/>
                </a:cubicBezTo>
                <a:cubicBezTo>
                  <a:pt x="25568" y="4665"/>
                  <a:pt x="25734" y="3096"/>
                  <a:pt x="25158" y="1772"/>
                </a:cubicBezTo>
                <a:cubicBezTo>
                  <a:pt x="24741" y="945"/>
                  <a:pt x="23913" y="283"/>
                  <a:pt x="23172" y="31"/>
                </a:cubicBezTo>
                <a:cubicBezTo>
                  <a:pt x="23022" y="12"/>
                  <a:pt x="22872" y="1"/>
                  <a:pt x="22724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30"/>
          <p:cNvSpPr/>
          <p:nvPr/>
        </p:nvSpPr>
        <p:spPr>
          <a:xfrm rot="-448182">
            <a:off x="-181194" y="103764"/>
            <a:ext cx="2962609" cy="803514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96" name="Google Shape;196;p30"/>
          <p:cNvGrpSpPr/>
          <p:nvPr/>
        </p:nvGrpSpPr>
        <p:grpSpPr>
          <a:xfrm>
            <a:off x="4837220" y="105036"/>
            <a:ext cx="4013356" cy="4601875"/>
            <a:chOff x="3431916" y="2519671"/>
            <a:chExt cx="1138573" cy="1305533"/>
          </a:xfrm>
        </p:grpSpPr>
        <p:sp>
          <p:nvSpPr>
            <p:cNvPr id="197" name="Google Shape;197;p30"/>
            <p:cNvSpPr/>
            <p:nvPr/>
          </p:nvSpPr>
          <p:spPr>
            <a:xfrm>
              <a:off x="3633125" y="2852648"/>
              <a:ext cx="175077" cy="128805"/>
            </a:xfrm>
            <a:custGeom>
              <a:rect b="b" l="l" r="r" t="t"/>
              <a:pathLst>
                <a:path extrusionOk="0" h="4220" w="5736">
                  <a:moveTo>
                    <a:pt x="1044" y="1"/>
                  </a:moveTo>
                  <a:cubicBezTo>
                    <a:pt x="760" y="1"/>
                    <a:pt x="531" y="50"/>
                    <a:pt x="409" y="148"/>
                  </a:cubicBezTo>
                  <a:cubicBezTo>
                    <a:pt x="0" y="476"/>
                    <a:pt x="498" y="1053"/>
                    <a:pt x="996" y="1562"/>
                  </a:cubicBezTo>
                  <a:cubicBezTo>
                    <a:pt x="1484" y="2059"/>
                    <a:pt x="4611" y="4220"/>
                    <a:pt x="4611" y="4220"/>
                  </a:cubicBezTo>
                  <a:lnTo>
                    <a:pt x="5736" y="2896"/>
                  </a:lnTo>
                  <a:cubicBezTo>
                    <a:pt x="5736" y="2896"/>
                    <a:pt x="4053" y="1472"/>
                    <a:pt x="3197" y="755"/>
                  </a:cubicBezTo>
                  <a:cubicBezTo>
                    <a:pt x="2603" y="251"/>
                    <a:pt x="1684" y="1"/>
                    <a:pt x="104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8" name="Google Shape;198;p30"/>
            <p:cNvSpPr/>
            <p:nvPr/>
          </p:nvSpPr>
          <p:spPr>
            <a:xfrm>
              <a:off x="3638283" y="2850450"/>
              <a:ext cx="172971" cy="133750"/>
            </a:xfrm>
            <a:custGeom>
              <a:rect b="b" l="l" r="r" t="t"/>
              <a:pathLst>
                <a:path extrusionOk="0" h="4382" w="5667">
                  <a:moveTo>
                    <a:pt x="877" y="140"/>
                  </a:moveTo>
                  <a:cubicBezTo>
                    <a:pt x="1495" y="140"/>
                    <a:pt x="2400" y="388"/>
                    <a:pt x="2978" y="877"/>
                  </a:cubicBezTo>
                  <a:cubicBezTo>
                    <a:pt x="3745" y="1524"/>
                    <a:pt x="5168" y="2729"/>
                    <a:pt x="5467" y="2977"/>
                  </a:cubicBezTo>
                  <a:lnTo>
                    <a:pt x="4432" y="4192"/>
                  </a:lnTo>
                  <a:cubicBezTo>
                    <a:pt x="4024" y="3913"/>
                    <a:pt x="1325" y="2041"/>
                    <a:pt x="877" y="1583"/>
                  </a:cubicBezTo>
                  <a:cubicBezTo>
                    <a:pt x="508" y="1215"/>
                    <a:pt x="140" y="797"/>
                    <a:pt x="160" y="498"/>
                  </a:cubicBezTo>
                  <a:cubicBezTo>
                    <a:pt x="170" y="419"/>
                    <a:pt x="210" y="339"/>
                    <a:pt x="280" y="279"/>
                  </a:cubicBezTo>
                  <a:cubicBezTo>
                    <a:pt x="389" y="189"/>
                    <a:pt x="608" y="140"/>
                    <a:pt x="877" y="140"/>
                  </a:cubicBezTo>
                  <a:close/>
                  <a:moveTo>
                    <a:pt x="882" y="0"/>
                  </a:moveTo>
                  <a:cubicBezTo>
                    <a:pt x="581" y="0"/>
                    <a:pt x="332" y="55"/>
                    <a:pt x="190" y="169"/>
                  </a:cubicBezTo>
                  <a:cubicBezTo>
                    <a:pt x="90" y="259"/>
                    <a:pt x="30" y="369"/>
                    <a:pt x="21" y="498"/>
                  </a:cubicBezTo>
                  <a:cubicBezTo>
                    <a:pt x="1" y="847"/>
                    <a:pt x="369" y="1265"/>
                    <a:pt x="767" y="1683"/>
                  </a:cubicBezTo>
                  <a:cubicBezTo>
                    <a:pt x="1265" y="2181"/>
                    <a:pt x="4283" y="4262"/>
                    <a:pt x="4402" y="4352"/>
                  </a:cubicBezTo>
                  <a:lnTo>
                    <a:pt x="4462" y="4382"/>
                  </a:lnTo>
                  <a:lnTo>
                    <a:pt x="5666" y="2968"/>
                  </a:lnTo>
                  <a:lnTo>
                    <a:pt x="5607" y="2918"/>
                  </a:lnTo>
                  <a:cubicBezTo>
                    <a:pt x="5607" y="2918"/>
                    <a:pt x="3924" y="1494"/>
                    <a:pt x="3068" y="767"/>
                  </a:cubicBezTo>
                  <a:cubicBezTo>
                    <a:pt x="2484" y="272"/>
                    <a:pt x="1553" y="0"/>
                    <a:pt x="88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99" name="Google Shape;199;p30"/>
            <p:cNvSpPr/>
            <p:nvPr/>
          </p:nvSpPr>
          <p:spPr>
            <a:xfrm>
              <a:off x="4035543" y="2796455"/>
              <a:ext cx="351680" cy="217992"/>
            </a:xfrm>
            <a:custGeom>
              <a:rect b="b" l="l" r="r" t="t"/>
              <a:pathLst>
                <a:path extrusionOk="0" h="7142" w="11522">
                  <a:moveTo>
                    <a:pt x="2326" y="1"/>
                  </a:moveTo>
                  <a:cubicBezTo>
                    <a:pt x="1529" y="1"/>
                    <a:pt x="721" y="179"/>
                    <a:pt x="0" y="664"/>
                  </a:cubicBezTo>
                  <a:lnTo>
                    <a:pt x="3963" y="6101"/>
                  </a:lnTo>
                  <a:cubicBezTo>
                    <a:pt x="3963" y="6101"/>
                    <a:pt x="7901" y="7142"/>
                    <a:pt x="9201" y="7142"/>
                  </a:cubicBezTo>
                  <a:cubicBezTo>
                    <a:pt x="9416" y="7142"/>
                    <a:pt x="9558" y="7113"/>
                    <a:pt x="9599" y="7047"/>
                  </a:cubicBezTo>
                  <a:cubicBezTo>
                    <a:pt x="9888" y="6579"/>
                    <a:pt x="11521" y="4637"/>
                    <a:pt x="10256" y="3542"/>
                  </a:cubicBezTo>
                  <a:cubicBezTo>
                    <a:pt x="8992" y="2447"/>
                    <a:pt x="6632" y="1351"/>
                    <a:pt x="6632" y="1351"/>
                  </a:cubicBezTo>
                  <a:cubicBezTo>
                    <a:pt x="6632" y="1351"/>
                    <a:pt x="4520" y="1"/>
                    <a:pt x="2326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0" name="Google Shape;200;p30"/>
            <p:cNvSpPr/>
            <p:nvPr/>
          </p:nvSpPr>
          <p:spPr>
            <a:xfrm>
              <a:off x="4245238" y="2921050"/>
              <a:ext cx="85463" cy="54788"/>
            </a:xfrm>
            <a:custGeom>
              <a:rect b="b" l="l" r="r" t="t"/>
              <a:pathLst>
                <a:path extrusionOk="0" h="1795" w="2800">
                  <a:moveTo>
                    <a:pt x="808" y="0"/>
                  </a:moveTo>
                  <a:cubicBezTo>
                    <a:pt x="462" y="0"/>
                    <a:pt x="159" y="249"/>
                    <a:pt x="80" y="595"/>
                  </a:cubicBezTo>
                  <a:cubicBezTo>
                    <a:pt x="1" y="1003"/>
                    <a:pt x="260" y="1401"/>
                    <a:pt x="658" y="1481"/>
                  </a:cubicBezTo>
                  <a:cubicBezTo>
                    <a:pt x="710" y="1492"/>
                    <a:pt x="762" y="1497"/>
                    <a:pt x="812" y="1497"/>
                  </a:cubicBezTo>
                  <a:cubicBezTo>
                    <a:pt x="990" y="1497"/>
                    <a:pt x="1153" y="1431"/>
                    <a:pt x="1286" y="1322"/>
                  </a:cubicBezTo>
                  <a:cubicBezTo>
                    <a:pt x="1385" y="1551"/>
                    <a:pt x="1574" y="1720"/>
                    <a:pt x="1833" y="1780"/>
                  </a:cubicBezTo>
                  <a:cubicBezTo>
                    <a:pt x="1882" y="1789"/>
                    <a:pt x="1930" y="1794"/>
                    <a:pt x="1978" y="1794"/>
                  </a:cubicBezTo>
                  <a:cubicBezTo>
                    <a:pt x="2324" y="1794"/>
                    <a:pt x="2641" y="1552"/>
                    <a:pt x="2720" y="1202"/>
                  </a:cubicBezTo>
                  <a:cubicBezTo>
                    <a:pt x="2799" y="794"/>
                    <a:pt x="2540" y="396"/>
                    <a:pt x="2132" y="316"/>
                  </a:cubicBezTo>
                  <a:cubicBezTo>
                    <a:pt x="2078" y="304"/>
                    <a:pt x="2024" y="299"/>
                    <a:pt x="1971" y="299"/>
                  </a:cubicBezTo>
                  <a:cubicBezTo>
                    <a:pt x="1798" y="299"/>
                    <a:pt x="1634" y="359"/>
                    <a:pt x="1505" y="465"/>
                  </a:cubicBezTo>
                  <a:cubicBezTo>
                    <a:pt x="1415" y="246"/>
                    <a:pt x="1216" y="67"/>
                    <a:pt x="967" y="18"/>
                  </a:cubicBezTo>
                  <a:cubicBezTo>
                    <a:pt x="914" y="6"/>
                    <a:pt x="861" y="0"/>
                    <a:pt x="80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1" name="Google Shape;201;p30"/>
            <p:cNvSpPr/>
            <p:nvPr/>
          </p:nvSpPr>
          <p:spPr>
            <a:xfrm>
              <a:off x="4301767" y="2871084"/>
              <a:ext cx="83632" cy="142601"/>
            </a:xfrm>
            <a:custGeom>
              <a:rect b="b" l="l" r="r" t="t"/>
              <a:pathLst>
                <a:path extrusionOk="0" h="4672" w="2740">
                  <a:moveTo>
                    <a:pt x="77" y="1"/>
                  </a:moveTo>
                  <a:cubicBezTo>
                    <a:pt x="55" y="1"/>
                    <a:pt x="34" y="12"/>
                    <a:pt x="21" y="31"/>
                  </a:cubicBezTo>
                  <a:cubicBezTo>
                    <a:pt x="1" y="61"/>
                    <a:pt x="11" y="111"/>
                    <a:pt x="41" y="131"/>
                  </a:cubicBezTo>
                  <a:cubicBezTo>
                    <a:pt x="638" y="489"/>
                    <a:pt x="1127" y="838"/>
                    <a:pt x="1485" y="1146"/>
                  </a:cubicBezTo>
                  <a:cubicBezTo>
                    <a:pt x="2550" y="2073"/>
                    <a:pt x="1445" y="3656"/>
                    <a:pt x="977" y="4333"/>
                  </a:cubicBezTo>
                  <a:cubicBezTo>
                    <a:pt x="907" y="4432"/>
                    <a:pt x="857" y="4512"/>
                    <a:pt x="817" y="4562"/>
                  </a:cubicBezTo>
                  <a:cubicBezTo>
                    <a:pt x="798" y="4602"/>
                    <a:pt x="808" y="4642"/>
                    <a:pt x="848" y="4662"/>
                  </a:cubicBezTo>
                  <a:cubicBezTo>
                    <a:pt x="857" y="4671"/>
                    <a:pt x="868" y="4671"/>
                    <a:pt x="877" y="4671"/>
                  </a:cubicBezTo>
                  <a:cubicBezTo>
                    <a:pt x="907" y="4671"/>
                    <a:pt x="927" y="4662"/>
                    <a:pt x="937" y="4642"/>
                  </a:cubicBezTo>
                  <a:cubicBezTo>
                    <a:pt x="977" y="4582"/>
                    <a:pt x="1027" y="4512"/>
                    <a:pt x="1087" y="4412"/>
                  </a:cubicBezTo>
                  <a:cubicBezTo>
                    <a:pt x="1585" y="3706"/>
                    <a:pt x="2740" y="2043"/>
                    <a:pt x="1574" y="1037"/>
                  </a:cubicBezTo>
                  <a:cubicBezTo>
                    <a:pt x="1206" y="719"/>
                    <a:pt x="718" y="380"/>
                    <a:pt x="111" y="11"/>
                  </a:cubicBezTo>
                  <a:cubicBezTo>
                    <a:pt x="100" y="4"/>
                    <a:pt x="88" y="1"/>
                    <a:pt x="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2" name="Google Shape;202;p30"/>
            <p:cNvSpPr/>
            <p:nvPr/>
          </p:nvSpPr>
          <p:spPr>
            <a:xfrm>
              <a:off x="3567164" y="2695118"/>
              <a:ext cx="906976" cy="458082"/>
            </a:xfrm>
            <a:custGeom>
              <a:rect b="b" l="l" r="r" t="t"/>
              <a:pathLst>
                <a:path extrusionOk="0" h="15008" w="29715">
                  <a:moveTo>
                    <a:pt x="1714" y="1"/>
                  </a:moveTo>
                  <a:lnTo>
                    <a:pt x="1" y="4621"/>
                  </a:lnTo>
                  <a:lnTo>
                    <a:pt x="27991" y="15007"/>
                  </a:lnTo>
                  <a:lnTo>
                    <a:pt x="29714" y="10387"/>
                  </a:lnTo>
                  <a:lnTo>
                    <a:pt x="1714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3" name="Google Shape;203;p30"/>
            <p:cNvSpPr/>
            <p:nvPr/>
          </p:nvSpPr>
          <p:spPr>
            <a:xfrm>
              <a:off x="4394771" y="3003341"/>
              <a:ext cx="175718" cy="184509"/>
            </a:xfrm>
            <a:custGeom>
              <a:rect b="b" l="l" r="r" t="t"/>
              <a:pathLst>
                <a:path extrusionOk="0" h="6045" w="5757">
                  <a:moveTo>
                    <a:pt x="1789" y="0"/>
                  </a:moveTo>
                  <a:cubicBezTo>
                    <a:pt x="1727" y="0"/>
                    <a:pt x="1667" y="40"/>
                    <a:pt x="1644" y="110"/>
                  </a:cubicBezTo>
                  <a:lnTo>
                    <a:pt x="41" y="4431"/>
                  </a:lnTo>
                  <a:cubicBezTo>
                    <a:pt x="1" y="4511"/>
                    <a:pt x="51" y="4600"/>
                    <a:pt x="131" y="4631"/>
                  </a:cubicBezTo>
                  <a:lnTo>
                    <a:pt x="3915" y="6034"/>
                  </a:lnTo>
                  <a:cubicBezTo>
                    <a:pt x="3933" y="6041"/>
                    <a:pt x="3952" y="6044"/>
                    <a:pt x="3971" y="6044"/>
                  </a:cubicBezTo>
                  <a:cubicBezTo>
                    <a:pt x="4036" y="6044"/>
                    <a:pt x="4101" y="6006"/>
                    <a:pt x="4123" y="5945"/>
                  </a:cubicBezTo>
                  <a:lnTo>
                    <a:pt x="5727" y="1623"/>
                  </a:lnTo>
                  <a:cubicBezTo>
                    <a:pt x="5756" y="1544"/>
                    <a:pt x="5707" y="1444"/>
                    <a:pt x="5627" y="1414"/>
                  </a:cubicBezTo>
                  <a:lnTo>
                    <a:pt x="1844" y="10"/>
                  </a:lnTo>
                  <a:cubicBezTo>
                    <a:pt x="1826" y="3"/>
                    <a:pt x="1807" y="0"/>
                    <a:pt x="178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4" name="Google Shape;204;p30"/>
            <p:cNvSpPr/>
            <p:nvPr/>
          </p:nvSpPr>
          <p:spPr>
            <a:xfrm>
              <a:off x="3581449" y="2794135"/>
              <a:ext cx="839186" cy="313771"/>
            </a:xfrm>
            <a:custGeom>
              <a:rect b="b" l="l" r="r" t="t"/>
              <a:pathLst>
                <a:path extrusionOk="0" h="10280" w="27494">
                  <a:moveTo>
                    <a:pt x="84" y="1"/>
                  </a:moveTo>
                  <a:cubicBezTo>
                    <a:pt x="57" y="1"/>
                    <a:pt x="27" y="18"/>
                    <a:pt x="11" y="43"/>
                  </a:cubicBezTo>
                  <a:cubicBezTo>
                    <a:pt x="0" y="83"/>
                    <a:pt x="20" y="122"/>
                    <a:pt x="6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44" y="10279"/>
                    <a:pt x="27463" y="10259"/>
                    <a:pt x="27474" y="10230"/>
                  </a:cubicBezTo>
                  <a:cubicBezTo>
                    <a:pt x="27494" y="10200"/>
                    <a:pt x="27474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90" y="1"/>
                    <a:pt x="84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5" name="Google Shape;205;p30"/>
            <p:cNvSpPr/>
            <p:nvPr/>
          </p:nvSpPr>
          <p:spPr>
            <a:xfrm>
              <a:off x="3603640" y="2734249"/>
              <a:ext cx="839186" cy="313771"/>
            </a:xfrm>
            <a:custGeom>
              <a:rect b="b" l="l" r="r" t="t"/>
              <a:pathLst>
                <a:path extrusionOk="0" h="10280" w="27494">
                  <a:moveTo>
                    <a:pt x="88" y="1"/>
                  </a:moveTo>
                  <a:cubicBezTo>
                    <a:pt x="57" y="1"/>
                    <a:pt x="28" y="19"/>
                    <a:pt x="21" y="44"/>
                  </a:cubicBezTo>
                  <a:cubicBezTo>
                    <a:pt x="1" y="83"/>
                    <a:pt x="21" y="123"/>
                    <a:pt x="60" y="133"/>
                  </a:cubicBezTo>
                  <a:lnTo>
                    <a:pt x="27384" y="10280"/>
                  </a:lnTo>
                  <a:lnTo>
                    <a:pt x="27414" y="10280"/>
                  </a:lnTo>
                  <a:cubicBezTo>
                    <a:pt x="27444" y="10280"/>
                    <a:pt x="27464" y="10260"/>
                    <a:pt x="27473" y="10230"/>
                  </a:cubicBezTo>
                  <a:cubicBezTo>
                    <a:pt x="27493" y="10200"/>
                    <a:pt x="27473" y="10160"/>
                    <a:pt x="27434" y="10141"/>
                  </a:cubicBezTo>
                  <a:lnTo>
                    <a:pt x="110" y="4"/>
                  </a:lnTo>
                  <a:cubicBezTo>
                    <a:pt x="103" y="2"/>
                    <a:pt x="95" y="1"/>
                    <a:pt x="88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6" name="Google Shape;206;p30"/>
            <p:cNvSpPr/>
            <p:nvPr/>
          </p:nvSpPr>
          <p:spPr>
            <a:xfrm>
              <a:off x="3442569" y="2695118"/>
              <a:ext cx="176908" cy="141075"/>
            </a:xfrm>
            <a:custGeom>
              <a:rect b="b" l="l" r="r" t="t"/>
              <a:pathLst>
                <a:path extrusionOk="0" h="4622" w="5796">
                  <a:moveTo>
                    <a:pt x="5796" y="1"/>
                  </a:moveTo>
                  <a:lnTo>
                    <a:pt x="0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30"/>
            <p:cNvSpPr/>
            <p:nvPr/>
          </p:nvSpPr>
          <p:spPr>
            <a:xfrm>
              <a:off x="3431916" y="2696156"/>
              <a:ext cx="49263" cy="41266"/>
            </a:xfrm>
            <a:custGeom>
              <a:rect b="b" l="l" r="r" t="t"/>
              <a:pathLst>
                <a:path extrusionOk="0" h="1352" w="1614">
                  <a:moveTo>
                    <a:pt x="606" y="1"/>
                  </a:moveTo>
                  <a:cubicBezTo>
                    <a:pt x="386" y="1"/>
                    <a:pt x="177" y="139"/>
                    <a:pt x="100" y="356"/>
                  </a:cubicBezTo>
                  <a:cubicBezTo>
                    <a:pt x="0" y="634"/>
                    <a:pt x="140" y="943"/>
                    <a:pt x="419" y="1042"/>
                  </a:cubicBezTo>
                  <a:lnTo>
                    <a:pt x="1235" y="1351"/>
                  </a:lnTo>
                  <a:lnTo>
                    <a:pt x="1613" y="336"/>
                  </a:lnTo>
                  <a:lnTo>
                    <a:pt x="797" y="37"/>
                  </a:lnTo>
                  <a:cubicBezTo>
                    <a:pt x="734" y="12"/>
                    <a:pt x="670" y="1"/>
                    <a:pt x="606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8" name="Google Shape;208;p30"/>
            <p:cNvSpPr/>
            <p:nvPr/>
          </p:nvSpPr>
          <p:spPr>
            <a:xfrm>
              <a:off x="4385980" y="2992261"/>
              <a:ext cx="102159" cy="172910"/>
            </a:xfrm>
            <a:custGeom>
              <a:rect b="b" l="l" r="r" t="t"/>
              <a:pathLst>
                <a:path extrusionOk="0" h="5665" w="3347">
                  <a:moveTo>
                    <a:pt x="1925" y="1"/>
                  </a:moveTo>
                  <a:cubicBezTo>
                    <a:pt x="1908" y="1"/>
                    <a:pt x="1893" y="10"/>
                    <a:pt x="1893" y="24"/>
                  </a:cubicBezTo>
                  <a:lnTo>
                    <a:pt x="10" y="5103"/>
                  </a:lnTo>
                  <a:cubicBezTo>
                    <a:pt x="1" y="5123"/>
                    <a:pt x="10" y="5142"/>
                    <a:pt x="30" y="5153"/>
                  </a:cubicBezTo>
                  <a:lnTo>
                    <a:pt x="1404" y="5660"/>
                  </a:lnTo>
                  <a:cubicBezTo>
                    <a:pt x="1410" y="5663"/>
                    <a:pt x="1416" y="5664"/>
                    <a:pt x="1422" y="5664"/>
                  </a:cubicBezTo>
                  <a:cubicBezTo>
                    <a:pt x="1438" y="5664"/>
                    <a:pt x="1454" y="5655"/>
                    <a:pt x="1454" y="5640"/>
                  </a:cubicBezTo>
                  <a:lnTo>
                    <a:pt x="3336" y="562"/>
                  </a:lnTo>
                  <a:cubicBezTo>
                    <a:pt x="3346" y="542"/>
                    <a:pt x="3336" y="522"/>
                    <a:pt x="3316" y="513"/>
                  </a:cubicBezTo>
                  <a:lnTo>
                    <a:pt x="1942" y="4"/>
                  </a:lnTo>
                  <a:cubicBezTo>
                    <a:pt x="1937" y="2"/>
                    <a:pt x="1931" y="1"/>
                    <a:pt x="192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9" name="Google Shape;209;p30"/>
            <p:cNvSpPr/>
            <p:nvPr/>
          </p:nvSpPr>
          <p:spPr>
            <a:xfrm>
              <a:off x="4027332" y="2868093"/>
              <a:ext cx="228278" cy="190888"/>
            </a:xfrm>
            <a:custGeom>
              <a:rect b="b" l="l" r="r" t="t"/>
              <a:pathLst>
                <a:path extrusionOk="0" h="6254" w="7479">
                  <a:moveTo>
                    <a:pt x="1096" y="0"/>
                  </a:moveTo>
                  <a:lnTo>
                    <a:pt x="678" y="1742"/>
                  </a:lnTo>
                  <a:lnTo>
                    <a:pt x="1" y="3864"/>
                  </a:lnTo>
                  <a:lnTo>
                    <a:pt x="6224" y="6253"/>
                  </a:lnTo>
                  <a:lnTo>
                    <a:pt x="6901" y="5964"/>
                  </a:lnTo>
                  <a:cubicBezTo>
                    <a:pt x="7478" y="3495"/>
                    <a:pt x="5407" y="149"/>
                    <a:pt x="5407" y="149"/>
                  </a:cubicBezTo>
                  <a:lnTo>
                    <a:pt x="1096" y="0"/>
                  </a:ln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0" name="Google Shape;210;p30"/>
            <p:cNvSpPr/>
            <p:nvPr/>
          </p:nvSpPr>
          <p:spPr>
            <a:xfrm>
              <a:off x="4107273" y="2928620"/>
              <a:ext cx="85738" cy="54818"/>
            </a:xfrm>
            <a:custGeom>
              <a:rect b="b" l="l" r="r" t="t"/>
              <a:pathLst>
                <a:path extrusionOk="0" h="1796" w="2809">
                  <a:moveTo>
                    <a:pt x="814" y="1"/>
                  </a:moveTo>
                  <a:cubicBezTo>
                    <a:pt x="468" y="1"/>
                    <a:pt x="159" y="242"/>
                    <a:pt x="90" y="596"/>
                  </a:cubicBezTo>
                  <a:cubicBezTo>
                    <a:pt x="0" y="1004"/>
                    <a:pt x="259" y="1392"/>
                    <a:pt x="668" y="1482"/>
                  </a:cubicBezTo>
                  <a:cubicBezTo>
                    <a:pt x="717" y="1493"/>
                    <a:pt x="767" y="1498"/>
                    <a:pt x="816" y="1498"/>
                  </a:cubicBezTo>
                  <a:cubicBezTo>
                    <a:pt x="993" y="1498"/>
                    <a:pt x="1162" y="1432"/>
                    <a:pt x="1295" y="1323"/>
                  </a:cubicBezTo>
                  <a:cubicBezTo>
                    <a:pt x="1385" y="1552"/>
                    <a:pt x="1584" y="1721"/>
                    <a:pt x="1843" y="1781"/>
                  </a:cubicBezTo>
                  <a:cubicBezTo>
                    <a:pt x="1891" y="1791"/>
                    <a:pt x="1940" y="1795"/>
                    <a:pt x="1988" y="1795"/>
                  </a:cubicBezTo>
                  <a:cubicBezTo>
                    <a:pt x="2333" y="1795"/>
                    <a:pt x="2649" y="1552"/>
                    <a:pt x="2719" y="1193"/>
                  </a:cubicBezTo>
                  <a:cubicBezTo>
                    <a:pt x="2808" y="795"/>
                    <a:pt x="2549" y="397"/>
                    <a:pt x="2141" y="317"/>
                  </a:cubicBezTo>
                  <a:cubicBezTo>
                    <a:pt x="2088" y="305"/>
                    <a:pt x="2034" y="300"/>
                    <a:pt x="1981" y="300"/>
                  </a:cubicBezTo>
                  <a:cubicBezTo>
                    <a:pt x="1808" y="300"/>
                    <a:pt x="1644" y="360"/>
                    <a:pt x="1514" y="467"/>
                  </a:cubicBezTo>
                  <a:cubicBezTo>
                    <a:pt x="1424" y="248"/>
                    <a:pt x="1225" y="68"/>
                    <a:pt x="976" y="18"/>
                  </a:cubicBezTo>
                  <a:cubicBezTo>
                    <a:pt x="922" y="6"/>
                    <a:pt x="867" y="1"/>
                    <a:pt x="81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30"/>
            <p:cNvSpPr/>
            <p:nvPr/>
          </p:nvSpPr>
          <p:spPr>
            <a:xfrm>
              <a:off x="4018511" y="2846055"/>
              <a:ext cx="85432" cy="54696"/>
            </a:xfrm>
            <a:custGeom>
              <a:rect b="b" l="l" r="r" t="t"/>
              <a:pathLst>
                <a:path extrusionOk="0" h="1792" w="2799">
                  <a:moveTo>
                    <a:pt x="821" y="0"/>
                  </a:moveTo>
                  <a:cubicBezTo>
                    <a:pt x="476" y="0"/>
                    <a:pt x="159" y="243"/>
                    <a:pt x="80" y="592"/>
                  </a:cubicBezTo>
                  <a:cubicBezTo>
                    <a:pt x="0" y="1001"/>
                    <a:pt x="259" y="1399"/>
                    <a:pt x="668" y="1479"/>
                  </a:cubicBezTo>
                  <a:cubicBezTo>
                    <a:pt x="718" y="1490"/>
                    <a:pt x="768" y="1495"/>
                    <a:pt x="817" y="1495"/>
                  </a:cubicBezTo>
                  <a:cubicBezTo>
                    <a:pt x="994" y="1495"/>
                    <a:pt x="1163" y="1429"/>
                    <a:pt x="1295" y="1320"/>
                  </a:cubicBezTo>
                  <a:cubicBezTo>
                    <a:pt x="1385" y="1548"/>
                    <a:pt x="1584" y="1718"/>
                    <a:pt x="1833" y="1778"/>
                  </a:cubicBezTo>
                  <a:cubicBezTo>
                    <a:pt x="1883" y="1787"/>
                    <a:pt x="1932" y="1792"/>
                    <a:pt x="1981" y="1792"/>
                  </a:cubicBezTo>
                  <a:cubicBezTo>
                    <a:pt x="2332" y="1792"/>
                    <a:pt x="2640" y="1550"/>
                    <a:pt x="2719" y="1200"/>
                  </a:cubicBezTo>
                  <a:cubicBezTo>
                    <a:pt x="2799" y="791"/>
                    <a:pt x="2540" y="393"/>
                    <a:pt x="2142" y="313"/>
                  </a:cubicBezTo>
                  <a:cubicBezTo>
                    <a:pt x="2086" y="302"/>
                    <a:pt x="2031" y="296"/>
                    <a:pt x="1978" y="296"/>
                  </a:cubicBezTo>
                  <a:cubicBezTo>
                    <a:pt x="1803" y="296"/>
                    <a:pt x="1644" y="356"/>
                    <a:pt x="1514" y="463"/>
                  </a:cubicBezTo>
                  <a:cubicBezTo>
                    <a:pt x="1414" y="244"/>
                    <a:pt x="1226" y="65"/>
                    <a:pt x="967" y="15"/>
                  </a:cubicBezTo>
                  <a:cubicBezTo>
                    <a:pt x="918" y="5"/>
                    <a:pt x="870" y="0"/>
                    <a:pt x="821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2" name="Google Shape;212;p30"/>
            <p:cNvSpPr/>
            <p:nvPr/>
          </p:nvSpPr>
          <p:spPr>
            <a:xfrm>
              <a:off x="4179582" y="3005538"/>
              <a:ext cx="61747" cy="49782"/>
            </a:xfrm>
            <a:custGeom>
              <a:rect b="b" l="l" r="r" t="t"/>
              <a:pathLst>
                <a:path extrusionOk="0" h="1631" w="2023">
                  <a:moveTo>
                    <a:pt x="812" y="0"/>
                  </a:moveTo>
                  <a:cubicBezTo>
                    <a:pt x="470" y="0"/>
                    <a:pt x="159" y="249"/>
                    <a:pt x="81" y="595"/>
                  </a:cubicBezTo>
                  <a:cubicBezTo>
                    <a:pt x="1" y="1003"/>
                    <a:pt x="260" y="1402"/>
                    <a:pt x="669" y="1481"/>
                  </a:cubicBezTo>
                  <a:cubicBezTo>
                    <a:pt x="719" y="1492"/>
                    <a:pt x="769" y="1497"/>
                    <a:pt x="818" y="1497"/>
                  </a:cubicBezTo>
                  <a:cubicBezTo>
                    <a:pt x="995" y="1497"/>
                    <a:pt x="1164" y="1431"/>
                    <a:pt x="1295" y="1322"/>
                  </a:cubicBezTo>
                  <a:cubicBezTo>
                    <a:pt x="1346" y="1441"/>
                    <a:pt x="1415" y="1541"/>
                    <a:pt x="1515" y="1631"/>
                  </a:cubicBezTo>
                  <a:lnTo>
                    <a:pt x="1913" y="1461"/>
                  </a:lnTo>
                  <a:cubicBezTo>
                    <a:pt x="1992" y="1083"/>
                    <a:pt x="2023" y="695"/>
                    <a:pt x="2003" y="297"/>
                  </a:cubicBezTo>
                  <a:cubicBezTo>
                    <a:pt x="1824" y="297"/>
                    <a:pt x="1644" y="356"/>
                    <a:pt x="1515" y="466"/>
                  </a:cubicBezTo>
                  <a:cubicBezTo>
                    <a:pt x="1425" y="246"/>
                    <a:pt x="1226" y="67"/>
                    <a:pt x="967" y="18"/>
                  </a:cubicBezTo>
                  <a:cubicBezTo>
                    <a:pt x="915" y="6"/>
                    <a:pt x="863" y="0"/>
                    <a:pt x="812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3" name="Google Shape;213;p30"/>
            <p:cNvSpPr/>
            <p:nvPr/>
          </p:nvSpPr>
          <p:spPr>
            <a:xfrm>
              <a:off x="4027332" y="2956824"/>
              <a:ext cx="66905" cy="50484"/>
            </a:xfrm>
            <a:custGeom>
              <a:rect b="b" l="l" r="r" t="t"/>
              <a:pathLst>
                <a:path extrusionOk="0" h="1654" w="2192">
                  <a:moveTo>
                    <a:pt x="309" y="1"/>
                  </a:moveTo>
                  <a:lnTo>
                    <a:pt x="1" y="957"/>
                  </a:lnTo>
                  <a:lnTo>
                    <a:pt x="1803" y="1654"/>
                  </a:lnTo>
                  <a:cubicBezTo>
                    <a:pt x="1952" y="1544"/>
                    <a:pt x="2061" y="1384"/>
                    <a:pt x="2101" y="1196"/>
                  </a:cubicBezTo>
                  <a:cubicBezTo>
                    <a:pt x="2191" y="787"/>
                    <a:pt x="1932" y="389"/>
                    <a:pt x="1524" y="309"/>
                  </a:cubicBezTo>
                  <a:cubicBezTo>
                    <a:pt x="1471" y="298"/>
                    <a:pt x="1418" y="292"/>
                    <a:pt x="1366" y="292"/>
                  </a:cubicBezTo>
                  <a:cubicBezTo>
                    <a:pt x="1192" y="292"/>
                    <a:pt x="1027" y="354"/>
                    <a:pt x="897" y="468"/>
                  </a:cubicBezTo>
                  <a:cubicBezTo>
                    <a:pt x="807" y="240"/>
                    <a:pt x="608" y="60"/>
                    <a:pt x="359" y="10"/>
                  </a:cubicBezTo>
                  <a:cubicBezTo>
                    <a:pt x="339" y="10"/>
                    <a:pt x="319" y="10"/>
                    <a:pt x="30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4" name="Google Shape;214;p30"/>
            <p:cNvSpPr/>
            <p:nvPr/>
          </p:nvSpPr>
          <p:spPr>
            <a:xfrm>
              <a:off x="4024585" y="2870504"/>
              <a:ext cx="227973" cy="190582"/>
            </a:xfrm>
            <a:custGeom>
              <a:rect b="b" l="l" r="r" t="t"/>
              <a:pathLst>
                <a:path extrusionOk="0" h="6244" w="7469">
                  <a:moveTo>
                    <a:pt x="5490" y="0"/>
                  </a:moveTo>
                  <a:cubicBezTo>
                    <a:pt x="5478" y="0"/>
                    <a:pt x="5467" y="4"/>
                    <a:pt x="5457" y="10"/>
                  </a:cubicBezTo>
                  <a:cubicBezTo>
                    <a:pt x="5418" y="30"/>
                    <a:pt x="5408" y="80"/>
                    <a:pt x="5437" y="110"/>
                  </a:cubicBezTo>
                  <a:cubicBezTo>
                    <a:pt x="5457" y="140"/>
                    <a:pt x="7469" y="3416"/>
                    <a:pt x="6931" y="5826"/>
                  </a:cubicBezTo>
                  <a:lnTo>
                    <a:pt x="6314" y="6095"/>
                  </a:lnTo>
                  <a:lnTo>
                    <a:pt x="180" y="3745"/>
                  </a:lnTo>
                  <a:lnTo>
                    <a:pt x="837" y="1683"/>
                  </a:lnTo>
                  <a:cubicBezTo>
                    <a:pt x="847" y="1654"/>
                    <a:pt x="827" y="1614"/>
                    <a:pt x="788" y="1594"/>
                  </a:cubicBezTo>
                  <a:cubicBezTo>
                    <a:pt x="782" y="1592"/>
                    <a:pt x="777" y="1591"/>
                    <a:pt x="771" y="1591"/>
                  </a:cubicBezTo>
                  <a:cubicBezTo>
                    <a:pt x="744" y="1591"/>
                    <a:pt x="714" y="1611"/>
                    <a:pt x="698" y="1643"/>
                  </a:cubicBezTo>
                  <a:lnTo>
                    <a:pt x="1" y="3834"/>
                  </a:lnTo>
                  <a:lnTo>
                    <a:pt x="6324" y="6244"/>
                  </a:lnTo>
                  <a:lnTo>
                    <a:pt x="7051" y="5935"/>
                  </a:lnTo>
                  <a:lnTo>
                    <a:pt x="7051" y="5896"/>
                  </a:lnTo>
                  <a:cubicBezTo>
                    <a:pt x="7360" y="4601"/>
                    <a:pt x="6931" y="3077"/>
                    <a:pt x="6523" y="2022"/>
                  </a:cubicBezTo>
                  <a:cubicBezTo>
                    <a:pt x="6085" y="887"/>
                    <a:pt x="5557" y="41"/>
                    <a:pt x="5557" y="41"/>
                  </a:cubicBezTo>
                  <a:cubicBezTo>
                    <a:pt x="5537" y="14"/>
                    <a:pt x="5513" y="0"/>
                    <a:pt x="549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5" name="Google Shape;215;p30"/>
            <p:cNvSpPr/>
            <p:nvPr/>
          </p:nvSpPr>
          <p:spPr>
            <a:xfrm>
              <a:off x="3698170" y="2864003"/>
              <a:ext cx="104875" cy="104692"/>
            </a:xfrm>
            <a:custGeom>
              <a:rect b="b" l="l" r="r" t="t"/>
              <a:pathLst>
                <a:path extrusionOk="0" h="3430" w="3436">
                  <a:moveTo>
                    <a:pt x="340" y="1"/>
                  </a:moveTo>
                  <a:cubicBezTo>
                    <a:pt x="284" y="1"/>
                    <a:pt x="243" y="15"/>
                    <a:pt x="219" y="44"/>
                  </a:cubicBezTo>
                  <a:cubicBezTo>
                    <a:pt x="0" y="323"/>
                    <a:pt x="1295" y="1747"/>
                    <a:pt x="1295" y="1747"/>
                  </a:cubicBezTo>
                  <a:lnTo>
                    <a:pt x="2739" y="3430"/>
                  </a:lnTo>
                  <a:lnTo>
                    <a:pt x="3436" y="2055"/>
                  </a:lnTo>
                  <a:cubicBezTo>
                    <a:pt x="2221" y="930"/>
                    <a:pt x="792" y="1"/>
                    <a:pt x="340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30"/>
            <p:cNvSpPr/>
            <p:nvPr/>
          </p:nvSpPr>
          <p:spPr>
            <a:xfrm>
              <a:off x="3698170" y="2861958"/>
              <a:ext cx="107622" cy="108874"/>
            </a:xfrm>
            <a:custGeom>
              <a:rect b="b" l="l" r="r" t="t"/>
              <a:pathLst>
                <a:path extrusionOk="0" h="3567" w="3526">
                  <a:moveTo>
                    <a:pt x="348" y="1"/>
                  </a:moveTo>
                  <a:cubicBezTo>
                    <a:pt x="338" y="1"/>
                    <a:pt x="328" y="1"/>
                    <a:pt x="319" y="2"/>
                  </a:cubicBezTo>
                  <a:cubicBezTo>
                    <a:pt x="249" y="2"/>
                    <a:pt x="199" y="31"/>
                    <a:pt x="159" y="71"/>
                  </a:cubicBezTo>
                  <a:cubicBezTo>
                    <a:pt x="100" y="151"/>
                    <a:pt x="0" y="500"/>
                    <a:pt x="1245" y="1864"/>
                  </a:cubicBezTo>
                  <a:cubicBezTo>
                    <a:pt x="1261" y="1875"/>
                    <a:pt x="1281" y="1883"/>
                    <a:pt x="1300" y="1883"/>
                  </a:cubicBezTo>
                  <a:cubicBezTo>
                    <a:pt x="1316" y="1883"/>
                    <a:pt x="1331" y="1877"/>
                    <a:pt x="1345" y="1864"/>
                  </a:cubicBezTo>
                  <a:cubicBezTo>
                    <a:pt x="1374" y="1834"/>
                    <a:pt x="1374" y="1794"/>
                    <a:pt x="1354" y="1764"/>
                  </a:cubicBezTo>
                  <a:cubicBezTo>
                    <a:pt x="737" y="1097"/>
                    <a:pt x="159" y="301"/>
                    <a:pt x="269" y="161"/>
                  </a:cubicBezTo>
                  <a:cubicBezTo>
                    <a:pt x="289" y="141"/>
                    <a:pt x="309" y="141"/>
                    <a:pt x="329" y="141"/>
                  </a:cubicBezTo>
                  <a:cubicBezTo>
                    <a:pt x="336" y="141"/>
                    <a:pt x="343" y="141"/>
                    <a:pt x="350" y="141"/>
                  </a:cubicBezTo>
                  <a:cubicBezTo>
                    <a:pt x="755" y="141"/>
                    <a:pt x="2093" y="978"/>
                    <a:pt x="3346" y="2133"/>
                  </a:cubicBezTo>
                  <a:lnTo>
                    <a:pt x="2679" y="3467"/>
                  </a:lnTo>
                  <a:cubicBezTo>
                    <a:pt x="2659" y="3497"/>
                    <a:pt x="2669" y="3536"/>
                    <a:pt x="2709" y="3556"/>
                  </a:cubicBezTo>
                  <a:cubicBezTo>
                    <a:pt x="2719" y="3567"/>
                    <a:pt x="2729" y="3567"/>
                    <a:pt x="2739" y="3567"/>
                  </a:cubicBezTo>
                  <a:cubicBezTo>
                    <a:pt x="2768" y="3567"/>
                    <a:pt x="2788" y="3547"/>
                    <a:pt x="2799" y="3527"/>
                  </a:cubicBezTo>
                  <a:lnTo>
                    <a:pt x="3525" y="2103"/>
                  </a:lnTo>
                  <a:lnTo>
                    <a:pt x="3485" y="2073"/>
                  </a:lnTo>
                  <a:cubicBezTo>
                    <a:pt x="2285" y="960"/>
                    <a:pt x="845" y="1"/>
                    <a:pt x="348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7" name="Google Shape;217;p30"/>
            <p:cNvSpPr/>
            <p:nvPr/>
          </p:nvSpPr>
          <p:spPr>
            <a:xfrm>
              <a:off x="3760773" y="2796516"/>
              <a:ext cx="477189" cy="283951"/>
            </a:xfrm>
            <a:custGeom>
              <a:rect b="b" l="l" r="r" t="t"/>
              <a:pathLst>
                <a:path extrusionOk="0" h="9303" w="15634">
                  <a:moveTo>
                    <a:pt x="11475" y="0"/>
                  </a:moveTo>
                  <a:cubicBezTo>
                    <a:pt x="11002" y="0"/>
                    <a:pt x="10517" y="63"/>
                    <a:pt x="10038" y="214"/>
                  </a:cubicBezTo>
                  <a:cubicBezTo>
                    <a:pt x="7329" y="1060"/>
                    <a:pt x="5318" y="4306"/>
                    <a:pt x="4671" y="4615"/>
                  </a:cubicBezTo>
                  <a:cubicBezTo>
                    <a:pt x="4621" y="4640"/>
                    <a:pt x="4547" y="4651"/>
                    <a:pt x="4453" y="4651"/>
                  </a:cubicBezTo>
                  <a:cubicBezTo>
                    <a:pt x="3636" y="4651"/>
                    <a:pt x="1355" y="3819"/>
                    <a:pt x="1355" y="3819"/>
                  </a:cubicBezTo>
                  <a:lnTo>
                    <a:pt x="0" y="6278"/>
                  </a:lnTo>
                  <a:cubicBezTo>
                    <a:pt x="0" y="6278"/>
                    <a:pt x="2211" y="8837"/>
                    <a:pt x="5477" y="9276"/>
                  </a:cubicBezTo>
                  <a:cubicBezTo>
                    <a:pt x="5613" y="9294"/>
                    <a:pt x="5745" y="9302"/>
                    <a:pt x="5875" y="9302"/>
                  </a:cubicBezTo>
                  <a:cubicBezTo>
                    <a:pt x="8878" y="9302"/>
                    <a:pt x="10396" y="4655"/>
                    <a:pt x="10396" y="4655"/>
                  </a:cubicBezTo>
                  <a:lnTo>
                    <a:pt x="15634" y="1349"/>
                  </a:lnTo>
                  <a:cubicBezTo>
                    <a:pt x="15634" y="1349"/>
                    <a:pt x="13678" y="0"/>
                    <a:pt x="11475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8" name="Google Shape;218;p30"/>
            <p:cNvSpPr/>
            <p:nvPr/>
          </p:nvSpPr>
          <p:spPr>
            <a:xfrm>
              <a:off x="3760773" y="2913053"/>
              <a:ext cx="82685" cy="110064"/>
            </a:xfrm>
            <a:custGeom>
              <a:rect b="b" l="l" r="r" t="t"/>
              <a:pathLst>
                <a:path extrusionOk="0" h="3606" w="2709">
                  <a:moveTo>
                    <a:pt x="1355" y="1"/>
                  </a:moveTo>
                  <a:lnTo>
                    <a:pt x="0" y="2460"/>
                  </a:lnTo>
                  <a:cubicBezTo>
                    <a:pt x="0" y="2460"/>
                    <a:pt x="458" y="2988"/>
                    <a:pt x="1265" y="3605"/>
                  </a:cubicBezTo>
                  <a:lnTo>
                    <a:pt x="2709" y="448"/>
                  </a:lnTo>
                  <a:cubicBezTo>
                    <a:pt x="1992" y="229"/>
                    <a:pt x="1355" y="1"/>
                    <a:pt x="135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30"/>
            <p:cNvSpPr/>
            <p:nvPr/>
          </p:nvSpPr>
          <p:spPr>
            <a:xfrm>
              <a:off x="3794196" y="2923675"/>
              <a:ext cx="43189" cy="20114"/>
            </a:xfrm>
            <a:custGeom>
              <a:rect b="b" l="l" r="r" t="t"/>
              <a:pathLst>
                <a:path extrusionOk="0" h="659" w="1415">
                  <a:moveTo>
                    <a:pt x="71" y="1"/>
                  </a:moveTo>
                  <a:lnTo>
                    <a:pt x="1" y="120"/>
                  </a:lnTo>
                  <a:lnTo>
                    <a:pt x="1365" y="658"/>
                  </a:lnTo>
                  <a:lnTo>
                    <a:pt x="1415" y="539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30"/>
            <p:cNvSpPr/>
            <p:nvPr/>
          </p:nvSpPr>
          <p:spPr>
            <a:xfrm>
              <a:off x="3769900" y="2968392"/>
              <a:ext cx="42579" cy="30095"/>
            </a:xfrm>
            <a:custGeom>
              <a:rect b="b" l="l" r="r" t="t"/>
              <a:pathLst>
                <a:path extrusionOk="0" h="986" w="1395">
                  <a:moveTo>
                    <a:pt x="60" y="0"/>
                  </a:moveTo>
                  <a:lnTo>
                    <a:pt x="0" y="120"/>
                  </a:lnTo>
                  <a:lnTo>
                    <a:pt x="1334" y="985"/>
                  </a:lnTo>
                  <a:lnTo>
                    <a:pt x="1394" y="85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1" name="Google Shape;221;p30"/>
            <p:cNvSpPr/>
            <p:nvPr/>
          </p:nvSpPr>
          <p:spPr>
            <a:xfrm>
              <a:off x="3763215" y="2980540"/>
              <a:ext cx="42579" cy="32842"/>
            </a:xfrm>
            <a:custGeom>
              <a:rect b="b" l="l" r="r" t="t"/>
              <a:pathLst>
                <a:path extrusionOk="0" h="1076" w="1395">
                  <a:moveTo>
                    <a:pt x="60" y="0"/>
                  </a:moveTo>
                  <a:lnTo>
                    <a:pt x="0" y="120"/>
                  </a:lnTo>
                  <a:lnTo>
                    <a:pt x="1334" y="1076"/>
                  </a:lnTo>
                  <a:lnTo>
                    <a:pt x="1394" y="946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30"/>
            <p:cNvSpPr/>
            <p:nvPr/>
          </p:nvSpPr>
          <p:spPr>
            <a:xfrm>
              <a:off x="3775058" y="2958655"/>
              <a:ext cx="44105" cy="25242"/>
            </a:xfrm>
            <a:custGeom>
              <a:rect b="b" l="l" r="r" t="t"/>
              <a:pathLst>
                <a:path extrusionOk="0" h="827" w="1445">
                  <a:moveTo>
                    <a:pt x="70" y="0"/>
                  </a:moveTo>
                  <a:lnTo>
                    <a:pt x="1" y="120"/>
                  </a:lnTo>
                  <a:lnTo>
                    <a:pt x="1385" y="827"/>
                  </a:lnTo>
                  <a:lnTo>
                    <a:pt x="1444" y="707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30"/>
            <p:cNvSpPr/>
            <p:nvPr/>
          </p:nvSpPr>
          <p:spPr>
            <a:xfrm>
              <a:off x="3787512" y="2936159"/>
              <a:ext cx="43189" cy="22526"/>
            </a:xfrm>
            <a:custGeom>
              <a:rect b="b" l="l" r="r" t="t"/>
              <a:pathLst>
                <a:path extrusionOk="0" h="738" w="1415">
                  <a:moveTo>
                    <a:pt x="60" y="1"/>
                  </a:moveTo>
                  <a:lnTo>
                    <a:pt x="1" y="120"/>
                  </a:lnTo>
                  <a:lnTo>
                    <a:pt x="1355" y="737"/>
                  </a:lnTo>
                  <a:lnTo>
                    <a:pt x="1415" y="608"/>
                  </a:lnTo>
                  <a:lnTo>
                    <a:pt x="60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4" name="Google Shape;224;p30"/>
            <p:cNvSpPr/>
            <p:nvPr/>
          </p:nvSpPr>
          <p:spPr>
            <a:xfrm>
              <a:off x="3781132" y="2948002"/>
              <a:ext cx="43189" cy="24662"/>
            </a:xfrm>
            <a:custGeom>
              <a:rect b="b" l="l" r="r" t="t"/>
              <a:pathLst>
                <a:path extrusionOk="0" h="808" w="1415">
                  <a:moveTo>
                    <a:pt x="61" y="1"/>
                  </a:moveTo>
                  <a:lnTo>
                    <a:pt x="1" y="120"/>
                  </a:lnTo>
                  <a:lnTo>
                    <a:pt x="1355" y="807"/>
                  </a:lnTo>
                  <a:lnTo>
                    <a:pt x="1415" y="678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30"/>
            <p:cNvSpPr/>
            <p:nvPr/>
          </p:nvSpPr>
          <p:spPr>
            <a:xfrm>
              <a:off x="3758331" y="2910917"/>
              <a:ext cx="321921" cy="171781"/>
            </a:xfrm>
            <a:custGeom>
              <a:rect b="b" l="l" r="r" t="t"/>
              <a:pathLst>
                <a:path extrusionOk="0" h="5628" w="10547">
                  <a:moveTo>
                    <a:pt x="1432" y="1"/>
                  </a:moveTo>
                  <a:cubicBezTo>
                    <a:pt x="1410" y="1"/>
                    <a:pt x="1388" y="14"/>
                    <a:pt x="1375" y="41"/>
                  </a:cubicBezTo>
                  <a:lnTo>
                    <a:pt x="1" y="2540"/>
                  </a:lnTo>
                  <a:lnTo>
                    <a:pt x="31" y="2580"/>
                  </a:lnTo>
                  <a:cubicBezTo>
                    <a:pt x="51" y="2610"/>
                    <a:pt x="2301" y="5159"/>
                    <a:pt x="5548" y="5597"/>
                  </a:cubicBezTo>
                  <a:cubicBezTo>
                    <a:pt x="5687" y="5617"/>
                    <a:pt x="5826" y="5627"/>
                    <a:pt x="5955" y="5627"/>
                  </a:cubicBezTo>
                  <a:cubicBezTo>
                    <a:pt x="8973" y="5627"/>
                    <a:pt x="10526" y="977"/>
                    <a:pt x="10536" y="927"/>
                  </a:cubicBezTo>
                  <a:cubicBezTo>
                    <a:pt x="10546" y="897"/>
                    <a:pt x="10526" y="857"/>
                    <a:pt x="10496" y="837"/>
                  </a:cubicBezTo>
                  <a:cubicBezTo>
                    <a:pt x="10489" y="836"/>
                    <a:pt x="10483" y="835"/>
                    <a:pt x="10476" y="835"/>
                  </a:cubicBezTo>
                  <a:cubicBezTo>
                    <a:pt x="10444" y="835"/>
                    <a:pt x="10415" y="854"/>
                    <a:pt x="10407" y="887"/>
                  </a:cubicBezTo>
                  <a:cubicBezTo>
                    <a:pt x="10388" y="935"/>
                    <a:pt x="8877" y="5484"/>
                    <a:pt x="5955" y="5484"/>
                  </a:cubicBezTo>
                  <a:cubicBezTo>
                    <a:pt x="5828" y="5484"/>
                    <a:pt x="5699" y="5475"/>
                    <a:pt x="5567" y="5457"/>
                  </a:cubicBezTo>
                  <a:cubicBezTo>
                    <a:pt x="2580" y="5059"/>
                    <a:pt x="459" y="2839"/>
                    <a:pt x="170" y="2520"/>
                  </a:cubicBezTo>
                  <a:lnTo>
                    <a:pt x="1494" y="100"/>
                  </a:lnTo>
                  <a:cubicBezTo>
                    <a:pt x="1514" y="71"/>
                    <a:pt x="1505" y="31"/>
                    <a:pt x="1465" y="11"/>
                  </a:cubicBezTo>
                  <a:cubicBezTo>
                    <a:pt x="1455" y="4"/>
                    <a:pt x="1443" y="1"/>
                    <a:pt x="143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30"/>
            <p:cNvSpPr/>
            <p:nvPr/>
          </p:nvSpPr>
          <p:spPr>
            <a:xfrm>
              <a:off x="3842545" y="2960853"/>
              <a:ext cx="85432" cy="54788"/>
            </a:xfrm>
            <a:custGeom>
              <a:rect b="b" l="l" r="r" t="t"/>
              <a:pathLst>
                <a:path extrusionOk="0" h="1795" w="2799">
                  <a:moveTo>
                    <a:pt x="808" y="0"/>
                  </a:moveTo>
                  <a:cubicBezTo>
                    <a:pt x="462" y="0"/>
                    <a:pt x="158" y="249"/>
                    <a:pt x="80" y="595"/>
                  </a:cubicBezTo>
                  <a:cubicBezTo>
                    <a:pt x="0" y="1004"/>
                    <a:pt x="259" y="1392"/>
                    <a:pt x="658" y="1482"/>
                  </a:cubicBezTo>
                  <a:cubicBezTo>
                    <a:pt x="710" y="1493"/>
                    <a:pt x="761" y="1498"/>
                    <a:pt x="812" y="1498"/>
                  </a:cubicBezTo>
                  <a:cubicBezTo>
                    <a:pt x="993" y="1498"/>
                    <a:pt x="1162" y="1432"/>
                    <a:pt x="1295" y="1323"/>
                  </a:cubicBezTo>
                  <a:cubicBezTo>
                    <a:pt x="1384" y="1551"/>
                    <a:pt x="1574" y="1721"/>
                    <a:pt x="1833" y="1781"/>
                  </a:cubicBezTo>
                  <a:cubicBezTo>
                    <a:pt x="1882" y="1790"/>
                    <a:pt x="1932" y="1795"/>
                    <a:pt x="1981" y="1795"/>
                  </a:cubicBezTo>
                  <a:cubicBezTo>
                    <a:pt x="2331" y="1795"/>
                    <a:pt x="2640" y="1553"/>
                    <a:pt x="2718" y="1203"/>
                  </a:cubicBezTo>
                  <a:cubicBezTo>
                    <a:pt x="2798" y="794"/>
                    <a:pt x="2539" y="396"/>
                    <a:pt x="2141" y="316"/>
                  </a:cubicBezTo>
                  <a:cubicBezTo>
                    <a:pt x="2085" y="305"/>
                    <a:pt x="2030" y="299"/>
                    <a:pt x="1976" y="299"/>
                  </a:cubicBezTo>
                  <a:cubicBezTo>
                    <a:pt x="1798" y="299"/>
                    <a:pt x="1634" y="359"/>
                    <a:pt x="1504" y="466"/>
                  </a:cubicBezTo>
                  <a:cubicBezTo>
                    <a:pt x="1414" y="247"/>
                    <a:pt x="1225" y="68"/>
                    <a:pt x="966" y="18"/>
                  </a:cubicBezTo>
                  <a:cubicBezTo>
                    <a:pt x="913" y="6"/>
                    <a:pt x="860" y="0"/>
                    <a:pt x="80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7" name="Google Shape;227;p30"/>
            <p:cNvSpPr/>
            <p:nvPr/>
          </p:nvSpPr>
          <p:spPr>
            <a:xfrm>
              <a:off x="3969888" y="2915953"/>
              <a:ext cx="85432" cy="54727"/>
            </a:xfrm>
            <a:custGeom>
              <a:rect b="b" l="l" r="r" t="t"/>
              <a:pathLst>
                <a:path extrusionOk="0" h="1793" w="2799">
                  <a:moveTo>
                    <a:pt x="818" y="1"/>
                  </a:moveTo>
                  <a:cubicBezTo>
                    <a:pt x="465" y="1"/>
                    <a:pt x="150" y="243"/>
                    <a:pt x="80" y="592"/>
                  </a:cubicBezTo>
                  <a:cubicBezTo>
                    <a:pt x="0" y="1001"/>
                    <a:pt x="259" y="1399"/>
                    <a:pt x="657" y="1479"/>
                  </a:cubicBezTo>
                  <a:cubicBezTo>
                    <a:pt x="711" y="1491"/>
                    <a:pt x="765" y="1496"/>
                    <a:pt x="817" y="1496"/>
                  </a:cubicBezTo>
                  <a:cubicBezTo>
                    <a:pt x="990" y="1496"/>
                    <a:pt x="1155" y="1436"/>
                    <a:pt x="1285" y="1329"/>
                  </a:cubicBezTo>
                  <a:cubicBezTo>
                    <a:pt x="1374" y="1548"/>
                    <a:pt x="1574" y="1728"/>
                    <a:pt x="1832" y="1778"/>
                  </a:cubicBezTo>
                  <a:cubicBezTo>
                    <a:pt x="1881" y="1788"/>
                    <a:pt x="1930" y="1792"/>
                    <a:pt x="1978" y="1792"/>
                  </a:cubicBezTo>
                  <a:cubicBezTo>
                    <a:pt x="2323" y="1792"/>
                    <a:pt x="2640" y="1550"/>
                    <a:pt x="2719" y="1200"/>
                  </a:cubicBezTo>
                  <a:cubicBezTo>
                    <a:pt x="2799" y="792"/>
                    <a:pt x="2540" y="393"/>
                    <a:pt x="2131" y="314"/>
                  </a:cubicBezTo>
                  <a:cubicBezTo>
                    <a:pt x="2081" y="303"/>
                    <a:pt x="2032" y="298"/>
                    <a:pt x="1982" y="298"/>
                  </a:cubicBezTo>
                  <a:cubicBezTo>
                    <a:pt x="1805" y="298"/>
                    <a:pt x="1636" y="364"/>
                    <a:pt x="1504" y="473"/>
                  </a:cubicBezTo>
                  <a:cubicBezTo>
                    <a:pt x="1414" y="244"/>
                    <a:pt x="1215" y="75"/>
                    <a:pt x="967" y="15"/>
                  </a:cubicBezTo>
                  <a:cubicBezTo>
                    <a:pt x="917" y="5"/>
                    <a:pt x="867" y="1"/>
                    <a:pt x="81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30"/>
            <p:cNvSpPr/>
            <p:nvPr/>
          </p:nvSpPr>
          <p:spPr>
            <a:xfrm>
              <a:off x="4096315" y="2849291"/>
              <a:ext cx="85463" cy="54605"/>
            </a:xfrm>
            <a:custGeom>
              <a:rect b="b" l="l" r="r" t="t"/>
              <a:pathLst>
                <a:path extrusionOk="0" h="1789" w="2800">
                  <a:moveTo>
                    <a:pt x="804" y="1"/>
                  </a:moveTo>
                  <a:cubicBezTo>
                    <a:pt x="460" y="1"/>
                    <a:pt x="158" y="242"/>
                    <a:pt x="80" y="596"/>
                  </a:cubicBezTo>
                  <a:cubicBezTo>
                    <a:pt x="1" y="994"/>
                    <a:pt x="259" y="1393"/>
                    <a:pt x="658" y="1482"/>
                  </a:cubicBezTo>
                  <a:cubicBezTo>
                    <a:pt x="707" y="1490"/>
                    <a:pt x="755" y="1494"/>
                    <a:pt x="802" y="1494"/>
                  </a:cubicBezTo>
                  <a:cubicBezTo>
                    <a:pt x="988" y="1494"/>
                    <a:pt x="1159" y="1434"/>
                    <a:pt x="1286" y="1323"/>
                  </a:cubicBezTo>
                  <a:cubicBezTo>
                    <a:pt x="1385" y="1542"/>
                    <a:pt x="1574" y="1721"/>
                    <a:pt x="1833" y="1771"/>
                  </a:cubicBezTo>
                  <a:cubicBezTo>
                    <a:pt x="1886" y="1783"/>
                    <a:pt x="1939" y="1789"/>
                    <a:pt x="1991" y="1789"/>
                  </a:cubicBezTo>
                  <a:cubicBezTo>
                    <a:pt x="2332" y="1789"/>
                    <a:pt x="2641" y="1547"/>
                    <a:pt x="2719" y="1194"/>
                  </a:cubicBezTo>
                  <a:cubicBezTo>
                    <a:pt x="2799" y="795"/>
                    <a:pt x="2540" y="397"/>
                    <a:pt x="2132" y="307"/>
                  </a:cubicBezTo>
                  <a:cubicBezTo>
                    <a:pt x="2082" y="296"/>
                    <a:pt x="2032" y="291"/>
                    <a:pt x="1983" y="291"/>
                  </a:cubicBezTo>
                  <a:cubicBezTo>
                    <a:pt x="1806" y="291"/>
                    <a:pt x="1637" y="357"/>
                    <a:pt x="1505" y="466"/>
                  </a:cubicBezTo>
                  <a:cubicBezTo>
                    <a:pt x="1415" y="247"/>
                    <a:pt x="1215" y="68"/>
                    <a:pt x="967" y="19"/>
                  </a:cubicBezTo>
                  <a:cubicBezTo>
                    <a:pt x="912" y="7"/>
                    <a:pt x="858" y="1"/>
                    <a:pt x="804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30"/>
            <p:cNvSpPr/>
            <p:nvPr/>
          </p:nvSpPr>
          <p:spPr>
            <a:xfrm>
              <a:off x="4082641" y="2796425"/>
              <a:ext cx="76642" cy="22007"/>
            </a:xfrm>
            <a:custGeom>
              <a:rect b="b" l="l" r="r" t="t"/>
              <a:pathLst>
                <a:path extrusionOk="0" h="721" w="2511">
                  <a:moveTo>
                    <a:pt x="927" y="1"/>
                  </a:moveTo>
                  <a:cubicBezTo>
                    <a:pt x="621" y="1"/>
                    <a:pt x="310" y="27"/>
                    <a:pt x="1" y="87"/>
                  </a:cubicBezTo>
                  <a:cubicBezTo>
                    <a:pt x="100" y="247"/>
                    <a:pt x="269" y="366"/>
                    <a:pt x="479" y="416"/>
                  </a:cubicBezTo>
                  <a:cubicBezTo>
                    <a:pt x="526" y="424"/>
                    <a:pt x="572" y="428"/>
                    <a:pt x="618" y="428"/>
                  </a:cubicBezTo>
                  <a:cubicBezTo>
                    <a:pt x="799" y="428"/>
                    <a:pt x="971" y="368"/>
                    <a:pt x="1106" y="257"/>
                  </a:cubicBezTo>
                  <a:cubicBezTo>
                    <a:pt x="1196" y="476"/>
                    <a:pt x="1395" y="655"/>
                    <a:pt x="1644" y="705"/>
                  </a:cubicBezTo>
                  <a:cubicBezTo>
                    <a:pt x="1696" y="716"/>
                    <a:pt x="1748" y="721"/>
                    <a:pt x="1799" y="721"/>
                  </a:cubicBezTo>
                  <a:cubicBezTo>
                    <a:pt x="2119" y="721"/>
                    <a:pt x="2407" y="516"/>
                    <a:pt x="2510" y="207"/>
                  </a:cubicBezTo>
                  <a:cubicBezTo>
                    <a:pt x="2017" y="85"/>
                    <a:pt x="1479" y="1"/>
                    <a:pt x="927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0" name="Google Shape;230;p30"/>
            <p:cNvSpPr/>
            <p:nvPr/>
          </p:nvSpPr>
          <p:spPr>
            <a:xfrm>
              <a:off x="3977793" y="2830153"/>
              <a:ext cx="76611" cy="45692"/>
            </a:xfrm>
            <a:custGeom>
              <a:rect b="b" l="l" r="r" t="t"/>
              <a:pathLst>
                <a:path extrusionOk="0" h="1497" w="2510">
                  <a:moveTo>
                    <a:pt x="1683" y="1"/>
                  </a:moveTo>
                  <a:cubicBezTo>
                    <a:pt x="1510" y="1"/>
                    <a:pt x="1345" y="61"/>
                    <a:pt x="1215" y="168"/>
                  </a:cubicBezTo>
                  <a:cubicBezTo>
                    <a:pt x="1195" y="117"/>
                    <a:pt x="1175" y="78"/>
                    <a:pt x="1146" y="38"/>
                  </a:cubicBezTo>
                  <a:cubicBezTo>
                    <a:pt x="737" y="327"/>
                    <a:pt x="359" y="655"/>
                    <a:pt x="0" y="984"/>
                  </a:cubicBezTo>
                  <a:cubicBezTo>
                    <a:pt x="100" y="1084"/>
                    <a:pt x="230" y="1153"/>
                    <a:pt x="369" y="1183"/>
                  </a:cubicBezTo>
                  <a:cubicBezTo>
                    <a:pt x="419" y="1194"/>
                    <a:pt x="469" y="1199"/>
                    <a:pt x="518" y="1199"/>
                  </a:cubicBezTo>
                  <a:cubicBezTo>
                    <a:pt x="695" y="1199"/>
                    <a:pt x="864" y="1133"/>
                    <a:pt x="996" y="1024"/>
                  </a:cubicBezTo>
                  <a:cubicBezTo>
                    <a:pt x="1095" y="1253"/>
                    <a:pt x="1285" y="1422"/>
                    <a:pt x="1544" y="1482"/>
                  </a:cubicBezTo>
                  <a:cubicBezTo>
                    <a:pt x="1592" y="1492"/>
                    <a:pt x="1641" y="1496"/>
                    <a:pt x="1689" y="1496"/>
                  </a:cubicBezTo>
                  <a:cubicBezTo>
                    <a:pt x="2035" y="1496"/>
                    <a:pt x="2351" y="1253"/>
                    <a:pt x="2430" y="894"/>
                  </a:cubicBezTo>
                  <a:cubicBezTo>
                    <a:pt x="2509" y="496"/>
                    <a:pt x="2251" y="98"/>
                    <a:pt x="1843" y="18"/>
                  </a:cubicBezTo>
                  <a:cubicBezTo>
                    <a:pt x="1789" y="6"/>
                    <a:pt x="1736" y="1"/>
                    <a:pt x="1683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30"/>
            <p:cNvSpPr/>
            <p:nvPr/>
          </p:nvSpPr>
          <p:spPr>
            <a:xfrm>
              <a:off x="4205130" y="2824933"/>
              <a:ext cx="80579" cy="48744"/>
            </a:xfrm>
            <a:custGeom>
              <a:rect b="b" l="l" r="r" t="t"/>
              <a:pathLst>
                <a:path extrusionOk="0" h="1597" w="2640">
                  <a:moveTo>
                    <a:pt x="319" y="0"/>
                  </a:moveTo>
                  <a:cubicBezTo>
                    <a:pt x="200" y="109"/>
                    <a:pt x="120" y="239"/>
                    <a:pt x="90" y="398"/>
                  </a:cubicBezTo>
                  <a:cubicBezTo>
                    <a:pt x="0" y="806"/>
                    <a:pt x="259" y="1195"/>
                    <a:pt x="668" y="1284"/>
                  </a:cubicBezTo>
                  <a:cubicBezTo>
                    <a:pt x="718" y="1295"/>
                    <a:pt x="768" y="1300"/>
                    <a:pt x="817" y="1300"/>
                  </a:cubicBezTo>
                  <a:cubicBezTo>
                    <a:pt x="994" y="1300"/>
                    <a:pt x="1163" y="1234"/>
                    <a:pt x="1295" y="1125"/>
                  </a:cubicBezTo>
                  <a:cubicBezTo>
                    <a:pt x="1385" y="1354"/>
                    <a:pt x="1584" y="1523"/>
                    <a:pt x="1843" y="1583"/>
                  </a:cubicBezTo>
                  <a:cubicBezTo>
                    <a:pt x="1890" y="1592"/>
                    <a:pt x="1937" y="1596"/>
                    <a:pt x="1984" y="1596"/>
                  </a:cubicBezTo>
                  <a:cubicBezTo>
                    <a:pt x="2252" y="1596"/>
                    <a:pt x="2504" y="1454"/>
                    <a:pt x="2640" y="1224"/>
                  </a:cubicBezTo>
                  <a:cubicBezTo>
                    <a:pt x="1783" y="746"/>
                    <a:pt x="1076" y="418"/>
                    <a:pt x="1076" y="418"/>
                  </a:cubicBezTo>
                  <a:cubicBezTo>
                    <a:pt x="1076" y="418"/>
                    <a:pt x="787" y="239"/>
                    <a:pt x="31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2" name="Google Shape;232;p30"/>
            <p:cNvSpPr/>
            <p:nvPr/>
          </p:nvSpPr>
          <p:spPr>
            <a:xfrm>
              <a:off x="3764741" y="3565913"/>
              <a:ext cx="166867" cy="154719"/>
            </a:xfrm>
            <a:custGeom>
              <a:rect b="b" l="l" r="r" t="t"/>
              <a:pathLst>
                <a:path extrusionOk="0" h="5069" w="5467">
                  <a:moveTo>
                    <a:pt x="1623" y="1"/>
                  </a:moveTo>
                  <a:cubicBezTo>
                    <a:pt x="1623" y="1"/>
                    <a:pt x="0" y="2749"/>
                    <a:pt x="0" y="2818"/>
                  </a:cubicBezTo>
                  <a:cubicBezTo>
                    <a:pt x="0" y="2888"/>
                    <a:pt x="3873" y="5069"/>
                    <a:pt x="3873" y="5069"/>
                  </a:cubicBezTo>
                  <a:lnTo>
                    <a:pt x="5467" y="2251"/>
                  </a:lnTo>
                  <a:lnTo>
                    <a:pt x="1623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3" name="Google Shape;233;p30"/>
            <p:cNvSpPr/>
            <p:nvPr/>
          </p:nvSpPr>
          <p:spPr>
            <a:xfrm>
              <a:off x="3762605" y="3563776"/>
              <a:ext cx="171445" cy="158992"/>
            </a:xfrm>
            <a:custGeom>
              <a:rect b="b" l="l" r="r" t="t"/>
              <a:pathLst>
                <a:path extrusionOk="0" h="5209" w="5617">
                  <a:moveTo>
                    <a:pt x="1723" y="170"/>
                  </a:moveTo>
                  <a:lnTo>
                    <a:pt x="5447" y="2351"/>
                  </a:lnTo>
                  <a:lnTo>
                    <a:pt x="3914" y="5039"/>
                  </a:lnTo>
                  <a:cubicBezTo>
                    <a:pt x="2500" y="4243"/>
                    <a:pt x="449" y="3068"/>
                    <a:pt x="159" y="2868"/>
                  </a:cubicBezTo>
                  <a:cubicBezTo>
                    <a:pt x="289" y="2600"/>
                    <a:pt x="1135" y="1166"/>
                    <a:pt x="1723" y="170"/>
                  </a:cubicBezTo>
                  <a:close/>
                  <a:moveTo>
                    <a:pt x="1693" y="1"/>
                  </a:moveTo>
                  <a:cubicBezTo>
                    <a:pt x="1668" y="1"/>
                    <a:pt x="1646" y="14"/>
                    <a:pt x="1633" y="41"/>
                  </a:cubicBezTo>
                  <a:cubicBezTo>
                    <a:pt x="0" y="2799"/>
                    <a:pt x="0" y="2859"/>
                    <a:pt x="0" y="2879"/>
                  </a:cubicBezTo>
                  <a:cubicBezTo>
                    <a:pt x="0" y="2939"/>
                    <a:pt x="0" y="2998"/>
                    <a:pt x="3904" y="5199"/>
                  </a:cubicBezTo>
                  <a:cubicBezTo>
                    <a:pt x="3914" y="5199"/>
                    <a:pt x="3923" y="5209"/>
                    <a:pt x="3943" y="5209"/>
                  </a:cubicBezTo>
                  <a:cubicBezTo>
                    <a:pt x="3963" y="5209"/>
                    <a:pt x="3983" y="5189"/>
                    <a:pt x="4003" y="5169"/>
                  </a:cubicBezTo>
                  <a:lnTo>
                    <a:pt x="5596" y="2361"/>
                  </a:lnTo>
                  <a:cubicBezTo>
                    <a:pt x="5616" y="2321"/>
                    <a:pt x="5607" y="2281"/>
                    <a:pt x="5576" y="2261"/>
                  </a:cubicBezTo>
                  <a:lnTo>
                    <a:pt x="1733" y="11"/>
                  </a:lnTo>
                  <a:cubicBezTo>
                    <a:pt x="1719" y="4"/>
                    <a:pt x="1706" y="1"/>
                    <a:pt x="1693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30"/>
            <p:cNvSpPr/>
            <p:nvPr/>
          </p:nvSpPr>
          <p:spPr>
            <a:xfrm>
              <a:off x="3743131" y="3106356"/>
              <a:ext cx="455640" cy="554105"/>
            </a:xfrm>
            <a:custGeom>
              <a:rect b="b" l="l" r="r" t="t"/>
              <a:pathLst>
                <a:path extrusionOk="0" h="18154" w="14928">
                  <a:moveTo>
                    <a:pt x="8465" y="1"/>
                  </a:moveTo>
                  <a:lnTo>
                    <a:pt x="1" y="14290"/>
                  </a:lnTo>
                  <a:lnTo>
                    <a:pt x="6683" y="18153"/>
                  </a:lnTo>
                  <a:lnTo>
                    <a:pt x="14928" y="389"/>
                  </a:lnTo>
                  <a:lnTo>
                    <a:pt x="8465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5" name="Google Shape;235;p30"/>
            <p:cNvSpPr/>
            <p:nvPr/>
          </p:nvSpPr>
          <p:spPr>
            <a:xfrm>
              <a:off x="3884179" y="3408169"/>
              <a:ext cx="72064" cy="72064"/>
            </a:xfrm>
            <a:custGeom>
              <a:rect b="b" l="l" r="r" t="t"/>
              <a:pathLst>
                <a:path extrusionOk="0" h="2361" w="2361">
                  <a:moveTo>
                    <a:pt x="1175" y="130"/>
                  </a:moveTo>
                  <a:cubicBezTo>
                    <a:pt x="1763" y="130"/>
                    <a:pt x="2231" y="598"/>
                    <a:pt x="2231" y="1175"/>
                  </a:cubicBezTo>
                  <a:cubicBezTo>
                    <a:pt x="2231" y="1763"/>
                    <a:pt x="1763" y="2231"/>
                    <a:pt x="1175" y="2231"/>
                  </a:cubicBezTo>
                  <a:cubicBezTo>
                    <a:pt x="598" y="2231"/>
                    <a:pt x="130" y="1763"/>
                    <a:pt x="130" y="1175"/>
                  </a:cubicBezTo>
                  <a:cubicBezTo>
                    <a:pt x="130" y="598"/>
                    <a:pt x="598" y="130"/>
                    <a:pt x="1175" y="130"/>
                  </a:cubicBezTo>
                  <a:close/>
                  <a:moveTo>
                    <a:pt x="1175" y="0"/>
                  </a:moveTo>
                  <a:cubicBezTo>
                    <a:pt x="528" y="0"/>
                    <a:pt x="0" y="529"/>
                    <a:pt x="0" y="1175"/>
                  </a:cubicBezTo>
                  <a:cubicBezTo>
                    <a:pt x="0" y="1833"/>
                    <a:pt x="528" y="2361"/>
                    <a:pt x="1175" y="2361"/>
                  </a:cubicBezTo>
                  <a:cubicBezTo>
                    <a:pt x="1832" y="2361"/>
                    <a:pt x="2361" y="1833"/>
                    <a:pt x="2361" y="1175"/>
                  </a:cubicBezTo>
                  <a:cubicBezTo>
                    <a:pt x="2361" y="529"/>
                    <a:pt x="1832" y="0"/>
                    <a:pt x="1175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6" name="Google Shape;236;p30"/>
            <p:cNvSpPr/>
            <p:nvPr/>
          </p:nvSpPr>
          <p:spPr>
            <a:xfrm>
              <a:off x="3854693" y="3292364"/>
              <a:ext cx="50789" cy="64769"/>
            </a:xfrm>
            <a:custGeom>
              <a:rect b="b" l="l" r="r" t="t"/>
              <a:pathLst>
                <a:path extrusionOk="0" h="2122" w="1664">
                  <a:moveTo>
                    <a:pt x="1196" y="1"/>
                  </a:moveTo>
                  <a:lnTo>
                    <a:pt x="1136" y="110"/>
                  </a:lnTo>
                  <a:cubicBezTo>
                    <a:pt x="1375" y="300"/>
                    <a:pt x="1534" y="598"/>
                    <a:pt x="1534" y="937"/>
                  </a:cubicBezTo>
                  <a:cubicBezTo>
                    <a:pt x="1534" y="1514"/>
                    <a:pt x="1056" y="1992"/>
                    <a:pt x="479" y="1992"/>
                  </a:cubicBezTo>
                  <a:cubicBezTo>
                    <a:pt x="329" y="1992"/>
                    <a:pt x="200" y="1962"/>
                    <a:pt x="70" y="1902"/>
                  </a:cubicBezTo>
                  <a:lnTo>
                    <a:pt x="1" y="2022"/>
                  </a:lnTo>
                  <a:cubicBezTo>
                    <a:pt x="150" y="2082"/>
                    <a:pt x="309" y="2121"/>
                    <a:pt x="479" y="2121"/>
                  </a:cubicBezTo>
                  <a:cubicBezTo>
                    <a:pt x="1126" y="2121"/>
                    <a:pt x="1663" y="1584"/>
                    <a:pt x="1663" y="937"/>
                  </a:cubicBezTo>
                  <a:cubicBezTo>
                    <a:pt x="1663" y="548"/>
                    <a:pt x="1484" y="210"/>
                    <a:pt x="119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7" name="Google Shape;237;p30"/>
            <p:cNvSpPr/>
            <p:nvPr/>
          </p:nvSpPr>
          <p:spPr>
            <a:xfrm>
              <a:off x="4012742" y="3416380"/>
              <a:ext cx="46852" cy="66570"/>
            </a:xfrm>
            <a:custGeom>
              <a:rect b="b" l="l" r="r" t="t"/>
              <a:pathLst>
                <a:path extrusionOk="0" h="2181" w="1535">
                  <a:moveTo>
                    <a:pt x="1185" y="1"/>
                  </a:moveTo>
                  <a:cubicBezTo>
                    <a:pt x="528" y="1"/>
                    <a:pt x="1" y="538"/>
                    <a:pt x="1" y="1185"/>
                  </a:cubicBezTo>
                  <a:cubicBezTo>
                    <a:pt x="1" y="1603"/>
                    <a:pt x="220" y="1972"/>
                    <a:pt x="548" y="2181"/>
                  </a:cubicBezTo>
                  <a:lnTo>
                    <a:pt x="598" y="2061"/>
                  </a:lnTo>
                  <a:cubicBezTo>
                    <a:pt x="319" y="1873"/>
                    <a:pt x="130" y="1554"/>
                    <a:pt x="130" y="1185"/>
                  </a:cubicBezTo>
                  <a:cubicBezTo>
                    <a:pt x="130" y="608"/>
                    <a:pt x="608" y="130"/>
                    <a:pt x="1185" y="130"/>
                  </a:cubicBezTo>
                  <a:cubicBezTo>
                    <a:pt x="1285" y="130"/>
                    <a:pt x="1384" y="150"/>
                    <a:pt x="1474" y="180"/>
                  </a:cubicBezTo>
                  <a:lnTo>
                    <a:pt x="1534" y="60"/>
                  </a:lnTo>
                  <a:cubicBezTo>
                    <a:pt x="1424" y="21"/>
                    <a:pt x="1305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8" name="Google Shape;238;p30"/>
            <p:cNvSpPr/>
            <p:nvPr/>
          </p:nvSpPr>
          <p:spPr>
            <a:xfrm>
              <a:off x="4097536" y="3190539"/>
              <a:ext cx="62357" cy="72094"/>
            </a:xfrm>
            <a:custGeom>
              <a:rect b="b" l="l" r="r" t="t"/>
              <a:pathLst>
                <a:path extrusionOk="0" h="2362" w="2043">
                  <a:moveTo>
                    <a:pt x="1186" y="1"/>
                  </a:moveTo>
                  <a:cubicBezTo>
                    <a:pt x="538" y="1"/>
                    <a:pt x="0" y="529"/>
                    <a:pt x="0" y="1186"/>
                  </a:cubicBezTo>
                  <a:cubicBezTo>
                    <a:pt x="0" y="1813"/>
                    <a:pt x="498" y="2331"/>
                    <a:pt x="1116" y="2361"/>
                  </a:cubicBezTo>
                  <a:lnTo>
                    <a:pt x="1175" y="2242"/>
                  </a:lnTo>
                  <a:cubicBezTo>
                    <a:pt x="598" y="2231"/>
                    <a:pt x="130" y="1764"/>
                    <a:pt x="130" y="1186"/>
                  </a:cubicBezTo>
                  <a:cubicBezTo>
                    <a:pt x="130" y="609"/>
                    <a:pt x="608" y="131"/>
                    <a:pt x="1186" y="131"/>
                  </a:cubicBezTo>
                  <a:cubicBezTo>
                    <a:pt x="1504" y="131"/>
                    <a:pt x="1793" y="270"/>
                    <a:pt x="1982" y="499"/>
                  </a:cubicBezTo>
                  <a:lnTo>
                    <a:pt x="2042" y="370"/>
                  </a:lnTo>
                  <a:cubicBezTo>
                    <a:pt x="1833" y="140"/>
                    <a:pt x="1524" y="1"/>
                    <a:pt x="118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30"/>
            <p:cNvSpPr/>
            <p:nvPr/>
          </p:nvSpPr>
          <p:spPr>
            <a:xfrm>
              <a:off x="3787237" y="3476236"/>
              <a:ext cx="66264" cy="50210"/>
            </a:xfrm>
            <a:custGeom>
              <a:rect b="b" l="l" r="r" t="t"/>
              <a:pathLst>
                <a:path extrusionOk="0" h="1645" w="2171">
                  <a:moveTo>
                    <a:pt x="996" y="1"/>
                  </a:moveTo>
                  <a:cubicBezTo>
                    <a:pt x="578" y="1"/>
                    <a:pt x="209" y="220"/>
                    <a:pt x="0" y="539"/>
                  </a:cubicBezTo>
                  <a:lnTo>
                    <a:pt x="120" y="598"/>
                  </a:lnTo>
                  <a:cubicBezTo>
                    <a:pt x="308" y="320"/>
                    <a:pt x="627" y="131"/>
                    <a:pt x="996" y="131"/>
                  </a:cubicBezTo>
                  <a:cubicBezTo>
                    <a:pt x="1573" y="131"/>
                    <a:pt x="2041" y="609"/>
                    <a:pt x="2041" y="1186"/>
                  </a:cubicBezTo>
                  <a:cubicBezTo>
                    <a:pt x="2041" y="1326"/>
                    <a:pt x="2021" y="1465"/>
                    <a:pt x="1972" y="1585"/>
                  </a:cubicBezTo>
                  <a:lnTo>
                    <a:pt x="2081" y="1644"/>
                  </a:lnTo>
                  <a:cubicBezTo>
                    <a:pt x="2141" y="1505"/>
                    <a:pt x="2171" y="1346"/>
                    <a:pt x="2171" y="1186"/>
                  </a:cubicBezTo>
                  <a:cubicBezTo>
                    <a:pt x="2171" y="539"/>
                    <a:pt x="1643" y="1"/>
                    <a:pt x="99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30"/>
            <p:cNvSpPr/>
            <p:nvPr/>
          </p:nvSpPr>
          <p:spPr>
            <a:xfrm>
              <a:off x="3940097" y="3547965"/>
              <a:ext cx="55948" cy="27409"/>
            </a:xfrm>
            <a:custGeom>
              <a:rect b="b" l="l" r="r" t="t"/>
              <a:pathLst>
                <a:path extrusionOk="0" h="898" w="1833">
                  <a:moveTo>
                    <a:pt x="1136" y="1"/>
                  </a:moveTo>
                  <a:cubicBezTo>
                    <a:pt x="598" y="1"/>
                    <a:pt x="150" y="350"/>
                    <a:pt x="0" y="837"/>
                  </a:cubicBezTo>
                  <a:lnTo>
                    <a:pt x="120" y="897"/>
                  </a:lnTo>
                  <a:cubicBezTo>
                    <a:pt x="239" y="459"/>
                    <a:pt x="648" y="131"/>
                    <a:pt x="1136" y="131"/>
                  </a:cubicBezTo>
                  <a:cubicBezTo>
                    <a:pt x="1375" y="131"/>
                    <a:pt x="1594" y="210"/>
                    <a:pt x="1773" y="350"/>
                  </a:cubicBezTo>
                  <a:lnTo>
                    <a:pt x="1833" y="230"/>
                  </a:lnTo>
                  <a:cubicBezTo>
                    <a:pt x="1633" y="81"/>
                    <a:pt x="1394" y="1"/>
                    <a:pt x="113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30"/>
            <p:cNvSpPr/>
            <p:nvPr/>
          </p:nvSpPr>
          <p:spPr>
            <a:xfrm>
              <a:off x="3740109" y="3483866"/>
              <a:ext cx="240731" cy="179625"/>
            </a:xfrm>
            <a:custGeom>
              <a:rect b="b" l="l" r="r" t="t"/>
              <a:pathLst>
                <a:path extrusionOk="0" h="5885" w="7887">
                  <a:moveTo>
                    <a:pt x="1206" y="189"/>
                  </a:moveTo>
                  <a:cubicBezTo>
                    <a:pt x="2629" y="956"/>
                    <a:pt x="5846" y="2678"/>
                    <a:pt x="7698" y="3665"/>
                  </a:cubicBezTo>
                  <a:lnTo>
                    <a:pt x="6752" y="5686"/>
                  </a:lnTo>
                  <a:lnTo>
                    <a:pt x="199" y="1902"/>
                  </a:lnTo>
                  <a:lnTo>
                    <a:pt x="1206" y="189"/>
                  </a:lnTo>
                  <a:close/>
                  <a:moveTo>
                    <a:pt x="1155" y="0"/>
                  </a:moveTo>
                  <a:lnTo>
                    <a:pt x="0" y="1952"/>
                  </a:lnTo>
                  <a:lnTo>
                    <a:pt x="6811" y="5885"/>
                  </a:lnTo>
                  <a:lnTo>
                    <a:pt x="7887" y="3605"/>
                  </a:lnTo>
                  <a:lnTo>
                    <a:pt x="7827" y="3575"/>
                  </a:lnTo>
                  <a:cubicBezTo>
                    <a:pt x="5955" y="2579"/>
                    <a:pt x="2620" y="797"/>
                    <a:pt x="1215" y="40"/>
                  </a:cubicBezTo>
                  <a:lnTo>
                    <a:pt x="1155" y="0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30"/>
            <p:cNvSpPr/>
            <p:nvPr/>
          </p:nvSpPr>
          <p:spPr>
            <a:xfrm>
              <a:off x="3740719" y="3103945"/>
              <a:ext cx="461378" cy="559538"/>
            </a:xfrm>
            <a:custGeom>
              <a:rect b="b" l="l" r="r" t="t"/>
              <a:pathLst>
                <a:path extrusionOk="0" h="18332" w="15116">
                  <a:moveTo>
                    <a:pt x="8504" y="0"/>
                  </a:moveTo>
                  <a:lnTo>
                    <a:pt x="3277" y="8832"/>
                  </a:lnTo>
                  <a:cubicBezTo>
                    <a:pt x="3257" y="8862"/>
                    <a:pt x="3266" y="8912"/>
                    <a:pt x="3297" y="8932"/>
                  </a:cubicBezTo>
                  <a:cubicBezTo>
                    <a:pt x="3310" y="8938"/>
                    <a:pt x="3323" y="8942"/>
                    <a:pt x="3336" y="8942"/>
                  </a:cubicBezTo>
                  <a:cubicBezTo>
                    <a:pt x="3361" y="8942"/>
                    <a:pt x="3383" y="8929"/>
                    <a:pt x="3396" y="8902"/>
                  </a:cubicBezTo>
                  <a:lnTo>
                    <a:pt x="8584" y="149"/>
                  </a:lnTo>
                  <a:lnTo>
                    <a:pt x="14897" y="538"/>
                  </a:lnTo>
                  <a:lnTo>
                    <a:pt x="6732" y="18133"/>
                  </a:lnTo>
                  <a:lnTo>
                    <a:pt x="110" y="14309"/>
                  </a:lnTo>
                  <a:cubicBezTo>
                    <a:pt x="100" y="14302"/>
                    <a:pt x="89" y="14299"/>
                    <a:pt x="78" y="14299"/>
                  </a:cubicBezTo>
                  <a:cubicBezTo>
                    <a:pt x="56" y="14299"/>
                    <a:pt x="33" y="14313"/>
                    <a:pt x="20" y="14339"/>
                  </a:cubicBezTo>
                  <a:cubicBezTo>
                    <a:pt x="0" y="14369"/>
                    <a:pt x="11" y="14408"/>
                    <a:pt x="40" y="14428"/>
                  </a:cubicBezTo>
                  <a:lnTo>
                    <a:pt x="6791" y="18332"/>
                  </a:lnTo>
                  <a:lnTo>
                    <a:pt x="15066" y="498"/>
                  </a:lnTo>
                  <a:lnTo>
                    <a:pt x="15116" y="408"/>
                  </a:lnTo>
                  <a:lnTo>
                    <a:pt x="8504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30"/>
            <p:cNvSpPr/>
            <p:nvPr/>
          </p:nvSpPr>
          <p:spPr>
            <a:xfrm>
              <a:off x="3578733" y="3618809"/>
              <a:ext cx="328544" cy="204257"/>
            </a:xfrm>
            <a:custGeom>
              <a:rect b="b" l="l" r="r" t="t"/>
              <a:pathLst>
                <a:path extrusionOk="0" h="6692" w="10764">
                  <a:moveTo>
                    <a:pt x="6154" y="0"/>
                  </a:moveTo>
                  <a:cubicBezTo>
                    <a:pt x="5088" y="1255"/>
                    <a:pt x="3645" y="1185"/>
                    <a:pt x="1912" y="1245"/>
                  </a:cubicBezTo>
                  <a:cubicBezTo>
                    <a:pt x="179" y="1304"/>
                    <a:pt x="0" y="3924"/>
                    <a:pt x="0" y="3924"/>
                  </a:cubicBezTo>
                  <a:lnTo>
                    <a:pt x="8892" y="6692"/>
                  </a:lnTo>
                  <a:lnTo>
                    <a:pt x="10764" y="2639"/>
                  </a:lnTo>
                  <a:lnTo>
                    <a:pt x="6154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30"/>
            <p:cNvSpPr/>
            <p:nvPr/>
          </p:nvSpPr>
          <p:spPr>
            <a:xfrm>
              <a:off x="3576596" y="3616673"/>
              <a:ext cx="333123" cy="208530"/>
            </a:xfrm>
            <a:custGeom>
              <a:rect b="b" l="l" r="r" t="t"/>
              <a:pathLst>
                <a:path extrusionOk="0" h="6832" w="10914">
                  <a:moveTo>
                    <a:pt x="6244" y="160"/>
                  </a:moveTo>
                  <a:lnTo>
                    <a:pt x="10745" y="2739"/>
                  </a:lnTo>
                  <a:lnTo>
                    <a:pt x="8922" y="6672"/>
                  </a:lnTo>
                  <a:lnTo>
                    <a:pt x="150" y="3944"/>
                  </a:lnTo>
                  <a:cubicBezTo>
                    <a:pt x="190" y="3575"/>
                    <a:pt x="469" y="1434"/>
                    <a:pt x="1982" y="1385"/>
                  </a:cubicBezTo>
                  <a:cubicBezTo>
                    <a:pt x="2121" y="1385"/>
                    <a:pt x="2261" y="1374"/>
                    <a:pt x="2400" y="1374"/>
                  </a:cubicBezTo>
                  <a:cubicBezTo>
                    <a:pt x="3923" y="1335"/>
                    <a:pt x="5238" y="1295"/>
                    <a:pt x="6244" y="160"/>
                  </a:cubicBezTo>
                  <a:close/>
                  <a:moveTo>
                    <a:pt x="6229" y="0"/>
                  </a:moveTo>
                  <a:cubicBezTo>
                    <a:pt x="6208" y="0"/>
                    <a:pt x="6187" y="11"/>
                    <a:pt x="6174" y="31"/>
                  </a:cubicBezTo>
                  <a:cubicBezTo>
                    <a:pt x="5208" y="1155"/>
                    <a:pt x="3903" y="1195"/>
                    <a:pt x="2400" y="1235"/>
                  </a:cubicBezTo>
                  <a:cubicBezTo>
                    <a:pt x="2261" y="1235"/>
                    <a:pt x="2121" y="1245"/>
                    <a:pt x="1982" y="1245"/>
                  </a:cubicBezTo>
                  <a:cubicBezTo>
                    <a:pt x="1245" y="1265"/>
                    <a:pt x="668" y="1753"/>
                    <a:pt x="309" y="2649"/>
                  </a:cubicBezTo>
                  <a:cubicBezTo>
                    <a:pt x="50" y="3317"/>
                    <a:pt x="10" y="3963"/>
                    <a:pt x="0" y="3994"/>
                  </a:cubicBezTo>
                  <a:cubicBezTo>
                    <a:pt x="0" y="4023"/>
                    <a:pt x="20" y="4053"/>
                    <a:pt x="50" y="4063"/>
                  </a:cubicBezTo>
                  <a:lnTo>
                    <a:pt x="8942" y="6831"/>
                  </a:lnTo>
                  <a:lnTo>
                    <a:pt x="8962" y="6831"/>
                  </a:lnTo>
                  <a:cubicBezTo>
                    <a:pt x="8982" y="6831"/>
                    <a:pt x="9012" y="6811"/>
                    <a:pt x="9022" y="6791"/>
                  </a:cubicBezTo>
                  <a:lnTo>
                    <a:pt x="10894" y="2739"/>
                  </a:lnTo>
                  <a:cubicBezTo>
                    <a:pt x="10914" y="2699"/>
                    <a:pt x="10904" y="2659"/>
                    <a:pt x="10864" y="2649"/>
                  </a:cubicBezTo>
                  <a:lnTo>
                    <a:pt x="6264" y="11"/>
                  </a:lnTo>
                  <a:cubicBezTo>
                    <a:pt x="6253" y="4"/>
                    <a:pt x="6241" y="0"/>
                    <a:pt x="622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30"/>
            <p:cNvSpPr/>
            <p:nvPr/>
          </p:nvSpPr>
          <p:spPr>
            <a:xfrm>
              <a:off x="3783574" y="3731409"/>
              <a:ext cx="102769" cy="93796"/>
            </a:xfrm>
            <a:custGeom>
              <a:rect b="b" l="l" r="r" t="t"/>
              <a:pathLst>
                <a:path extrusionOk="0" h="3073" w="3367">
                  <a:moveTo>
                    <a:pt x="1956" y="141"/>
                  </a:moveTo>
                  <a:cubicBezTo>
                    <a:pt x="2423" y="141"/>
                    <a:pt x="2866" y="309"/>
                    <a:pt x="3207" y="613"/>
                  </a:cubicBezTo>
                  <a:lnTo>
                    <a:pt x="2141" y="2913"/>
                  </a:lnTo>
                  <a:lnTo>
                    <a:pt x="249" y="2326"/>
                  </a:lnTo>
                  <a:cubicBezTo>
                    <a:pt x="209" y="2196"/>
                    <a:pt x="180" y="2067"/>
                    <a:pt x="170" y="1937"/>
                  </a:cubicBezTo>
                  <a:cubicBezTo>
                    <a:pt x="140" y="1489"/>
                    <a:pt x="299" y="1061"/>
                    <a:pt x="618" y="722"/>
                  </a:cubicBezTo>
                  <a:cubicBezTo>
                    <a:pt x="926" y="384"/>
                    <a:pt x="1364" y="175"/>
                    <a:pt x="1842" y="145"/>
                  </a:cubicBezTo>
                  <a:cubicBezTo>
                    <a:pt x="1880" y="142"/>
                    <a:pt x="1918" y="141"/>
                    <a:pt x="1956" y="141"/>
                  </a:cubicBezTo>
                  <a:close/>
                  <a:moveTo>
                    <a:pt x="1976" y="0"/>
                  </a:moveTo>
                  <a:cubicBezTo>
                    <a:pt x="1928" y="0"/>
                    <a:pt x="1881" y="2"/>
                    <a:pt x="1833" y="5"/>
                  </a:cubicBezTo>
                  <a:cubicBezTo>
                    <a:pt x="1325" y="36"/>
                    <a:pt x="857" y="255"/>
                    <a:pt x="508" y="623"/>
                  </a:cubicBezTo>
                  <a:cubicBezTo>
                    <a:pt x="170" y="991"/>
                    <a:pt x="1" y="1459"/>
                    <a:pt x="30" y="1947"/>
                  </a:cubicBezTo>
                  <a:cubicBezTo>
                    <a:pt x="40" y="2096"/>
                    <a:pt x="80" y="2256"/>
                    <a:pt x="130" y="2405"/>
                  </a:cubicBezTo>
                  <a:cubicBezTo>
                    <a:pt x="140" y="2425"/>
                    <a:pt x="150" y="2445"/>
                    <a:pt x="180" y="2455"/>
                  </a:cubicBezTo>
                  <a:lnTo>
                    <a:pt x="2161" y="3072"/>
                  </a:lnTo>
                  <a:lnTo>
                    <a:pt x="2181" y="3072"/>
                  </a:lnTo>
                  <a:cubicBezTo>
                    <a:pt x="2201" y="3072"/>
                    <a:pt x="2231" y="3052"/>
                    <a:pt x="2241" y="3032"/>
                  </a:cubicBezTo>
                  <a:lnTo>
                    <a:pt x="3356" y="623"/>
                  </a:lnTo>
                  <a:cubicBezTo>
                    <a:pt x="3366" y="593"/>
                    <a:pt x="3356" y="563"/>
                    <a:pt x="3336" y="543"/>
                  </a:cubicBezTo>
                  <a:cubicBezTo>
                    <a:pt x="2981" y="196"/>
                    <a:pt x="2491" y="0"/>
                    <a:pt x="197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6" name="Google Shape;246;p30"/>
            <p:cNvSpPr/>
            <p:nvPr/>
          </p:nvSpPr>
          <p:spPr>
            <a:xfrm>
              <a:off x="3578733" y="3692645"/>
              <a:ext cx="287827" cy="130423"/>
            </a:xfrm>
            <a:custGeom>
              <a:rect b="b" l="l" r="r" t="t"/>
              <a:pathLst>
                <a:path extrusionOk="0" h="4273" w="9430">
                  <a:moveTo>
                    <a:pt x="388" y="1"/>
                  </a:moveTo>
                  <a:cubicBezTo>
                    <a:pt x="60" y="718"/>
                    <a:pt x="0" y="1505"/>
                    <a:pt x="0" y="1505"/>
                  </a:cubicBezTo>
                  <a:lnTo>
                    <a:pt x="8892" y="4273"/>
                  </a:lnTo>
                  <a:lnTo>
                    <a:pt x="9430" y="3107"/>
                  </a:lnTo>
                  <a:cubicBezTo>
                    <a:pt x="7528" y="2470"/>
                    <a:pt x="2350" y="708"/>
                    <a:pt x="38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30"/>
            <p:cNvSpPr/>
            <p:nvPr/>
          </p:nvSpPr>
          <p:spPr>
            <a:xfrm>
              <a:off x="3576596" y="3690447"/>
              <a:ext cx="292100" cy="134757"/>
            </a:xfrm>
            <a:custGeom>
              <a:rect b="b" l="l" r="r" t="t"/>
              <a:pathLst>
                <a:path extrusionOk="0" h="4415" w="9570">
                  <a:moveTo>
                    <a:pt x="498" y="163"/>
                  </a:moveTo>
                  <a:cubicBezTo>
                    <a:pt x="2450" y="860"/>
                    <a:pt x="7309" y="2513"/>
                    <a:pt x="9400" y="3219"/>
                  </a:cubicBezTo>
                  <a:lnTo>
                    <a:pt x="8922" y="4255"/>
                  </a:lnTo>
                  <a:lnTo>
                    <a:pt x="150" y="1527"/>
                  </a:lnTo>
                  <a:cubicBezTo>
                    <a:pt x="170" y="1347"/>
                    <a:pt x="249" y="740"/>
                    <a:pt x="498" y="163"/>
                  </a:cubicBezTo>
                  <a:close/>
                  <a:moveTo>
                    <a:pt x="461" y="1"/>
                  </a:moveTo>
                  <a:cubicBezTo>
                    <a:pt x="435" y="1"/>
                    <a:pt x="407" y="18"/>
                    <a:pt x="398" y="43"/>
                  </a:cubicBezTo>
                  <a:cubicBezTo>
                    <a:pt x="60" y="770"/>
                    <a:pt x="10" y="1537"/>
                    <a:pt x="0" y="1577"/>
                  </a:cubicBezTo>
                  <a:cubicBezTo>
                    <a:pt x="0" y="1606"/>
                    <a:pt x="20" y="1636"/>
                    <a:pt x="50" y="1646"/>
                  </a:cubicBezTo>
                  <a:lnTo>
                    <a:pt x="8942" y="4414"/>
                  </a:lnTo>
                  <a:lnTo>
                    <a:pt x="8962" y="4414"/>
                  </a:lnTo>
                  <a:cubicBezTo>
                    <a:pt x="8982" y="4414"/>
                    <a:pt x="9012" y="4394"/>
                    <a:pt x="9022" y="4374"/>
                  </a:cubicBezTo>
                  <a:lnTo>
                    <a:pt x="9559" y="3210"/>
                  </a:lnTo>
                  <a:cubicBezTo>
                    <a:pt x="9570" y="3190"/>
                    <a:pt x="9570" y="3170"/>
                    <a:pt x="9559" y="3150"/>
                  </a:cubicBezTo>
                  <a:cubicBezTo>
                    <a:pt x="9550" y="3140"/>
                    <a:pt x="9539" y="3120"/>
                    <a:pt x="9520" y="3120"/>
                  </a:cubicBezTo>
                  <a:cubicBezTo>
                    <a:pt x="7448" y="2413"/>
                    <a:pt x="2420" y="700"/>
                    <a:pt x="478" y="3"/>
                  </a:cubicBezTo>
                  <a:cubicBezTo>
                    <a:pt x="473" y="2"/>
                    <a:pt x="467" y="1"/>
                    <a:pt x="46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30"/>
            <p:cNvSpPr/>
            <p:nvPr/>
          </p:nvSpPr>
          <p:spPr>
            <a:xfrm>
              <a:off x="3661695" y="3622686"/>
              <a:ext cx="110980" cy="68767"/>
            </a:xfrm>
            <a:custGeom>
              <a:rect b="b" l="l" r="r" t="t"/>
              <a:pathLst>
                <a:path extrusionOk="0" h="2253" w="3636">
                  <a:moveTo>
                    <a:pt x="3321" y="1"/>
                  </a:moveTo>
                  <a:cubicBezTo>
                    <a:pt x="3316" y="1"/>
                    <a:pt x="3311" y="1"/>
                    <a:pt x="3306" y="2"/>
                  </a:cubicBezTo>
                  <a:cubicBezTo>
                    <a:pt x="3266" y="13"/>
                    <a:pt x="3246" y="42"/>
                    <a:pt x="3246" y="82"/>
                  </a:cubicBezTo>
                  <a:lnTo>
                    <a:pt x="3465" y="1397"/>
                  </a:lnTo>
                  <a:lnTo>
                    <a:pt x="3465" y="1397"/>
                  </a:lnTo>
                  <a:lnTo>
                    <a:pt x="2330" y="690"/>
                  </a:lnTo>
                  <a:cubicBezTo>
                    <a:pt x="2320" y="685"/>
                    <a:pt x="2308" y="682"/>
                    <a:pt x="2296" y="682"/>
                  </a:cubicBezTo>
                  <a:cubicBezTo>
                    <a:pt x="2283" y="682"/>
                    <a:pt x="2271" y="685"/>
                    <a:pt x="2261" y="690"/>
                  </a:cubicBezTo>
                  <a:cubicBezTo>
                    <a:pt x="2241" y="699"/>
                    <a:pt x="2221" y="719"/>
                    <a:pt x="2221" y="739"/>
                  </a:cubicBezTo>
                  <a:lnTo>
                    <a:pt x="2012" y="1905"/>
                  </a:lnTo>
                  <a:lnTo>
                    <a:pt x="1374" y="949"/>
                  </a:lnTo>
                  <a:cubicBezTo>
                    <a:pt x="1365" y="929"/>
                    <a:pt x="1345" y="919"/>
                    <a:pt x="1315" y="919"/>
                  </a:cubicBezTo>
                  <a:cubicBezTo>
                    <a:pt x="1295" y="919"/>
                    <a:pt x="1265" y="929"/>
                    <a:pt x="1255" y="949"/>
                  </a:cubicBezTo>
                  <a:lnTo>
                    <a:pt x="588" y="2034"/>
                  </a:lnTo>
                  <a:lnTo>
                    <a:pt x="150" y="1058"/>
                  </a:lnTo>
                  <a:cubicBezTo>
                    <a:pt x="135" y="1027"/>
                    <a:pt x="108" y="1015"/>
                    <a:pt x="78" y="1015"/>
                  </a:cubicBezTo>
                  <a:cubicBezTo>
                    <a:pt x="69" y="1015"/>
                    <a:pt x="60" y="1016"/>
                    <a:pt x="50" y="1018"/>
                  </a:cubicBezTo>
                  <a:cubicBezTo>
                    <a:pt x="20" y="1038"/>
                    <a:pt x="0" y="1078"/>
                    <a:pt x="20" y="1108"/>
                  </a:cubicBezTo>
                  <a:lnTo>
                    <a:pt x="518" y="2213"/>
                  </a:lnTo>
                  <a:cubicBezTo>
                    <a:pt x="528" y="2243"/>
                    <a:pt x="548" y="2253"/>
                    <a:pt x="578" y="2253"/>
                  </a:cubicBezTo>
                  <a:cubicBezTo>
                    <a:pt x="608" y="2253"/>
                    <a:pt x="628" y="2243"/>
                    <a:pt x="638" y="2223"/>
                  </a:cubicBezTo>
                  <a:lnTo>
                    <a:pt x="1315" y="1118"/>
                  </a:lnTo>
                  <a:lnTo>
                    <a:pt x="1982" y="2124"/>
                  </a:lnTo>
                  <a:cubicBezTo>
                    <a:pt x="2002" y="2153"/>
                    <a:pt x="2032" y="2164"/>
                    <a:pt x="2062" y="2164"/>
                  </a:cubicBezTo>
                  <a:cubicBezTo>
                    <a:pt x="2091" y="2153"/>
                    <a:pt x="2111" y="2133"/>
                    <a:pt x="2111" y="2104"/>
                  </a:cubicBezTo>
                  <a:lnTo>
                    <a:pt x="2341" y="869"/>
                  </a:lnTo>
                  <a:lnTo>
                    <a:pt x="3525" y="1596"/>
                  </a:lnTo>
                  <a:cubicBezTo>
                    <a:pt x="3540" y="1601"/>
                    <a:pt x="3555" y="1603"/>
                    <a:pt x="3569" y="1603"/>
                  </a:cubicBezTo>
                  <a:cubicBezTo>
                    <a:pt x="3583" y="1603"/>
                    <a:pt x="3595" y="1601"/>
                    <a:pt x="3605" y="1596"/>
                  </a:cubicBezTo>
                  <a:cubicBezTo>
                    <a:pt x="3625" y="1576"/>
                    <a:pt x="3635" y="1556"/>
                    <a:pt x="3635" y="1526"/>
                  </a:cubicBezTo>
                  <a:lnTo>
                    <a:pt x="3386" y="62"/>
                  </a:lnTo>
                  <a:cubicBezTo>
                    <a:pt x="3386" y="27"/>
                    <a:pt x="3356" y="1"/>
                    <a:pt x="332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30"/>
            <p:cNvSpPr/>
            <p:nvPr/>
          </p:nvSpPr>
          <p:spPr>
            <a:xfrm>
              <a:off x="3652874" y="3497083"/>
              <a:ext cx="126485" cy="143303"/>
            </a:xfrm>
            <a:custGeom>
              <a:rect b="b" l="l" r="r" t="t"/>
              <a:pathLst>
                <a:path extrusionOk="0" h="4695" w="4144">
                  <a:moveTo>
                    <a:pt x="2152" y="134"/>
                  </a:moveTo>
                  <a:cubicBezTo>
                    <a:pt x="2440" y="134"/>
                    <a:pt x="2719" y="224"/>
                    <a:pt x="2938" y="404"/>
                  </a:cubicBezTo>
                  <a:cubicBezTo>
                    <a:pt x="3874" y="1200"/>
                    <a:pt x="3137" y="3918"/>
                    <a:pt x="2968" y="4496"/>
                  </a:cubicBezTo>
                  <a:cubicBezTo>
                    <a:pt x="339" y="1967"/>
                    <a:pt x="986" y="812"/>
                    <a:pt x="1245" y="513"/>
                  </a:cubicBezTo>
                  <a:cubicBezTo>
                    <a:pt x="1475" y="264"/>
                    <a:pt x="1813" y="134"/>
                    <a:pt x="2152" y="134"/>
                  </a:cubicBezTo>
                  <a:close/>
                  <a:moveTo>
                    <a:pt x="2165" y="0"/>
                  </a:moveTo>
                  <a:cubicBezTo>
                    <a:pt x="1782" y="0"/>
                    <a:pt x="1397" y="144"/>
                    <a:pt x="1146" y="424"/>
                  </a:cubicBezTo>
                  <a:cubicBezTo>
                    <a:pt x="1" y="1698"/>
                    <a:pt x="2241" y="3998"/>
                    <a:pt x="2948" y="4675"/>
                  </a:cubicBezTo>
                  <a:cubicBezTo>
                    <a:pt x="2958" y="4685"/>
                    <a:pt x="2978" y="4695"/>
                    <a:pt x="2998" y="4695"/>
                  </a:cubicBezTo>
                  <a:lnTo>
                    <a:pt x="3018" y="4695"/>
                  </a:lnTo>
                  <a:cubicBezTo>
                    <a:pt x="3038" y="4685"/>
                    <a:pt x="3057" y="4666"/>
                    <a:pt x="3068" y="4646"/>
                  </a:cubicBezTo>
                  <a:cubicBezTo>
                    <a:pt x="3108" y="4506"/>
                    <a:pt x="4143" y="1240"/>
                    <a:pt x="3028" y="294"/>
                  </a:cubicBezTo>
                  <a:cubicBezTo>
                    <a:pt x="2790" y="97"/>
                    <a:pt x="2478" y="0"/>
                    <a:pt x="216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0" name="Google Shape;250;p30"/>
            <p:cNvSpPr/>
            <p:nvPr/>
          </p:nvSpPr>
          <p:spPr>
            <a:xfrm>
              <a:off x="3629798" y="3550407"/>
              <a:ext cx="117023" cy="89400"/>
            </a:xfrm>
            <a:custGeom>
              <a:rect b="b" l="l" r="r" t="t"/>
              <a:pathLst>
                <a:path extrusionOk="0" h="2929" w="3834">
                  <a:moveTo>
                    <a:pt x="1205" y="140"/>
                  </a:moveTo>
                  <a:cubicBezTo>
                    <a:pt x="2280" y="140"/>
                    <a:pt x="3395" y="2291"/>
                    <a:pt x="3645" y="2789"/>
                  </a:cubicBezTo>
                  <a:cubicBezTo>
                    <a:pt x="418" y="2709"/>
                    <a:pt x="149" y="1564"/>
                    <a:pt x="149" y="1215"/>
                  </a:cubicBezTo>
                  <a:cubicBezTo>
                    <a:pt x="139" y="678"/>
                    <a:pt x="627" y="160"/>
                    <a:pt x="1175" y="140"/>
                  </a:cubicBezTo>
                  <a:close/>
                  <a:moveTo>
                    <a:pt x="1165" y="1"/>
                  </a:moveTo>
                  <a:cubicBezTo>
                    <a:pt x="547" y="20"/>
                    <a:pt x="0" y="608"/>
                    <a:pt x="0" y="1215"/>
                  </a:cubicBezTo>
                  <a:cubicBezTo>
                    <a:pt x="20" y="2749"/>
                    <a:pt x="2877" y="2919"/>
                    <a:pt x="3754" y="2928"/>
                  </a:cubicBezTo>
                  <a:cubicBezTo>
                    <a:pt x="3784" y="2928"/>
                    <a:pt x="3804" y="2919"/>
                    <a:pt x="3813" y="2899"/>
                  </a:cubicBezTo>
                  <a:cubicBezTo>
                    <a:pt x="3833" y="2879"/>
                    <a:pt x="3833" y="2848"/>
                    <a:pt x="3824" y="2829"/>
                  </a:cubicBezTo>
                  <a:cubicBezTo>
                    <a:pt x="3764" y="2709"/>
                    <a:pt x="2509" y="1"/>
                    <a:pt x="120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30"/>
            <p:cNvSpPr/>
            <p:nvPr/>
          </p:nvSpPr>
          <p:spPr>
            <a:xfrm>
              <a:off x="3722192" y="3563715"/>
              <a:ext cx="55643" cy="76093"/>
            </a:xfrm>
            <a:custGeom>
              <a:rect b="b" l="l" r="r" t="t"/>
              <a:pathLst>
                <a:path extrusionOk="0" h="2493" w="1823">
                  <a:moveTo>
                    <a:pt x="80" y="0"/>
                  </a:moveTo>
                  <a:cubicBezTo>
                    <a:pt x="73" y="0"/>
                    <a:pt x="67" y="1"/>
                    <a:pt x="60" y="3"/>
                  </a:cubicBezTo>
                  <a:cubicBezTo>
                    <a:pt x="30" y="13"/>
                    <a:pt x="0" y="53"/>
                    <a:pt x="10" y="93"/>
                  </a:cubicBezTo>
                  <a:lnTo>
                    <a:pt x="657" y="2443"/>
                  </a:lnTo>
                  <a:cubicBezTo>
                    <a:pt x="667" y="2463"/>
                    <a:pt x="687" y="2483"/>
                    <a:pt x="717" y="2492"/>
                  </a:cubicBezTo>
                  <a:lnTo>
                    <a:pt x="727" y="2492"/>
                  </a:lnTo>
                  <a:cubicBezTo>
                    <a:pt x="757" y="2492"/>
                    <a:pt x="777" y="2483"/>
                    <a:pt x="786" y="2463"/>
                  </a:cubicBezTo>
                  <a:lnTo>
                    <a:pt x="1802" y="849"/>
                  </a:lnTo>
                  <a:cubicBezTo>
                    <a:pt x="1822" y="810"/>
                    <a:pt x="1812" y="770"/>
                    <a:pt x="1773" y="750"/>
                  </a:cubicBezTo>
                  <a:cubicBezTo>
                    <a:pt x="1762" y="743"/>
                    <a:pt x="1750" y="739"/>
                    <a:pt x="1738" y="739"/>
                  </a:cubicBezTo>
                  <a:cubicBezTo>
                    <a:pt x="1716" y="739"/>
                    <a:pt x="1695" y="750"/>
                    <a:pt x="1683" y="770"/>
                  </a:cubicBezTo>
                  <a:lnTo>
                    <a:pt x="757" y="2253"/>
                  </a:lnTo>
                  <a:lnTo>
                    <a:pt x="149" y="53"/>
                  </a:lnTo>
                  <a:cubicBezTo>
                    <a:pt x="141" y="20"/>
                    <a:pt x="112" y="0"/>
                    <a:pt x="8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30"/>
            <p:cNvSpPr/>
            <p:nvPr/>
          </p:nvSpPr>
          <p:spPr>
            <a:xfrm>
              <a:off x="4065914" y="3291754"/>
              <a:ext cx="153528" cy="162349"/>
            </a:xfrm>
            <a:custGeom>
              <a:rect b="b" l="l" r="r" t="t"/>
              <a:pathLst>
                <a:path extrusionOk="0" h="5319" w="5030">
                  <a:moveTo>
                    <a:pt x="2421" y="1"/>
                  </a:moveTo>
                  <a:lnTo>
                    <a:pt x="1" y="3575"/>
                  </a:lnTo>
                  <a:cubicBezTo>
                    <a:pt x="1" y="3575"/>
                    <a:pt x="2550" y="5308"/>
                    <a:pt x="2620" y="5318"/>
                  </a:cubicBezTo>
                  <a:cubicBezTo>
                    <a:pt x="2620" y="5318"/>
                    <a:pt x="2620" y="5318"/>
                    <a:pt x="2620" y="5318"/>
                  </a:cubicBezTo>
                  <a:cubicBezTo>
                    <a:pt x="2686" y="5318"/>
                    <a:pt x="5030" y="1734"/>
                    <a:pt x="5030" y="1734"/>
                  </a:cubicBezTo>
                  <a:lnTo>
                    <a:pt x="2421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30"/>
            <p:cNvSpPr/>
            <p:nvPr/>
          </p:nvSpPr>
          <p:spPr>
            <a:xfrm>
              <a:off x="4063502" y="3289709"/>
              <a:ext cx="158381" cy="166500"/>
            </a:xfrm>
            <a:custGeom>
              <a:rect b="b" l="l" r="r" t="t"/>
              <a:pathLst>
                <a:path extrusionOk="0" h="5455" w="5189">
                  <a:moveTo>
                    <a:pt x="2520" y="168"/>
                  </a:moveTo>
                  <a:lnTo>
                    <a:pt x="5019" y="1821"/>
                  </a:lnTo>
                  <a:cubicBezTo>
                    <a:pt x="4162" y="3125"/>
                    <a:pt x="2898" y="5027"/>
                    <a:pt x="2679" y="5295"/>
                  </a:cubicBezTo>
                  <a:cubicBezTo>
                    <a:pt x="2430" y="5146"/>
                    <a:pt x="1106" y="4250"/>
                    <a:pt x="179" y="3622"/>
                  </a:cubicBezTo>
                  <a:lnTo>
                    <a:pt x="2520" y="168"/>
                  </a:lnTo>
                  <a:close/>
                  <a:moveTo>
                    <a:pt x="2498" y="1"/>
                  </a:moveTo>
                  <a:cubicBezTo>
                    <a:pt x="2475" y="1"/>
                    <a:pt x="2452" y="14"/>
                    <a:pt x="2440" y="38"/>
                  </a:cubicBezTo>
                  <a:lnTo>
                    <a:pt x="20" y="3603"/>
                  </a:lnTo>
                  <a:cubicBezTo>
                    <a:pt x="0" y="3633"/>
                    <a:pt x="11" y="3673"/>
                    <a:pt x="40" y="3693"/>
                  </a:cubicBezTo>
                  <a:cubicBezTo>
                    <a:pt x="2599" y="5445"/>
                    <a:pt x="2659" y="5455"/>
                    <a:pt x="2689" y="5455"/>
                  </a:cubicBezTo>
                  <a:cubicBezTo>
                    <a:pt x="2748" y="5455"/>
                    <a:pt x="2888" y="5315"/>
                    <a:pt x="5169" y="1830"/>
                  </a:cubicBezTo>
                  <a:cubicBezTo>
                    <a:pt x="5188" y="1801"/>
                    <a:pt x="5178" y="1761"/>
                    <a:pt x="5149" y="1741"/>
                  </a:cubicBezTo>
                  <a:lnTo>
                    <a:pt x="2540" y="18"/>
                  </a:lnTo>
                  <a:cubicBezTo>
                    <a:pt x="2528" y="6"/>
                    <a:pt x="2513" y="1"/>
                    <a:pt x="2498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4" name="Google Shape;254;p30"/>
            <p:cNvSpPr/>
            <p:nvPr/>
          </p:nvSpPr>
          <p:spPr>
            <a:xfrm>
              <a:off x="3693012" y="2985515"/>
              <a:ext cx="544949" cy="461897"/>
            </a:xfrm>
            <a:custGeom>
              <a:rect b="b" l="l" r="r" t="t"/>
              <a:pathLst>
                <a:path extrusionOk="0" h="15133" w="17854">
                  <a:moveTo>
                    <a:pt x="11056" y="0"/>
                  </a:moveTo>
                  <a:cubicBezTo>
                    <a:pt x="9027" y="0"/>
                    <a:pt x="3388" y="119"/>
                    <a:pt x="1862" y="1411"/>
                  </a:cubicBezTo>
                  <a:cubicBezTo>
                    <a:pt x="0" y="3004"/>
                    <a:pt x="2001" y="9048"/>
                    <a:pt x="12317" y="15132"/>
                  </a:cubicBezTo>
                  <a:lnTo>
                    <a:pt x="15743" y="9665"/>
                  </a:lnTo>
                  <a:lnTo>
                    <a:pt x="11122" y="6280"/>
                  </a:lnTo>
                  <a:lnTo>
                    <a:pt x="11122" y="6280"/>
                  </a:lnTo>
                  <a:cubicBezTo>
                    <a:pt x="11503" y="6335"/>
                    <a:pt x="11930" y="6375"/>
                    <a:pt x="12397" y="6375"/>
                  </a:cubicBezTo>
                  <a:cubicBezTo>
                    <a:pt x="13102" y="6375"/>
                    <a:pt x="13899" y="6284"/>
                    <a:pt x="14767" y="6021"/>
                  </a:cubicBezTo>
                  <a:cubicBezTo>
                    <a:pt x="17546" y="5175"/>
                    <a:pt x="17854" y="2117"/>
                    <a:pt x="17854" y="2117"/>
                  </a:cubicBezTo>
                  <a:lnTo>
                    <a:pt x="11790" y="6"/>
                  </a:lnTo>
                  <a:cubicBezTo>
                    <a:pt x="11790" y="6"/>
                    <a:pt x="11516" y="0"/>
                    <a:pt x="11056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30"/>
            <p:cNvSpPr/>
            <p:nvPr/>
          </p:nvSpPr>
          <p:spPr>
            <a:xfrm>
              <a:off x="3939487" y="3236751"/>
              <a:ext cx="72369" cy="72369"/>
            </a:xfrm>
            <a:custGeom>
              <a:rect b="b" l="l" r="r" t="t"/>
              <a:pathLst>
                <a:path extrusionOk="0" h="2371" w="2371">
                  <a:moveTo>
                    <a:pt x="1186" y="130"/>
                  </a:moveTo>
                  <a:cubicBezTo>
                    <a:pt x="1763" y="130"/>
                    <a:pt x="2241" y="598"/>
                    <a:pt x="2241" y="1186"/>
                  </a:cubicBezTo>
                  <a:cubicBezTo>
                    <a:pt x="2241" y="1763"/>
                    <a:pt x="1763" y="2241"/>
                    <a:pt x="1186" y="2241"/>
                  </a:cubicBezTo>
                  <a:cubicBezTo>
                    <a:pt x="608" y="2241"/>
                    <a:pt x="130" y="1763"/>
                    <a:pt x="130" y="1186"/>
                  </a:cubicBezTo>
                  <a:cubicBezTo>
                    <a:pt x="130" y="598"/>
                    <a:pt x="608" y="130"/>
                    <a:pt x="1186" y="130"/>
                  </a:cubicBezTo>
                  <a:close/>
                  <a:moveTo>
                    <a:pt x="1186" y="0"/>
                  </a:moveTo>
                  <a:cubicBezTo>
                    <a:pt x="529" y="0"/>
                    <a:pt x="0" y="528"/>
                    <a:pt x="0" y="1186"/>
                  </a:cubicBezTo>
                  <a:cubicBezTo>
                    <a:pt x="0" y="1832"/>
                    <a:pt x="529" y="2370"/>
                    <a:pt x="1186" y="2370"/>
                  </a:cubicBezTo>
                  <a:cubicBezTo>
                    <a:pt x="1843" y="2370"/>
                    <a:pt x="2370" y="1832"/>
                    <a:pt x="2370" y="1186"/>
                  </a:cubicBezTo>
                  <a:cubicBezTo>
                    <a:pt x="2370" y="528"/>
                    <a:pt x="1843" y="0"/>
                    <a:pt x="1186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30"/>
            <p:cNvSpPr/>
            <p:nvPr/>
          </p:nvSpPr>
          <p:spPr>
            <a:xfrm>
              <a:off x="3756836" y="3074429"/>
              <a:ext cx="72369" cy="72094"/>
            </a:xfrm>
            <a:custGeom>
              <a:rect b="b" l="l" r="r" t="t"/>
              <a:pathLst>
                <a:path extrusionOk="0" h="2362" w="2371">
                  <a:moveTo>
                    <a:pt x="1185" y="131"/>
                  </a:moveTo>
                  <a:cubicBezTo>
                    <a:pt x="1762" y="131"/>
                    <a:pt x="2240" y="598"/>
                    <a:pt x="2240" y="1176"/>
                  </a:cubicBezTo>
                  <a:cubicBezTo>
                    <a:pt x="2240" y="1764"/>
                    <a:pt x="1762" y="2231"/>
                    <a:pt x="1185" y="2231"/>
                  </a:cubicBezTo>
                  <a:cubicBezTo>
                    <a:pt x="607" y="2231"/>
                    <a:pt x="129" y="1764"/>
                    <a:pt x="129" y="1176"/>
                  </a:cubicBezTo>
                  <a:cubicBezTo>
                    <a:pt x="129" y="598"/>
                    <a:pt x="607" y="131"/>
                    <a:pt x="1185" y="131"/>
                  </a:cubicBezTo>
                  <a:close/>
                  <a:moveTo>
                    <a:pt x="1185" y="1"/>
                  </a:moveTo>
                  <a:cubicBezTo>
                    <a:pt x="538" y="1"/>
                    <a:pt x="0" y="529"/>
                    <a:pt x="0" y="1176"/>
                  </a:cubicBezTo>
                  <a:cubicBezTo>
                    <a:pt x="0" y="1833"/>
                    <a:pt x="538" y="2361"/>
                    <a:pt x="1185" y="2361"/>
                  </a:cubicBezTo>
                  <a:cubicBezTo>
                    <a:pt x="1842" y="2361"/>
                    <a:pt x="2370" y="1833"/>
                    <a:pt x="2370" y="1176"/>
                  </a:cubicBezTo>
                  <a:cubicBezTo>
                    <a:pt x="2370" y="529"/>
                    <a:pt x="1842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30"/>
            <p:cNvSpPr/>
            <p:nvPr/>
          </p:nvSpPr>
          <p:spPr>
            <a:xfrm>
              <a:off x="3986279" y="3007889"/>
              <a:ext cx="72369" cy="72064"/>
            </a:xfrm>
            <a:custGeom>
              <a:rect b="b" l="l" r="r" t="t"/>
              <a:pathLst>
                <a:path extrusionOk="0" h="2361" w="2371">
                  <a:moveTo>
                    <a:pt x="1186" y="130"/>
                  </a:moveTo>
                  <a:cubicBezTo>
                    <a:pt x="1764" y="130"/>
                    <a:pt x="2242" y="598"/>
                    <a:pt x="2242" y="1176"/>
                  </a:cubicBezTo>
                  <a:cubicBezTo>
                    <a:pt x="2242" y="1763"/>
                    <a:pt x="1764" y="2231"/>
                    <a:pt x="1186" y="2231"/>
                  </a:cubicBezTo>
                  <a:cubicBezTo>
                    <a:pt x="598" y="2231"/>
                    <a:pt x="131" y="1763"/>
                    <a:pt x="131" y="1176"/>
                  </a:cubicBezTo>
                  <a:cubicBezTo>
                    <a:pt x="131" y="598"/>
                    <a:pt x="598" y="130"/>
                    <a:pt x="1186" y="130"/>
                  </a:cubicBezTo>
                  <a:close/>
                  <a:moveTo>
                    <a:pt x="1186" y="1"/>
                  </a:moveTo>
                  <a:cubicBezTo>
                    <a:pt x="529" y="1"/>
                    <a:pt x="1" y="528"/>
                    <a:pt x="1" y="1176"/>
                  </a:cubicBezTo>
                  <a:cubicBezTo>
                    <a:pt x="1" y="1833"/>
                    <a:pt x="529" y="2360"/>
                    <a:pt x="1186" y="2360"/>
                  </a:cubicBezTo>
                  <a:cubicBezTo>
                    <a:pt x="1833" y="2360"/>
                    <a:pt x="2371" y="1833"/>
                    <a:pt x="2371" y="1176"/>
                  </a:cubicBezTo>
                  <a:cubicBezTo>
                    <a:pt x="2371" y="528"/>
                    <a:pt x="1833" y="1"/>
                    <a:pt x="118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8" name="Google Shape;258;p30"/>
            <p:cNvSpPr/>
            <p:nvPr/>
          </p:nvSpPr>
          <p:spPr>
            <a:xfrm>
              <a:off x="3892389" y="3091766"/>
              <a:ext cx="72033" cy="72369"/>
            </a:xfrm>
            <a:custGeom>
              <a:rect b="b" l="l" r="r" t="t"/>
              <a:pathLst>
                <a:path extrusionOk="0" h="2371" w="2360">
                  <a:moveTo>
                    <a:pt x="1185" y="130"/>
                  </a:moveTo>
                  <a:cubicBezTo>
                    <a:pt x="1763" y="130"/>
                    <a:pt x="2231" y="608"/>
                    <a:pt x="2231" y="1185"/>
                  </a:cubicBezTo>
                  <a:cubicBezTo>
                    <a:pt x="2231" y="1763"/>
                    <a:pt x="1763" y="2241"/>
                    <a:pt x="1185" y="2241"/>
                  </a:cubicBezTo>
                  <a:cubicBezTo>
                    <a:pt x="598" y="2241"/>
                    <a:pt x="129" y="1763"/>
                    <a:pt x="129" y="1185"/>
                  </a:cubicBezTo>
                  <a:cubicBezTo>
                    <a:pt x="129" y="608"/>
                    <a:pt x="598" y="130"/>
                    <a:pt x="1185" y="130"/>
                  </a:cubicBezTo>
                  <a:close/>
                  <a:moveTo>
                    <a:pt x="1185" y="1"/>
                  </a:moveTo>
                  <a:cubicBezTo>
                    <a:pt x="528" y="1"/>
                    <a:pt x="0" y="539"/>
                    <a:pt x="0" y="1185"/>
                  </a:cubicBezTo>
                  <a:cubicBezTo>
                    <a:pt x="0" y="1843"/>
                    <a:pt x="528" y="2371"/>
                    <a:pt x="1185" y="2371"/>
                  </a:cubicBezTo>
                  <a:cubicBezTo>
                    <a:pt x="1833" y="2371"/>
                    <a:pt x="2360" y="1843"/>
                    <a:pt x="2360" y="1185"/>
                  </a:cubicBezTo>
                  <a:cubicBezTo>
                    <a:pt x="2360" y="539"/>
                    <a:pt x="1833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30"/>
            <p:cNvSpPr/>
            <p:nvPr/>
          </p:nvSpPr>
          <p:spPr>
            <a:xfrm>
              <a:off x="3966225" y="3366841"/>
              <a:ext cx="60526" cy="24052"/>
            </a:xfrm>
            <a:custGeom>
              <a:rect b="b" l="l" r="r" t="t"/>
              <a:pathLst>
                <a:path extrusionOk="0" h="788" w="1983">
                  <a:moveTo>
                    <a:pt x="927" y="0"/>
                  </a:moveTo>
                  <a:cubicBezTo>
                    <a:pt x="549" y="0"/>
                    <a:pt x="210" y="179"/>
                    <a:pt x="1" y="458"/>
                  </a:cubicBezTo>
                  <a:cubicBezTo>
                    <a:pt x="31" y="478"/>
                    <a:pt x="71" y="508"/>
                    <a:pt x="100" y="528"/>
                  </a:cubicBezTo>
                  <a:cubicBezTo>
                    <a:pt x="299" y="289"/>
                    <a:pt x="589" y="140"/>
                    <a:pt x="927" y="140"/>
                  </a:cubicBezTo>
                  <a:cubicBezTo>
                    <a:pt x="1365" y="140"/>
                    <a:pt x="1733" y="398"/>
                    <a:pt x="1893" y="787"/>
                  </a:cubicBezTo>
                  <a:lnTo>
                    <a:pt x="1983" y="657"/>
                  </a:lnTo>
                  <a:cubicBezTo>
                    <a:pt x="1784" y="269"/>
                    <a:pt x="1385" y="0"/>
                    <a:pt x="92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30"/>
            <p:cNvSpPr/>
            <p:nvPr/>
          </p:nvSpPr>
          <p:spPr>
            <a:xfrm>
              <a:off x="3800881" y="3224572"/>
              <a:ext cx="54452" cy="57504"/>
            </a:xfrm>
            <a:custGeom>
              <a:rect b="b" l="l" r="r" t="t"/>
              <a:pathLst>
                <a:path extrusionOk="0" h="1884" w="1784">
                  <a:moveTo>
                    <a:pt x="609" y="1"/>
                  </a:moveTo>
                  <a:cubicBezTo>
                    <a:pt x="379" y="1"/>
                    <a:pt x="180" y="61"/>
                    <a:pt x="1" y="171"/>
                  </a:cubicBezTo>
                  <a:cubicBezTo>
                    <a:pt x="31" y="200"/>
                    <a:pt x="61" y="240"/>
                    <a:pt x="80" y="270"/>
                  </a:cubicBezTo>
                  <a:cubicBezTo>
                    <a:pt x="240" y="180"/>
                    <a:pt x="419" y="131"/>
                    <a:pt x="609" y="131"/>
                  </a:cubicBezTo>
                  <a:cubicBezTo>
                    <a:pt x="1186" y="131"/>
                    <a:pt x="1654" y="609"/>
                    <a:pt x="1654" y="1186"/>
                  </a:cubicBezTo>
                  <a:cubicBezTo>
                    <a:pt x="1654" y="1415"/>
                    <a:pt x="1584" y="1624"/>
                    <a:pt x="1465" y="1793"/>
                  </a:cubicBezTo>
                  <a:lnTo>
                    <a:pt x="1554" y="1883"/>
                  </a:lnTo>
                  <a:cubicBezTo>
                    <a:pt x="1704" y="1694"/>
                    <a:pt x="1784" y="1445"/>
                    <a:pt x="1784" y="1186"/>
                  </a:cubicBezTo>
                  <a:cubicBezTo>
                    <a:pt x="1784" y="529"/>
                    <a:pt x="1255" y="1"/>
                    <a:pt x="60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30"/>
            <p:cNvSpPr/>
            <p:nvPr/>
          </p:nvSpPr>
          <p:spPr>
            <a:xfrm>
              <a:off x="3823712" y="2991467"/>
              <a:ext cx="67485" cy="29210"/>
            </a:xfrm>
            <a:custGeom>
              <a:rect b="b" l="l" r="r" t="t"/>
              <a:pathLst>
                <a:path extrusionOk="0" h="957" w="2211">
                  <a:moveTo>
                    <a:pt x="2211" y="1"/>
                  </a:moveTo>
                  <a:lnTo>
                    <a:pt x="2211" y="1"/>
                  </a:lnTo>
                  <a:cubicBezTo>
                    <a:pt x="2171" y="10"/>
                    <a:pt x="2121" y="10"/>
                    <a:pt x="2081" y="21"/>
                  </a:cubicBezTo>
                  <a:cubicBezTo>
                    <a:pt x="1961" y="479"/>
                    <a:pt x="1553" y="827"/>
                    <a:pt x="1056" y="827"/>
                  </a:cubicBezTo>
                  <a:cubicBezTo>
                    <a:pt x="667" y="827"/>
                    <a:pt x="319" y="608"/>
                    <a:pt x="139" y="289"/>
                  </a:cubicBezTo>
                  <a:cubicBezTo>
                    <a:pt x="89" y="300"/>
                    <a:pt x="49" y="309"/>
                    <a:pt x="0" y="309"/>
                  </a:cubicBezTo>
                  <a:cubicBezTo>
                    <a:pt x="199" y="698"/>
                    <a:pt x="597" y="957"/>
                    <a:pt x="1056" y="957"/>
                  </a:cubicBezTo>
                  <a:cubicBezTo>
                    <a:pt x="1623" y="957"/>
                    <a:pt x="2101" y="548"/>
                    <a:pt x="2211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2" name="Google Shape;262;p30"/>
            <p:cNvSpPr/>
            <p:nvPr/>
          </p:nvSpPr>
          <p:spPr>
            <a:xfrm>
              <a:off x="4075651" y="3214866"/>
              <a:ext cx="28905" cy="57169"/>
            </a:xfrm>
            <a:custGeom>
              <a:rect b="b" l="l" r="r" t="t"/>
              <a:pathLst>
                <a:path extrusionOk="0" h="1873" w="947">
                  <a:moveTo>
                    <a:pt x="259" y="0"/>
                  </a:moveTo>
                  <a:cubicBezTo>
                    <a:pt x="100" y="199"/>
                    <a:pt x="0" y="458"/>
                    <a:pt x="0" y="737"/>
                  </a:cubicBezTo>
                  <a:cubicBezTo>
                    <a:pt x="0" y="1285"/>
                    <a:pt x="369" y="1743"/>
                    <a:pt x="877" y="1872"/>
                  </a:cubicBezTo>
                  <a:lnTo>
                    <a:pt x="947" y="1763"/>
                  </a:lnTo>
                  <a:cubicBezTo>
                    <a:pt x="478" y="1653"/>
                    <a:pt x="130" y="1235"/>
                    <a:pt x="130" y="737"/>
                  </a:cubicBezTo>
                  <a:cubicBezTo>
                    <a:pt x="130" y="489"/>
                    <a:pt x="220" y="259"/>
                    <a:pt x="369" y="70"/>
                  </a:cubicBezTo>
                  <a:lnTo>
                    <a:pt x="259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3" name="Google Shape;263;p30"/>
            <p:cNvSpPr/>
            <p:nvPr/>
          </p:nvSpPr>
          <p:spPr>
            <a:xfrm>
              <a:off x="4057734" y="3118810"/>
              <a:ext cx="72369" cy="61442"/>
            </a:xfrm>
            <a:custGeom>
              <a:rect b="b" l="l" r="r" t="t"/>
              <a:pathLst>
                <a:path extrusionOk="0" h="2013" w="2371">
                  <a:moveTo>
                    <a:pt x="1185" y="1"/>
                  </a:moveTo>
                  <a:cubicBezTo>
                    <a:pt x="528" y="1"/>
                    <a:pt x="0" y="529"/>
                    <a:pt x="0" y="1186"/>
                  </a:cubicBezTo>
                  <a:cubicBezTo>
                    <a:pt x="0" y="1505"/>
                    <a:pt x="129" y="1793"/>
                    <a:pt x="339" y="2012"/>
                  </a:cubicBezTo>
                  <a:lnTo>
                    <a:pt x="528" y="2012"/>
                  </a:lnTo>
                  <a:cubicBezTo>
                    <a:pt x="289" y="1813"/>
                    <a:pt x="129" y="1514"/>
                    <a:pt x="129" y="1186"/>
                  </a:cubicBezTo>
                  <a:cubicBezTo>
                    <a:pt x="129" y="598"/>
                    <a:pt x="607" y="131"/>
                    <a:pt x="1185" y="131"/>
                  </a:cubicBezTo>
                  <a:cubicBezTo>
                    <a:pt x="1762" y="131"/>
                    <a:pt x="2240" y="598"/>
                    <a:pt x="2240" y="1186"/>
                  </a:cubicBezTo>
                  <a:cubicBezTo>
                    <a:pt x="2240" y="1435"/>
                    <a:pt x="2151" y="1674"/>
                    <a:pt x="1992" y="1853"/>
                  </a:cubicBezTo>
                  <a:cubicBezTo>
                    <a:pt x="2052" y="1843"/>
                    <a:pt x="2121" y="1833"/>
                    <a:pt x="2181" y="1813"/>
                  </a:cubicBezTo>
                  <a:cubicBezTo>
                    <a:pt x="2300" y="1634"/>
                    <a:pt x="2370" y="1415"/>
                    <a:pt x="2370" y="1186"/>
                  </a:cubicBezTo>
                  <a:cubicBezTo>
                    <a:pt x="2370" y="529"/>
                    <a:pt x="1842" y="1"/>
                    <a:pt x="1185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4" name="Google Shape;264;p30"/>
            <p:cNvSpPr/>
            <p:nvPr/>
          </p:nvSpPr>
          <p:spPr>
            <a:xfrm>
              <a:off x="4126411" y="3016405"/>
              <a:ext cx="72064" cy="65349"/>
            </a:xfrm>
            <a:custGeom>
              <a:rect b="b" l="l" r="r" t="t"/>
              <a:pathLst>
                <a:path extrusionOk="0" h="2141" w="2361">
                  <a:moveTo>
                    <a:pt x="488" y="0"/>
                  </a:moveTo>
                  <a:cubicBezTo>
                    <a:pt x="190" y="219"/>
                    <a:pt x="1" y="568"/>
                    <a:pt x="1" y="956"/>
                  </a:cubicBezTo>
                  <a:cubicBezTo>
                    <a:pt x="1" y="1614"/>
                    <a:pt x="528" y="2141"/>
                    <a:pt x="1176" y="2141"/>
                  </a:cubicBezTo>
                  <a:cubicBezTo>
                    <a:pt x="1833" y="2141"/>
                    <a:pt x="2360" y="1614"/>
                    <a:pt x="2360" y="956"/>
                  </a:cubicBezTo>
                  <a:cubicBezTo>
                    <a:pt x="2360" y="846"/>
                    <a:pt x="2351" y="737"/>
                    <a:pt x="2321" y="638"/>
                  </a:cubicBezTo>
                  <a:lnTo>
                    <a:pt x="2161" y="587"/>
                  </a:lnTo>
                  <a:lnTo>
                    <a:pt x="2161" y="587"/>
                  </a:lnTo>
                  <a:cubicBezTo>
                    <a:pt x="2211" y="697"/>
                    <a:pt x="2231" y="826"/>
                    <a:pt x="2231" y="956"/>
                  </a:cubicBezTo>
                  <a:cubicBezTo>
                    <a:pt x="2231" y="1534"/>
                    <a:pt x="1763" y="2012"/>
                    <a:pt x="1176" y="2012"/>
                  </a:cubicBezTo>
                  <a:cubicBezTo>
                    <a:pt x="598" y="2012"/>
                    <a:pt x="130" y="1534"/>
                    <a:pt x="130" y="956"/>
                  </a:cubicBezTo>
                  <a:cubicBezTo>
                    <a:pt x="130" y="578"/>
                    <a:pt x="329" y="239"/>
                    <a:pt x="638" y="50"/>
                  </a:cubicBezTo>
                  <a:lnTo>
                    <a:pt x="488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5" name="Google Shape;265;p30"/>
            <p:cNvSpPr/>
            <p:nvPr/>
          </p:nvSpPr>
          <p:spPr>
            <a:xfrm>
              <a:off x="4008774" y="3241299"/>
              <a:ext cx="115253" cy="172086"/>
            </a:xfrm>
            <a:custGeom>
              <a:rect b="b" l="l" r="r" t="t"/>
              <a:pathLst>
                <a:path extrusionOk="0" h="5638" w="3776">
                  <a:moveTo>
                    <a:pt x="3691" y="0"/>
                  </a:moveTo>
                  <a:cubicBezTo>
                    <a:pt x="3670" y="0"/>
                    <a:pt x="3649" y="11"/>
                    <a:pt x="3636" y="31"/>
                  </a:cubicBezTo>
                  <a:lnTo>
                    <a:pt x="21" y="5527"/>
                  </a:lnTo>
                  <a:cubicBezTo>
                    <a:pt x="1" y="5557"/>
                    <a:pt x="11" y="5597"/>
                    <a:pt x="41" y="5627"/>
                  </a:cubicBezTo>
                  <a:cubicBezTo>
                    <a:pt x="61" y="5627"/>
                    <a:pt x="71" y="5637"/>
                    <a:pt x="80" y="5637"/>
                  </a:cubicBezTo>
                  <a:cubicBezTo>
                    <a:pt x="111" y="5637"/>
                    <a:pt x="131" y="5627"/>
                    <a:pt x="140" y="5607"/>
                  </a:cubicBezTo>
                  <a:lnTo>
                    <a:pt x="3755" y="110"/>
                  </a:lnTo>
                  <a:cubicBezTo>
                    <a:pt x="3775" y="70"/>
                    <a:pt x="3765" y="31"/>
                    <a:pt x="3725" y="11"/>
                  </a:cubicBezTo>
                  <a:cubicBezTo>
                    <a:pt x="3715" y="4"/>
                    <a:pt x="3703" y="0"/>
                    <a:pt x="369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6" name="Google Shape;266;p30"/>
            <p:cNvSpPr/>
            <p:nvPr/>
          </p:nvSpPr>
          <p:spPr>
            <a:xfrm>
              <a:off x="3823987" y="3144113"/>
              <a:ext cx="352291" cy="306324"/>
            </a:xfrm>
            <a:custGeom>
              <a:rect b="b" l="l" r="r" t="t"/>
              <a:pathLst>
                <a:path extrusionOk="0" h="10036" w="11542">
                  <a:moveTo>
                    <a:pt x="5333" y="0"/>
                  </a:moveTo>
                  <a:cubicBezTo>
                    <a:pt x="5311" y="0"/>
                    <a:pt x="5290" y="11"/>
                    <a:pt x="5278" y="28"/>
                  </a:cubicBezTo>
                  <a:cubicBezTo>
                    <a:pt x="5258" y="58"/>
                    <a:pt x="5258" y="108"/>
                    <a:pt x="5298" y="128"/>
                  </a:cubicBezTo>
                  <a:lnTo>
                    <a:pt x="11352" y="4480"/>
                  </a:lnTo>
                  <a:lnTo>
                    <a:pt x="8006" y="9846"/>
                  </a:lnTo>
                  <a:cubicBezTo>
                    <a:pt x="5926" y="8612"/>
                    <a:pt x="4083" y="7327"/>
                    <a:pt x="2530" y="6013"/>
                  </a:cubicBezTo>
                  <a:lnTo>
                    <a:pt x="120" y="3752"/>
                  </a:lnTo>
                  <a:cubicBezTo>
                    <a:pt x="105" y="3737"/>
                    <a:pt x="88" y="3730"/>
                    <a:pt x="71" y="3730"/>
                  </a:cubicBezTo>
                  <a:cubicBezTo>
                    <a:pt x="53" y="3730"/>
                    <a:pt x="36" y="3737"/>
                    <a:pt x="20" y="3752"/>
                  </a:cubicBezTo>
                  <a:cubicBezTo>
                    <a:pt x="1" y="3782"/>
                    <a:pt x="1" y="3822"/>
                    <a:pt x="31" y="3852"/>
                  </a:cubicBezTo>
                  <a:lnTo>
                    <a:pt x="2430" y="6113"/>
                  </a:lnTo>
                  <a:cubicBezTo>
                    <a:pt x="4014" y="7447"/>
                    <a:pt x="5886" y="8761"/>
                    <a:pt x="7987" y="9996"/>
                  </a:cubicBezTo>
                  <a:lnTo>
                    <a:pt x="8046" y="10036"/>
                  </a:lnTo>
                  <a:lnTo>
                    <a:pt x="11542" y="4449"/>
                  </a:lnTo>
                  <a:lnTo>
                    <a:pt x="5378" y="19"/>
                  </a:lnTo>
                  <a:cubicBezTo>
                    <a:pt x="5365" y="6"/>
                    <a:pt x="5349" y="0"/>
                    <a:pt x="533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7" name="Google Shape;267;p30"/>
            <p:cNvSpPr/>
            <p:nvPr/>
          </p:nvSpPr>
          <p:spPr>
            <a:xfrm>
              <a:off x="4027638" y="2984722"/>
              <a:ext cx="212467" cy="197664"/>
            </a:xfrm>
            <a:custGeom>
              <a:rect b="b" l="l" r="r" t="t"/>
              <a:pathLst>
                <a:path extrusionOk="0" h="6476" w="6961">
                  <a:moveTo>
                    <a:pt x="955" y="0"/>
                  </a:moveTo>
                  <a:cubicBezTo>
                    <a:pt x="923" y="0"/>
                    <a:pt x="895" y="19"/>
                    <a:pt x="887" y="52"/>
                  </a:cubicBezTo>
                  <a:cubicBezTo>
                    <a:pt x="876" y="82"/>
                    <a:pt x="896" y="122"/>
                    <a:pt x="927" y="142"/>
                  </a:cubicBezTo>
                  <a:lnTo>
                    <a:pt x="6811" y="2183"/>
                  </a:lnTo>
                  <a:cubicBezTo>
                    <a:pt x="6751" y="2601"/>
                    <a:pt x="6284" y="5221"/>
                    <a:pt x="3784" y="5977"/>
                  </a:cubicBezTo>
                  <a:cubicBezTo>
                    <a:pt x="3007" y="6215"/>
                    <a:pt x="2230" y="6332"/>
                    <a:pt x="1429" y="6332"/>
                  </a:cubicBezTo>
                  <a:cubicBezTo>
                    <a:pt x="988" y="6332"/>
                    <a:pt x="539" y="6297"/>
                    <a:pt x="80" y="6226"/>
                  </a:cubicBezTo>
                  <a:cubicBezTo>
                    <a:pt x="50" y="6226"/>
                    <a:pt x="11" y="6246"/>
                    <a:pt x="0" y="6286"/>
                  </a:cubicBezTo>
                  <a:cubicBezTo>
                    <a:pt x="0" y="6325"/>
                    <a:pt x="30" y="6365"/>
                    <a:pt x="60" y="6365"/>
                  </a:cubicBezTo>
                  <a:cubicBezTo>
                    <a:pt x="528" y="6435"/>
                    <a:pt x="976" y="6475"/>
                    <a:pt x="1414" y="6475"/>
                  </a:cubicBezTo>
                  <a:cubicBezTo>
                    <a:pt x="2241" y="6475"/>
                    <a:pt x="3027" y="6356"/>
                    <a:pt x="3824" y="6117"/>
                  </a:cubicBezTo>
                  <a:cubicBezTo>
                    <a:pt x="6612" y="5270"/>
                    <a:pt x="6951" y="2174"/>
                    <a:pt x="6961" y="2143"/>
                  </a:cubicBezTo>
                  <a:lnTo>
                    <a:pt x="6961" y="2094"/>
                  </a:lnTo>
                  <a:lnTo>
                    <a:pt x="976" y="3"/>
                  </a:lnTo>
                  <a:cubicBezTo>
                    <a:pt x="969" y="1"/>
                    <a:pt x="962" y="0"/>
                    <a:pt x="95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8" name="Google Shape;268;p30"/>
            <p:cNvSpPr/>
            <p:nvPr/>
          </p:nvSpPr>
          <p:spPr>
            <a:xfrm>
              <a:off x="4127632" y="3325818"/>
              <a:ext cx="209140" cy="330101"/>
            </a:xfrm>
            <a:custGeom>
              <a:rect b="b" l="l" r="r" t="t"/>
              <a:pathLst>
                <a:path extrusionOk="0" h="10815" w="6852">
                  <a:moveTo>
                    <a:pt x="2938" y="0"/>
                  </a:moveTo>
                  <a:lnTo>
                    <a:pt x="1" y="4411"/>
                  </a:lnTo>
                  <a:cubicBezTo>
                    <a:pt x="1185" y="5566"/>
                    <a:pt x="1016" y="7000"/>
                    <a:pt x="966" y="8733"/>
                  </a:cubicBezTo>
                  <a:cubicBezTo>
                    <a:pt x="906" y="10465"/>
                    <a:pt x="3515" y="10814"/>
                    <a:pt x="3515" y="10814"/>
                  </a:cubicBezTo>
                  <a:lnTo>
                    <a:pt x="6851" y="2131"/>
                  </a:lnTo>
                  <a:lnTo>
                    <a:pt x="2938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9" name="Google Shape;269;p30"/>
            <p:cNvSpPr/>
            <p:nvPr/>
          </p:nvSpPr>
          <p:spPr>
            <a:xfrm>
              <a:off x="4125495" y="3323559"/>
              <a:ext cx="213719" cy="334466"/>
            </a:xfrm>
            <a:custGeom>
              <a:rect b="b" l="l" r="r" t="t"/>
              <a:pathLst>
                <a:path extrusionOk="0" h="10958" w="7002">
                  <a:moveTo>
                    <a:pt x="3028" y="163"/>
                  </a:moveTo>
                  <a:lnTo>
                    <a:pt x="6842" y="2235"/>
                  </a:lnTo>
                  <a:lnTo>
                    <a:pt x="3536" y="10809"/>
                  </a:lnTo>
                  <a:cubicBezTo>
                    <a:pt x="3167" y="10749"/>
                    <a:pt x="1056" y="10320"/>
                    <a:pt x="1106" y="8817"/>
                  </a:cubicBezTo>
                  <a:cubicBezTo>
                    <a:pt x="1106" y="8667"/>
                    <a:pt x="1116" y="8528"/>
                    <a:pt x="1116" y="8399"/>
                  </a:cubicBezTo>
                  <a:cubicBezTo>
                    <a:pt x="1176" y="6875"/>
                    <a:pt x="1226" y="5561"/>
                    <a:pt x="160" y="4485"/>
                  </a:cubicBezTo>
                  <a:lnTo>
                    <a:pt x="3028" y="163"/>
                  </a:lnTo>
                  <a:close/>
                  <a:moveTo>
                    <a:pt x="3014" y="1"/>
                  </a:moveTo>
                  <a:cubicBezTo>
                    <a:pt x="2989" y="1"/>
                    <a:pt x="2963" y="12"/>
                    <a:pt x="2948" y="34"/>
                  </a:cubicBezTo>
                  <a:lnTo>
                    <a:pt x="11" y="4456"/>
                  </a:lnTo>
                  <a:cubicBezTo>
                    <a:pt x="1" y="4476"/>
                    <a:pt x="1" y="4515"/>
                    <a:pt x="20" y="4545"/>
                  </a:cubicBezTo>
                  <a:cubicBezTo>
                    <a:pt x="1086" y="5580"/>
                    <a:pt x="1036" y="6885"/>
                    <a:pt x="976" y="8388"/>
                  </a:cubicBezTo>
                  <a:cubicBezTo>
                    <a:pt x="976" y="8528"/>
                    <a:pt x="967" y="8667"/>
                    <a:pt x="967" y="8807"/>
                  </a:cubicBezTo>
                  <a:cubicBezTo>
                    <a:pt x="937" y="9544"/>
                    <a:pt x="1385" y="10151"/>
                    <a:pt x="2261" y="10559"/>
                  </a:cubicBezTo>
                  <a:cubicBezTo>
                    <a:pt x="2899" y="10868"/>
                    <a:pt x="3545" y="10958"/>
                    <a:pt x="3576" y="10958"/>
                  </a:cubicBezTo>
                  <a:lnTo>
                    <a:pt x="3585" y="10958"/>
                  </a:lnTo>
                  <a:cubicBezTo>
                    <a:pt x="3616" y="10958"/>
                    <a:pt x="3635" y="10938"/>
                    <a:pt x="3645" y="10918"/>
                  </a:cubicBezTo>
                  <a:lnTo>
                    <a:pt x="6991" y="2235"/>
                  </a:lnTo>
                  <a:cubicBezTo>
                    <a:pt x="7001" y="2195"/>
                    <a:pt x="6991" y="2165"/>
                    <a:pt x="6961" y="2145"/>
                  </a:cubicBezTo>
                  <a:lnTo>
                    <a:pt x="3038" y="4"/>
                  </a:lnTo>
                  <a:cubicBezTo>
                    <a:pt x="3030" y="2"/>
                    <a:pt x="3022" y="1"/>
                    <a:pt x="301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0" name="Google Shape;270;p30"/>
            <p:cNvSpPr/>
            <p:nvPr/>
          </p:nvSpPr>
          <p:spPr>
            <a:xfrm>
              <a:off x="4244963" y="3349961"/>
              <a:ext cx="94253" cy="104143"/>
            </a:xfrm>
            <a:custGeom>
              <a:rect b="b" l="l" r="r" t="t"/>
              <a:pathLst>
                <a:path extrusionOk="0" h="3412" w="3088">
                  <a:moveTo>
                    <a:pt x="697" y="155"/>
                  </a:moveTo>
                  <a:lnTo>
                    <a:pt x="2928" y="1370"/>
                  </a:lnTo>
                  <a:lnTo>
                    <a:pt x="2211" y="3222"/>
                  </a:lnTo>
                  <a:cubicBezTo>
                    <a:pt x="2081" y="3252"/>
                    <a:pt x="1942" y="3272"/>
                    <a:pt x="1813" y="3272"/>
                  </a:cubicBezTo>
                  <a:cubicBezTo>
                    <a:pt x="896" y="3272"/>
                    <a:pt x="140" y="2475"/>
                    <a:pt x="140" y="1489"/>
                  </a:cubicBezTo>
                  <a:cubicBezTo>
                    <a:pt x="140" y="982"/>
                    <a:pt x="339" y="493"/>
                    <a:pt x="697" y="155"/>
                  </a:cubicBezTo>
                  <a:close/>
                  <a:moveTo>
                    <a:pt x="673" y="0"/>
                  </a:moveTo>
                  <a:cubicBezTo>
                    <a:pt x="660" y="0"/>
                    <a:pt x="647" y="5"/>
                    <a:pt x="638" y="15"/>
                  </a:cubicBezTo>
                  <a:cubicBezTo>
                    <a:pt x="229" y="384"/>
                    <a:pt x="0" y="922"/>
                    <a:pt x="0" y="1489"/>
                  </a:cubicBezTo>
                  <a:cubicBezTo>
                    <a:pt x="0" y="2545"/>
                    <a:pt x="817" y="3411"/>
                    <a:pt x="1813" y="3411"/>
                  </a:cubicBezTo>
                  <a:cubicBezTo>
                    <a:pt x="1972" y="3411"/>
                    <a:pt x="2131" y="3391"/>
                    <a:pt x="2290" y="3341"/>
                  </a:cubicBezTo>
                  <a:cubicBezTo>
                    <a:pt x="2310" y="3341"/>
                    <a:pt x="2320" y="3321"/>
                    <a:pt x="2330" y="3301"/>
                  </a:cubicBezTo>
                  <a:lnTo>
                    <a:pt x="3077" y="1370"/>
                  </a:lnTo>
                  <a:cubicBezTo>
                    <a:pt x="3087" y="1330"/>
                    <a:pt x="3077" y="1300"/>
                    <a:pt x="3047" y="1280"/>
                  </a:cubicBezTo>
                  <a:lnTo>
                    <a:pt x="717" y="15"/>
                  </a:lnTo>
                  <a:cubicBezTo>
                    <a:pt x="702" y="5"/>
                    <a:pt x="687" y="0"/>
                    <a:pt x="67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1" name="Google Shape;271;p30"/>
            <p:cNvSpPr/>
            <p:nvPr/>
          </p:nvSpPr>
          <p:spPr>
            <a:xfrm>
              <a:off x="4189624" y="3372304"/>
              <a:ext cx="147149" cy="283615"/>
            </a:xfrm>
            <a:custGeom>
              <a:rect b="b" l="l" r="r" t="t"/>
              <a:pathLst>
                <a:path extrusionOk="0" h="9292" w="4821">
                  <a:moveTo>
                    <a:pt x="3705" y="0"/>
                  </a:moveTo>
                  <a:cubicBezTo>
                    <a:pt x="2938" y="1852"/>
                    <a:pt x="837" y="6901"/>
                    <a:pt x="1" y="8813"/>
                  </a:cubicBezTo>
                  <a:cubicBezTo>
                    <a:pt x="698" y="9192"/>
                    <a:pt x="1484" y="9291"/>
                    <a:pt x="1484" y="9291"/>
                  </a:cubicBezTo>
                  <a:lnTo>
                    <a:pt x="4820" y="608"/>
                  </a:lnTo>
                  <a:lnTo>
                    <a:pt x="3705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2" name="Google Shape;272;p30"/>
            <p:cNvSpPr/>
            <p:nvPr/>
          </p:nvSpPr>
          <p:spPr>
            <a:xfrm>
              <a:off x="4187213" y="3370046"/>
              <a:ext cx="152002" cy="287980"/>
            </a:xfrm>
            <a:custGeom>
              <a:rect b="b" l="l" r="r" t="t"/>
              <a:pathLst>
                <a:path extrusionOk="0" h="9435" w="4980">
                  <a:moveTo>
                    <a:pt x="3814" y="174"/>
                  </a:moveTo>
                  <a:lnTo>
                    <a:pt x="4820" y="712"/>
                  </a:lnTo>
                  <a:lnTo>
                    <a:pt x="1514" y="9286"/>
                  </a:lnTo>
                  <a:cubicBezTo>
                    <a:pt x="1335" y="9255"/>
                    <a:pt x="727" y="9136"/>
                    <a:pt x="169" y="8847"/>
                  </a:cubicBezTo>
                  <a:cubicBezTo>
                    <a:pt x="1006" y="6945"/>
                    <a:pt x="2968" y="2216"/>
                    <a:pt x="3814" y="174"/>
                  </a:cubicBezTo>
                  <a:close/>
                  <a:moveTo>
                    <a:pt x="3774" y="0"/>
                  </a:moveTo>
                  <a:cubicBezTo>
                    <a:pt x="3767" y="0"/>
                    <a:pt x="3761" y="2"/>
                    <a:pt x="3754" y="5"/>
                  </a:cubicBezTo>
                  <a:cubicBezTo>
                    <a:pt x="3744" y="15"/>
                    <a:pt x="3724" y="25"/>
                    <a:pt x="3714" y="45"/>
                  </a:cubicBezTo>
                  <a:cubicBezTo>
                    <a:pt x="2878" y="2066"/>
                    <a:pt x="837" y="6965"/>
                    <a:pt x="20" y="8857"/>
                  </a:cubicBezTo>
                  <a:cubicBezTo>
                    <a:pt x="0" y="8887"/>
                    <a:pt x="20" y="8927"/>
                    <a:pt x="50" y="8947"/>
                  </a:cubicBezTo>
                  <a:cubicBezTo>
                    <a:pt x="747" y="9325"/>
                    <a:pt x="1514" y="9435"/>
                    <a:pt x="1554" y="9435"/>
                  </a:cubicBezTo>
                  <a:lnTo>
                    <a:pt x="1563" y="9435"/>
                  </a:lnTo>
                  <a:cubicBezTo>
                    <a:pt x="1594" y="9435"/>
                    <a:pt x="1613" y="9415"/>
                    <a:pt x="1623" y="9395"/>
                  </a:cubicBezTo>
                  <a:lnTo>
                    <a:pt x="4969" y="712"/>
                  </a:lnTo>
                  <a:cubicBezTo>
                    <a:pt x="4979" y="672"/>
                    <a:pt x="4969" y="642"/>
                    <a:pt x="4939" y="622"/>
                  </a:cubicBezTo>
                  <a:lnTo>
                    <a:pt x="3814" y="5"/>
                  </a:lnTo>
                  <a:cubicBezTo>
                    <a:pt x="3800" y="5"/>
                    <a:pt x="3787" y="0"/>
                    <a:pt x="377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3" name="Google Shape;273;p30"/>
            <p:cNvSpPr/>
            <p:nvPr/>
          </p:nvSpPr>
          <p:spPr>
            <a:xfrm>
              <a:off x="4131295" y="3458013"/>
              <a:ext cx="63243" cy="109454"/>
            </a:xfrm>
            <a:custGeom>
              <a:rect b="b" l="l" r="r" t="t"/>
              <a:pathLst>
                <a:path extrusionOk="0" h="3586" w="2072">
                  <a:moveTo>
                    <a:pt x="1543" y="0"/>
                  </a:moveTo>
                  <a:lnTo>
                    <a:pt x="69" y="150"/>
                  </a:lnTo>
                  <a:cubicBezTo>
                    <a:pt x="30" y="150"/>
                    <a:pt x="0" y="190"/>
                    <a:pt x="0" y="230"/>
                  </a:cubicBezTo>
                  <a:cubicBezTo>
                    <a:pt x="10" y="270"/>
                    <a:pt x="40" y="290"/>
                    <a:pt x="80" y="290"/>
                  </a:cubicBezTo>
                  <a:lnTo>
                    <a:pt x="1404" y="160"/>
                  </a:lnTo>
                  <a:lnTo>
                    <a:pt x="627" y="1246"/>
                  </a:lnTo>
                  <a:cubicBezTo>
                    <a:pt x="617" y="1265"/>
                    <a:pt x="607" y="1295"/>
                    <a:pt x="617" y="1315"/>
                  </a:cubicBezTo>
                  <a:cubicBezTo>
                    <a:pt x="627" y="1335"/>
                    <a:pt x="647" y="1355"/>
                    <a:pt x="667" y="1355"/>
                  </a:cubicBezTo>
                  <a:lnTo>
                    <a:pt x="1812" y="1644"/>
                  </a:lnTo>
                  <a:lnTo>
                    <a:pt x="817" y="2211"/>
                  </a:lnTo>
                  <a:cubicBezTo>
                    <a:pt x="797" y="2231"/>
                    <a:pt x="786" y="2251"/>
                    <a:pt x="786" y="2271"/>
                  </a:cubicBezTo>
                  <a:cubicBezTo>
                    <a:pt x="786" y="2301"/>
                    <a:pt x="797" y="2321"/>
                    <a:pt x="817" y="2331"/>
                  </a:cubicBezTo>
                  <a:lnTo>
                    <a:pt x="1852" y="3067"/>
                  </a:lnTo>
                  <a:lnTo>
                    <a:pt x="846" y="3446"/>
                  </a:lnTo>
                  <a:cubicBezTo>
                    <a:pt x="806" y="3466"/>
                    <a:pt x="786" y="3506"/>
                    <a:pt x="806" y="3536"/>
                  </a:cubicBezTo>
                  <a:cubicBezTo>
                    <a:pt x="817" y="3565"/>
                    <a:pt x="837" y="3585"/>
                    <a:pt x="866" y="3585"/>
                  </a:cubicBezTo>
                  <a:cubicBezTo>
                    <a:pt x="876" y="3585"/>
                    <a:pt x="886" y="3585"/>
                    <a:pt x="896" y="3576"/>
                  </a:cubicBezTo>
                  <a:lnTo>
                    <a:pt x="2021" y="3157"/>
                  </a:lnTo>
                  <a:cubicBezTo>
                    <a:pt x="2051" y="3147"/>
                    <a:pt x="2071" y="3127"/>
                    <a:pt x="2071" y="3098"/>
                  </a:cubicBezTo>
                  <a:cubicBezTo>
                    <a:pt x="2071" y="3078"/>
                    <a:pt x="2061" y="3047"/>
                    <a:pt x="2041" y="3038"/>
                  </a:cubicBezTo>
                  <a:lnTo>
                    <a:pt x="986" y="2281"/>
                  </a:lnTo>
                  <a:lnTo>
                    <a:pt x="2031" y="1684"/>
                  </a:lnTo>
                  <a:cubicBezTo>
                    <a:pt x="2061" y="1673"/>
                    <a:pt x="2071" y="1644"/>
                    <a:pt x="2071" y="1614"/>
                  </a:cubicBezTo>
                  <a:cubicBezTo>
                    <a:pt x="2071" y="1584"/>
                    <a:pt x="2041" y="1564"/>
                    <a:pt x="2021" y="1554"/>
                  </a:cubicBezTo>
                  <a:lnTo>
                    <a:pt x="797" y="1246"/>
                  </a:lnTo>
                  <a:lnTo>
                    <a:pt x="1603" y="110"/>
                  </a:lnTo>
                  <a:cubicBezTo>
                    <a:pt x="1623" y="90"/>
                    <a:pt x="1623" y="60"/>
                    <a:pt x="1613" y="31"/>
                  </a:cubicBezTo>
                  <a:cubicBezTo>
                    <a:pt x="1593" y="11"/>
                    <a:pt x="1573" y="0"/>
                    <a:pt x="154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4" name="Google Shape;274;p30"/>
            <p:cNvSpPr/>
            <p:nvPr/>
          </p:nvSpPr>
          <p:spPr>
            <a:xfrm>
              <a:off x="3999373" y="3461829"/>
              <a:ext cx="148339" cy="81922"/>
            </a:xfrm>
            <a:custGeom>
              <a:rect b="b" l="l" r="r" t="t"/>
              <a:pathLst>
                <a:path extrusionOk="0" h="2684" w="4860">
                  <a:moveTo>
                    <a:pt x="1793" y="134"/>
                  </a:moveTo>
                  <a:cubicBezTo>
                    <a:pt x="2898" y="134"/>
                    <a:pt x="4272" y="612"/>
                    <a:pt x="4661" y="762"/>
                  </a:cubicBezTo>
                  <a:cubicBezTo>
                    <a:pt x="3115" y="2165"/>
                    <a:pt x="2089" y="2526"/>
                    <a:pt x="1444" y="2526"/>
                  </a:cubicBezTo>
                  <a:cubicBezTo>
                    <a:pt x="962" y="2526"/>
                    <a:pt x="693" y="2325"/>
                    <a:pt x="578" y="2206"/>
                  </a:cubicBezTo>
                  <a:cubicBezTo>
                    <a:pt x="149" y="1767"/>
                    <a:pt x="149" y="961"/>
                    <a:pt x="578" y="513"/>
                  </a:cubicBezTo>
                  <a:cubicBezTo>
                    <a:pt x="847" y="234"/>
                    <a:pt x="1295" y="134"/>
                    <a:pt x="1793" y="134"/>
                  </a:cubicBezTo>
                  <a:close/>
                  <a:moveTo>
                    <a:pt x="1816" y="0"/>
                  </a:moveTo>
                  <a:cubicBezTo>
                    <a:pt x="1270" y="0"/>
                    <a:pt x="779" y="111"/>
                    <a:pt x="478" y="423"/>
                  </a:cubicBezTo>
                  <a:cubicBezTo>
                    <a:pt x="1" y="921"/>
                    <a:pt x="1" y="1818"/>
                    <a:pt x="478" y="2305"/>
                  </a:cubicBezTo>
                  <a:cubicBezTo>
                    <a:pt x="737" y="2574"/>
                    <a:pt x="1056" y="2683"/>
                    <a:pt x="1414" y="2683"/>
                  </a:cubicBezTo>
                  <a:cubicBezTo>
                    <a:pt x="2659" y="2683"/>
                    <a:pt x="4272" y="1300"/>
                    <a:pt x="4840" y="782"/>
                  </a:cubicBezTo>
                  <a:cubicBezTo>
                    <a:pt x="4849" y="772"/>
                    <a:pt x="4860" y="742"/>
                    <a:pt x="4860" y="722"/>
                  </a:cubicBezTo>
                  <a:cubicBezTo>
                    <a:pt x="4849" y="692"/>
                    <a:pt x="4840" y="672"/>
                    <a:pt x="4810" y="662"/>
                  </a:cubicBezTo>
                  <a:cubicBezTo>
                    <a:pt x="4719" y="627"/>
                    <a:pt x="3113" y="0"/>
                    <a:pt x="181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5" name="Google Shape;275;p30"/>
            <p:cNvSpPr/>
            <p:nvPr/>
          </p:nvSpPr>
          <p:spPr>
            <a:xfrm>
              <a:off x="4052270" y="3481821"/>
              <a:ext cx="94833" cy="113300"/>
            </a:xfrm>
            <a:custGeom>
              <a:rect b="b" l="l" r="r" t="t"/>
              <a:pathLst>
                <a:path extrusionOk="0" h="3712" w="3107">
                  <a:moveTo>
                    <a:pt x="2957" y="176"/>
                  </a:moveTo>
                  <a:cubicBezTo>
                    <a:pt x="2675" y="3326"/>
                    <a:pt x="1562" y="3573"/>
                    <a:pt x="1188" y="3573"/>
                  </a:cubicBezTo>
                  <a:cubicBezTo>
                    <a:pt x="1180" y="3573"/>
                    <a:pt x="1172" y="3573"/>
                    <a:pt x="1165" y="3572"/>
                  </a:cubicBezTo>
                  <a:cubicBezTo>
                    <a:pt x="627" y="3542"/>
                    <a:pt x="140" y="3015"/>
                    <a:pt x="159" y="2467"/>
                  </a:cubicBezTo>
                  <a:cubicBezTo>
                    <a:pt x="179" y="1382"/>
                    <a:pt x="2439" y="395"/>
                    <a:pt x="2957" y="176"/>
                  </a:cubicBezTo>
                  <a:close/>
                  <a:moveTo>
                    <a:pt x="3042" y="1"/>
                  </a:moveTo>
                  <a:cubicBezTo>
                    <a:pt x="3034" y="1"/>
                    <a:pt x="3025" y="3"/>
                    <a:pt x="3017" y="7"/>
                  </a:cubicBezTo>
                  <a:cubicBezTo>
                    <a:pt x="2888" y="57"/>
                    <a:pt x="50" y="1152"/>
                    <a:pt x="20" y="2467"/>
                  </a:cubicBezTo>
                  <a:cubicBezTo>
                    <a:pt x="0" y="3084"/>
                    <a:pt x="547" y="3672"/>
                    <a:pt x="1155" y="3712"/>
                  </a:cubicBezTo>
                  <a:lnTo>
                    <a:pt x="1225" y="3712"/>
                  </a:lnTo>
                  <a:cubicBezTo>
                    <a:pt x="2689" y="3712"/>
                    <a:pt x="3037" y="933"/>
                    <a:pt x="3107" y="77"/>
                  </a:cubicBezTo>
                  <a:cubicBezTo>
                    <a:pt x="3107" y="57"/>
                    <a:pt x="3097" y="27"/>
                    <a:pt x="3077" y="17"/>
                  </a:cubicBezTo>
                  <a:cubicBezTo>
                    <a:pt x="3065" y="5"/>
                    <a:pt x="3053" y="1"/>
                    <a:pt x="304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6" name="Google Shape;276;p30"/>
            <p:cNvSpPr/>
            <p:nvPr/>
          </p:nvSpPr>
          <p:spPr>
            <a:xfrm>
              <a:off x="4069882" y="3447971"/>
              <a:ext cx="77527" cy="53231"/>
            </a:xfrm>
            <a:custGeom>
              <a:rect b="b" l="l" r="r" t="t"/>
              <a:pathLst>
                <a:path extrusionOk="0" h="1744" w="2540">
                  <a:moveTo>
                    <a:pt x="922" y="1"/>
                  </a:moveTo>
                  <a:cubicBezTo>
                    <a:pt x="900" y="1"/>
                    <a:pt x="876" y="12"/>
                    <a:pt x="857" y="31"/>
                  </a:cubicBezTo>
                  <a:cubicBezTo>
                    <a:pt x="837" y="61"/>
                    <a:pt x="847" y="101"/>
                    <a:pt x="877" y="130"/>
                  </a:cubicBezTo>
                  <a:lnTo>
                    <a:pt x="2291" y="1146"/>
                  </a:lnTo>
                  <a:lnTo>
                    <a:pt x="60" y="1604"/>
                  </a:lnTo>
                  <a:cubicBezTo>
                    <a:pt x="21" y="1614"/>
                    <a:pt x="1" y="1654"/>
                    <a:pt x="10" y="1684"/>
                  </a:cubicBezTo>
                  <a:cubicBezTo>
                    <a:pt x="10" y="1723"/>
                    <a:pt x="41" y="1743"/>
                    <a:pt x="70" y="1743"/>
                  </a:cubicBezTo>
                  <a:lnTo>
                    <a:pt x="90" y="1743"/>
                  </a:lnTo>
                  <a:lnTo>
                    <a:pt x="2470" y="1246"/>
                  </a:lnTo>
                  <a:cubicBezTo>
                    <a:pt x="2500" y="1246"/>
                    <a:pt x="2520" y="1226"/>
                    <a:pt x="2530" y="1196"/>
                  </a:cubicBezTo>
                  <a:cubicBezTo>
                    <a:pt x="2539" y="1166"/>
                    <a:pt x="2520" y="1136"/>
                    <a:pt x="2500" y="1126"/>
                  </a:cubicBezTo>
                  <a:lnTo>
                    <a:pt x="957" y="11"/>
                  </a:lnTo>
                  <a:cubicBezTo>
                    <a:pt x="946" y="4"/>
                    <a:pt x="934" y="1"/>
                    <a:pt x="922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30"/>
            <p:cNvSpPr/>
            <p:nvPr/>
          </p:nvSpPr>
          <p:spPr>
            <a:xfrm>
              <a:off x="4125190" y="2621588"/>
              <a:ext cx="60526" cy="60190"/>
            </a:xfrm>
            <a:custGeom>
              <a:rect b="b" l="l" r="r" t="t"/>
              <a:pathLst>
                <a:path extrusionOk="0" h="1972" w="1983">
                  <a:moveTo>
                    <a:pt x="997" y="0"/>
                  </a:moveTo>
                  <a:cubicBezTo>
                    <a:pt x="449" y="0"/>
                    <a:pt x="1" y="438"/>
                    <a:pt x="1" y="986"/>
                  </a:cubicBezTo>
                  <a:cubicBezTo>
                    <a:pt x="1" y="1524"/>
                    <a:pt x="449" y="1972"/>
                    <a:pt x="997" y="1972"/>
                  </a:cubicBezTo>
                  <a:cubicBezTo>
                    <a:pt x="1534" y="1972"/>
                    <a:pt x="1982" y="1524"/>
                    <a:pt x="1982" y="986"/>
                  </a:cubicBezTo>
                  <a:cubicBezTo>
                    <a:pt x="1982" y="438"/>
                    <a:pt x="1534" y="0"/>
                    <a:pt x="997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30"/>
            <p:cNvSpPr/>
            <p:nvPr/>
          </p:nvSpPr>
          <p:spPr>
            <a:xfrm>
              <a:off x="4182635" y="2595765"/>
              <a:ext cx="60221" cy="60190"/>
            </a:xfrm>
            <a:custGeom>
              <a:rect b="b" l="l" r="r" t="t"/>
              <a:pathLst>
                <a:path extrusionOk="0" h="1972" w="1973">
                  <a:moveTo>
                    <a:pt x="987" y="0"/>
                  </a:moveTo>
                  <a:cubicBezTo>
                    <a:pt x="439" y="0"/>
                    <a:pt x="1" y="448"/>
                    <a:pt x="1" y="985"/>
                  </a:cubicBezTo>
                  <a:cubicBezTo>
                    <a:pt x="1" y="1533"/>
                    <a:pt x="439" y="1972"/>
                    <a:pt x="987" y="1972"/>
                  </a:cubicBezTo>
                  <a:cubicBezTo>
                    <a:pt x="1534" y="1972"/>
                    <a:pt x="1972" y="1533"/>
                    <a:pt x="1972" y="985"/>
                  </a:cubicBezTo>
                  <a:cubicBezTo>
                    <a:pt x="1972" y="448"/>
                    <a:pt x="1534" y="0"/>
                    <a:pt x="987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30"/>
            <p:cNvSpPr/>
            <p:nvPr/>
          </p:nvSpPr>
          <p:spPr>
            <a:xfrm>
              <a:off x="4242216" y="2566860"/>
              <a:ext cx="60526" cy="60221"/>
            </a:xfrm>
            <a:custGeom>
              <a:rect b="b" l="l" r="r" t="t"/>
              <a:pathLst>
                <a:path extrusionOk="0" h="1973" w="1983">
                  <a:moveTo>
                    <a:pt x="986" y="1"/>
                  </a:moveTo>
                  <a:cubicBezTo>
                    <a:pt x="449" y="1"/>
                    <a:pt x="0" y="439"/>
                    <a:pt x="0" y="987"/>
                  </a:cubicBezTo>
                  <a:cubicBezTo>
                    <a:pt x="0" y="1534"/>
                    <a:pt x="449" y="1972"/>
                    <a:pt x="986" y="1972"/>
                  </a:cubicBezTo>
                  <a:cubicBezTo>
                    <a:pt x="1534" y="1972"/>
                    <a:pt x="1982" y="1534"/>
                    <a:pt x="1982" y="987"/>
                  </a:cubicBezTo>
                  <a:cubicBezTo>
                    <a:pt x="1982" y="439"/>
                    <a:pt x="1534" y="1"/>
                    <a:pt x="9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30"/>
            <p:cNvSpPr/>
            <p:nvPr/>
          </p:nvSpPr>
          <p:spPr>
            <a:xfrm>
              <a:off x="4331557" y="2529500"/>
              <a:ext cx="46547" cy="37390"/>
            </a:xfrm>
            <a:custGeom>
              <a:rect b="b" l="l" r="r" t="t"/>
              <a:pathLst>
                <a:path extrusionOk="0" h="1225" w="1525">
                  <a:moveTo>
                    <a:pt x="1027" y="0"/>
                  </a:moveTo>
                  <a:lnTo>
                    <a:pt x="1" y="1225"/>
                  </a:lnTo>
                  <a:lnTo>
                    <a:pt x="1525" y="1225"/>
                  </a:lnTo>
                  <a:lnTo>
                    <a:pt x="1027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30"/>
            <p:cNvSpPr/>
            <p:nvPr/>
          </p:nvSpPr>
          <p:spPr>
            <a:xfrm>
              <a:off x="4268954" y="2519671"/>
              <a:ext cx="65074" cy="57260"/>
            </a:xfrm>
            <a:custGeom>
              <a:rect b="b" l="l" r="r" t="t"/>
              <a:pathLst>
                <a:path extrusionOk="0" h="1876" w="2132">
                  <a:moveTo>
                    <a:pt x="549" y="471"/>
                  </a:moveTo>
                  <a:cubicBezTo>
                    <a:pt x="897" y="531"/>
                    <a:pt x="1395" y="1059"/>
                    <a:pt x="1564" y="1706"/>
                  </a:cubicBezTo>
                  <a:cubicBezTo>
                    <a:pt x="1255" y="1626"/>
                    <a:pt x="369" y="1358"/>
                    <a:pt x="190" y="960"/>
                  </a:cubicBezTo>
                  <a:cubicBezTo>
                    <a:pt x="150" y="850"/>
                    <a:pt x="150" y="750"/>
                    <a:pt x="220" y="641"/>
                  </a:cubicBezTo>
                  <a:cubicBezTo>
                    <a:pt x="279" y="531"/>
                    <a:pt x="369" y="471"/>
                    <a:pt x="489" y="471"/>
                  </a:cubicBezTo>
                  <a:close/>
                  <a:moveTo>
                    <a:pt x="2051" y="1"/>
                  </a:moveTo>
                  <a:cubicBezTo>
                    <a:pt x="2019" y="1"/>
                    <a:pt x="1990" y="20"/>
                    <a:pt x="1982" y="53"/>
                  </a:cubicBezTo>
                  <a:lnTo>
                    <a:pt x="1653" y="1517"/>
                  </a:lnTo>
                  <a:cubicBezTo>
                    <a:pt x="1445" y="920"/>
                    <a:pt x="976" y="402"/>
                    <a:pt x="568" y="342"/>
                  </a:cubicBezTo>
                  <a:cubicBezTo>
                    <a:pt x="535" y="335"/>
                    <a:pt x="502" y="332"/>
                    <a:pt x="471" y="332"/>
                  </a:cubicBezTo>
                  <a:cubicBezTo>
                    <a:pt x="314" y="332"/>
                    <a:pt x="183" y="414"/>
                    <a:pt x="100" y="571"/>
                  </a:cubicBezTo>
                  <a:cubicBezTo>
                    <a:pt x="11" y="721"/>
                    <a:pt x="1" y="870"/>
                    <a:pt x="60" y="1019"/>
                  </a:cubicBezTo>
                  <a:cubicBezTo>
                    <a:pt x="310" y="1567"/>
                    <a:pt x="1574" y="1856"/>
                    <a:pt x="1644" y="1865"/>
                  </a:cubicBezTo>
                  <a:lnTo>
                    <a:pt x="1653" y="1876"/>
                  </a:lnTo>
                  <a:lnTo>
                    <a:pt x="1664" y="1876"/>
                  </a:lnTo>
                  <a:cubicBezTo>
                    <a:pt x="1664" y="1876"/>
                    <a:pt x="1673" y="1865"/>
                    <a:pt x="1684" y="1865"/>
                  </a:cubicBezTo>
                  <a:cubicBezTo>
                    <a:pt x="1693" y="1865"/>
                    <a:pt x="1693" y="1865"/>
                    <a:pt x="1704" y="1856"/>
                  </a:cubicBezTo>
                  <a:cubicBezTo>
                    <a:pt x="1713" y="1845"/>
                    <a:pt x="1724" y="1836"/>
                    <a:pt x="1724" y="1825"/>
                  </a:cubicBezTo>
                  <a:lnTo>
                    <a:pt x="1724" y="1816"/>
                  </a:lnTo>
                  <a:lnTo>
                    <a:pt x="2122" y="83"/>
                  </a:lnTo>
                  <a:cubicBezTo>
                    <a:pt x="2131" y="43"/>
                    <a:pt x="2112" y="4"/>
                    <a:pt x="2072" y="4"/>
                  </a:cubicBezTo>
                  <a:cubicBezTo>
                    <a:pt x="2065" y="2"/>
                    <a:pt x="2058" y="1"/>
                    <a:pt x="205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30"/>
            <p:cNvSpPr/>
            <p:nvPr/>
          </p:nvSpPr>
          <p:spPr>
            <a:xfrm>
              <a:off x="4310283" y="2572324"/>
              <a:ext cx="65410" cy="61137"/>
            </a:xfrm>
            <a:custGeom>
              <a:rect b="b" l="l" r="r" t="t"/>
              <a:pathLst>
                <a:path extrusionOk="0" h="2003" w="2143">
                  <a:moveTo>
                    <a:pt x="370" y="200"/>
                  </a:moveTo>
                  <a:cubicBezTo>
                    <a:pt x="887" y="609"/>
                    <a:pt x="1186" y="1266"/>
                    <a:pt x="1096" y="1614"/>
                  </a:cubicBezTo>
                  <a:cubicBezTo>
                    <a:pt x="1067" y="1764"/>
                    <a:pt x="967" y="1843"/>
                    <a:pt x="817" y="1853"/>
                  </a:cubicBezTo>
                  <a:cubicBezTo>
                    <a:pt x="792" y="1857"/>
                    <a:pt x="768" y="1859"/>
                    <a:pt x="744" y="1859"/>
                  </a:cubicBezTo>
                  <a:cubicBezTo>
                    <a:pt x="650" y="1859"/>
                    <a:pt x="573" y="1826"/>
                    <a:pt x="509" y="1753"/>
                  </a:cubicBezTo>
                  <a:cubicBezTo>
                    <a:pt x="210" y="1435"/>
                    <a:pt x="319" y="519"/>
                    <a:pt x="370" y="200"/>
                  </a:cubicBezTo>
                  <a:close/>
                  <a:moveTo>
                    <a:pt x="319" y="1"/>
                  </a:moveTo>
                  <a:cubicBezTo>
                    <a:pt x="310" y="1"/>
                    <a:pt x="290" y="11"/>
                    <a:pt x="280" y="11"/>
                  </a:cubicBezTo>
                  <a:lnTo>
                    <a:pt x="260" y="31"/>
                  </a:lnTo>
                  <a:cubicBezTo>
                    <a:pt x="260" y="31"/>
                    <a:pt x="250" y="41"/>
                    <a:pt x="250" y="61"/>
                  </a:cubicBezTo>
                  <a:lnTo>
                    <a:pt x="240" y="61"/>
                  </a:lnTo>
                  <a:cubicBezTo>
                    <a:pt x="230" y="131"/>
                    <a:pt x="1" y="1415"/>
                    <a:pt x="409" y="1853"/>
                  </a:cubicBezTo>
                  <a:cubicBezTo>
                    <a:pt x="509" y="1953"/>
                    <a:pt x="618" y="2003"/>
                    <a:pt x="758" y="2003"/>
                  </a:cubicBezTo>
                  <a:cubicBezTo>
                    <a:pt x="788" y="2003"/>
                    <a:pt x="808" y="2003"/>
                    <a:pt x="837" y="1992"/>
                  </a:cubicBezTo>
                  <a:cubicBezTo>
                    <a:pt x="1047" y="1972"/>
                    <a:pt x="1186" y="1853"/>
                    <a:pt x="1235" y="1654"/>
                  </a:cubicBezTo>
                  <a:cubicBezTo>
                    <a:pt x="1335" y="1246"/>
                    <a:pt x="1036" y="618"/>
                    <a:pt x="578" y="190"/>
                  </a:cubicBezTo>
                  <a:lnTo>
                    <a:pt x="578" y="190"/>
                  </a:lnTo>
                  <a:lnTo>
                    <a:pt x="2052" y="459"/>
                  </a:lnTo>
                  <a:cubicBezTo>
                    <a:pt x="2057" y="460"/>
                    <a:pt x="2063" y="461"/>
                    <a:pt x="2068" y="461"/>
                  </a:cubicBezTo>
                  <a:cubicBezTo>
                    <a:pt x="2100" y="461"/>
                    <a:pt x="2123" y="434"/>
                    <a:pt x="2132" y="399"/>
                  </a:cubicBezTo>
                  <a:cubicBezTo>
                    <a:pt x="2142" y="370"/>
                    <a:pt x="2112" y="330"/>
                    <a:pt x="2072" y="320"/>
                  </a:cubicBezTo>
                  <a:lnTo>
                    <a:pt x="330" y="11"/>
                  </a:lnTo>
                  <a:cubicBezTo>
                    <a:pt x="319" y="11"/>
                    <a:pt x="319" y="1"/>
                    <a:pt x="31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30"/>
            <p:cNvSpPr/>
            <p:nvPr/>
          </p:nvSpPr>
          <p:spPr>
            <a:xfrm>
              <a:off x="4007279" y="2654706"/>
              <a:ext cx="129507" cy="129507"/>
            </a:xfrm>
            <a:custGeom>
              <a:rect b="b" l="l" r="r" t="t"/>
              <a:pathLst>
                <a:path extrusionOk="0" h="4243" w="4243">
                  <a:moveTo>
                    <a:pt x="2121" y="1"/>
                  </a:moveTo>
                  <a:cubicBezTo>
                    <a:pt x="946" y="1"/>
                    <a:pt x="0" y="946"/>
                    <a:pt x="0" y="2121"/>
                  </a:cubicBezTo>
                  <a:cubicBezTo>
                    <a:pt x="0" y="3287"/>
                    <a:pt x="946" y="4243"/>
                    <a:pt x="2121" y="4243"/>
                  </a:cubicBezTo>
                  <a:cubicBezTo>
                    <a:pt x="3286" y="4243"/>
                    <a:pt x="4242" y="3287"/>
                    <a:pt x="4242" y="2121"/>
                  </a:cubicBezTo>
                  <a:cubicBezTo>
                    <a:pt x="4242" y="946"/>
                    <a:pt x="3286" y="1"/>
                    <a:pt x="2121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30"/>
            <p:cNvSpPr/>
            <p:nvPr/>
          </p:nvSpPr>
          <p:spPr>
            <a:xfrm>
              <a:off x="4005142" y="2652569"/>
              <a:ext cx="133750" cy="133780"/>
            </a:xfrm>
            <a:custGeom>
              <a:rect b="b" l="l" r="r" t="t"/>
              <a:pathLst>
                <a:path extrusionOk="0" h="4383" w="4382">
                  <a:moveTo>
                    <a:pt x="2191" y="140"/>
                  </a:moveTo>
                  <a:cubicBezTo>
                    <a:pt x="3317" y="140"/>
                    <a:pt x="4242" y="1056"/>
                    <a:pt x="4242" y="2191"/>
                  </a:cubicBezTo>
                  <a:cubicBezTo>
                    <a:pt x="4242" y="3317"/>
                    <a:pt x="3317" y="4243"/>
                    <a:pt x="2191" y="4243"/>
                  </a:cubicBezTo>
                  <a:cubicBezTo>
                    <a:pt x="1056" y="4243"/>
                    <a:pt x="140" y="3317"/>
                    <a:pt x="140" y="2191"/>
                  </a:cubicBezTo>
                  <a:cubicBezTo>
                    <a:pt x="140" y="1056"/>
                    <a:pt x="1056" y="140"/>
                    <a:pt x="2191" y="140"/>
                  </a:cubicBezTo>
                  <a:close/>
                  <a:moveTo>
                    <a:pt x="2191" y="1"/>
                  </a:moveTo>
                  <a:cubicBezTo>
                    <a:pt x="987" y="1"/>
                    <a:pt x="0" y="987"/>
                    <a:pt x="0" y="2191"/>
                  </a:cubicBezTo>
                  <a:cubicBezTo>
                    <a:pt x="0" y="3397"/>
                    <a:pt x="987" y="4382"/>
                    <a:pt x="2191" y="4382"/>
                  </a:cubicBezTo>
                  <a:cubicBezTo>
                    <a:pt x="3396" y="4382"/>
                    <a:pt x="4382" y="3397"/>
                    <a:pt x="4382" y="2191"/>
                  </a:cubicBezTo>
                  <a:cubicBezTo>
                    <a:pt x="4382" y="987"/>
                    <a:pt x="3396" y="1"/>
                    <a:pt x="219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30"/>
            <p:cNvSpPr/>
            <p:nvPr/>
          </p:nvSpPr>
          <p:spPr>
            <a:xfrm>
              <a:off x="4009995" y="2649547"/>
              <a:ext cx="126790" cy="75330"/>
            </a:xfrm>
            <a:custGeom>
              <a:rect b="b" l="l" r="r" t="t"/>
              <a:pathLst>
                <a:path extrusionOk="0" h="2468" w="4154">
                  <a:moveTo>
                    <a:pt x="2032" y="0"/>
                  </a:moveTo>
                  <a:cubicBezTo>
                    <a:pt x="1066" y="0"/>
                    <a:pt x="260" y="637"/>
                    <a:pt x="1" y="1514"/>
                  </a:cubicBezTo>
                  <a:cubicBezTo>
                    <a:pt x="442" y="2004"/>
                    <a:pt x="1240" y="2467"/>
                    <a:pt x="2648" y="2467"/>
                  </a:cubicBezTo>
                  <a:cubicBezTo>
                    <a:pt x="2987" y="2467"/>
                    <a:pt x="3362" y="2440"/>
                    <a:pt x="3775" y="2380"/>
                  </a:cubicBezTo>
                  <a:cubicBezTo>
                    <a:pt x="3775" y="2380"/>
                    <a:pt x="3893" y="2402"/>
                    <a:pt x="4053" y="2402"/>
                  </a:cubicBezTo>
                  <a:cubicBezTo>
                    <a:pt x="4079" y="2402"/>
                    <a:pt x="4106" y="2402"/>
                    <a:pt x="4133" y="2400"/>
                  </a:cubicBezTo>
                  <a:cubicBezTo>
                    <a:pt x="4143" y="2310"/>
                    <a:pt x="4153" y="2211"/>
                    <a:pt x="4153" y="2121"/>
                  </a:cubicBezTo>
                  <a:cubicBezTo>
                    <a:pt x="4153" y="946"/>
                    <a:pt x="3197" y="0"/>
                    <a:pt x="203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6" name="Google Shape;286;p30"/>
            <p:cNvSpPr/>
            <p:nvPr/>
          </p:nvSpPr>
          <p:spPr>
            <a:xfrm>
              <a:off x="4026722" y="2744322"/>
              <a:ext cx="17673" cy="18619"/>
            </a:xfrm>
            <a:custGeom>
              <a:rect b="b" l="l" r="r" t="t"/>
              <a:pathLst>
                <a:path extrusionOk="0" h="610" w="579">
                  <a:moveTo>
                    <a:pt x="493" y="0"/>
                  </a:moveTo>
                  <a:cubicBezTo>
                    <a:pt x="461" y="0"/>
                    <a:pt x="438" y="27"/>
                    <a:pt x="428" y="62"/>
                  </a:cubicBezTo>
                  <a:cubicBezTo>
                    <a:pt x="379" y="430"/>
                    <a:pt x="80" y="470"/>
                    <a:pt x="70" y="470"/>
                  </a:cubicBezTo>
                  <a:cubicBezTo>
                    <a:pt x="30" y="470"/>
                    <a:pt x="1" y="500"/>
                    <a:pt x="10" y="540"/>
                  </a:cubicBezTo>
                  <a:cubicBezTo>
                    <a:pt x="10" y="579"/>
                    <a:pt x="41" y="610"/>
                    <a:pt x="80" y="610"/>
                  </a:cubicBezTo>
                  <a:cubicBezTo>
                    <a:pt x="229" y="590"/>
                    <a:pt x="518" y="470"/>
                    <a:pt x="568" y="82"/>
                  </a:cubicBezTo>
                  <a:cubicBezTo>
                    <a:pt x="578" y="42"/>
                    <a:pt x="548" y="2"/>
                    <a:pt x="508" y="2"/>
                  </a:cubicBezTo>
                  <a:cubicBezTo>
                    <a:pt x="503" y="1"/>
                    <a:pt x="498" y="0"/>
                    <a:pt x="49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30"/>
            <p:cNvSpPr/>
            <p:nvPr/>
          </p:nvSpPr>
          <p:spPr>
            <a:xfrm>
              <a:off x="4009995" y="2718835"/>
              <a:ext cx="10378" cy="28294"/>
            </a:xfrm>
            <a:custGeom>
              <a:rect b="b" l="l" r="r" t="t"/>
              <a:pathLst>
                <a:path extrusionOk="0" h="927" w="340">
                  <a:moveTo>
                    <a:pt x="150" y="0"/>
                  </a:moveTo>
                  <a:lnTo>
                    <a:pt x="1" y="927"/>
                  </a:lnTo>
                  <a:lnTo>
                    <a:pt x="339" y="907"/>
                  </a:lnTo>
                  <a:lnTo>
                    <a:pt x="150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30"/>
            <p:cNvSpPr/>
            <p:nvPr/>
          </p:nvSpPr>
          <p:spPr>
            <a:xfrm>
              <a:off x="4007279" y="2716668"/>
              <a:ext cx="15231" cy="32903"/>
            </a:xfrm>
            <a:custGeom>
              <a:rect b="b" l="l" r="r" t="t"/>
              <a:pathLst>
                <a:path extrusionOk="0" h="1078" w="499">
                  <a:moveTo>
                    <a:pt x="233" y="0"/>
                  </a:moveTo>
                  <a:cubicBezTo>
                    <a:pt x="199" y="0"/>
                    <a:pt x="169" y="27"/>
                    <a:pt x="169" y="62"/>
                  </a:cubicBezTo>
                  <a:lnTo>
                    <a:pt x="0" y="1078"/>
                  </a:lnTo>
                  <a:lnTo>
                    <a:pt x="428" y="1047"/>
                  </a:lnTo>
                  <a:cubicBezTo>
                    <a:pt x="468" y="1047"/>
                    <a:pt x="498" y="1018"/>
                    <a:pt x="498" y="978"/>
                  </a:cubicBezTo>
                  <a:cubicBezTo>
                    <a:pt x="488" y="938"/>
                    <a:pt x="458" y="908"/>
                    <a:pt x="419" y="908"/>
                  </a:cubicBezTo>
                  <a:lnTo>
                    <a:pt x="169" y="928"/>
                  </a:lnTo>
                  <a:lnTo>
                    <a:pt x="169" y="928"/>
                  </a:lnTo>
                  <a:lnTo>
                    <a:pt x="309" y="82"/>
                  </a:lnTo>
                  <a:cubicBezTo>
                    <a:pt x="309" y="42"/>
                    <a:pt x="289" y="12"/>
                    <a:pt x="249" y="2"/>
                  </a:cubicBezTo>
                  <a:cubicBezTo>
                    <a:pt x="244" y="1"/>
                    <a:pt x="238" y="0"/>
                    <a:pt x="23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30"/>
            <p:cNvSpPr/>
            <p:nvPr/>
          </p:nvSpPr>
          <p:spPr>
            <a:xfrm>
              <a:off x="4027943" y="2719445"/>
              <a:ext cx="9431" cy="9767"/>
            </a:xfrm>
            <a:custGeom>
              <a:rect b="b" l="l" r="r" t="t"/>
              <a:pathLst>
                <a:path extrusionOk="0" h="320" w="309">
                  <a:moveTo>
                    <a:pt x="160" y="0"/>
                  </a:moveTo>
                  <a:cubicBezTo>
                    <a:pt x="70" y="0"/>
                    <a:pt x="1" y="70"/>
                    <a:pt x="1" y="160"/>
                  </a:cubicBezTo>
                  <a:cubicBezTo>
                    <a:pt x="1" y="239"/>
                    <a:pt x="70" y="319"/>
                    <a:pt x="160" y="319"/>
                  </a:cubicBezTo>
                  <a:cubicBezTo>
                    <a:pt x="240" y="319"/>
                    <a:pt x="309" y="239"/>
                    <a:pt x="309" y="160"/>
                  </a:cubicBezTo>
                  <a:cubicBezTo>
                    <a:pt x="309" y="70"/>
                    <a:pt x="240" y="0"/>
                    <a:pt x="16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0" name="Google Shape;290;p30"/>
            <p:cNvSpPr/>
            <p:nvPr/>
          </p:nvSpPr>
          <p:spPr>
            <a:xfrm>
              <a:off x="4112126" y="2718743"/>
              <a:ext cx="34063" cy="32995"/>
            </a:xfrm>
            <a:custGeom>
              <a:rect b="b" l="l" r="r" t="t"/>
              <a:pathLst>
                <a:path extrusionOk="0" h="1081" w="1116">
                  <a:moveTo>
                    <a:pt x="569" y="1"/>
                  </a:moveTo>
                  <a:cubicBezTo>
                    <a:pt x="552" y="1"/>
                    <a:pt x="535" y="2"/>
                    <a:pt x="518" y="3"/>
                  </a:cubicBezTo>
                  <a:cubicBezTo>
                    <a:pt x="409" y="14"/>
                    <a:pt x="319" y="43"/>
                    <a:pt x="239" y="103"/>
                  </a:cubicBezTo>
                  <a:cubicBezTo>
                    <a:pt x="90" y="213"/>
                    <a:pt x="0" y="392"/>
                    <a:pt x="20" y="581"/>
                  </a:cubicBezTo>
                  <a:cubicBezTo>
                    <a:pt x="31" y="760"/>
                    <a:pt x="130" y="910"/>
                    <a:pt x="270" y="999"/>
                  </a:cubicBezTo>
                  <a:cubicBezTo>
                    <a:pt x="356" y="1051"/>
                    <a:pt x="450" y="1081"/>
                    <a:pt x="552" y="1081"/>
                  </a:cubicBezTo>
                  <a:cubicBezTo>
                    <a:pt x="567" y="1081"/>
                    <a:pt x="582" y="1080"/>
                    <a:pt x="598" y="1079"/>
                  </a:cubicBezTo>
                  <a:cubicBezTo>
                    <a:pt x="897" y="1049"/>
                    <a:pt x="1116" y="791"/>
                    <a:pt x="1096" y="492"/>
                  </a:cubicBezTo>
                  <a:cubicBezTo>
                    <a:pt x="1077" y="220"/>
                    <a:pt x="838" y="1"/>
                    <a:pt x="569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1" name="Google Shape;291;p30"/>
            <p:cNvSpPr/>
            <p:nvPr/>
          </p:nvSpPr>
          <p:spPr>
            <a:xfrm>
              <a:off x="4126716" y="2723688"/>
              <a:ext cx="14926" cy="22831"/>
            </a:xfrm>
            <a:custGeom>
              <a:rect b="b" l="l" r="r" t="t"/>
              <a:pathLst>
                <a:path extrusionOk="0" h="748" w="489">
                  <a:moveTo>
                    <a:pt x="70" y="1"/>
                  </a:moveTo>
                  <a:cubicBezTo>
                    <a:pt x="31" y="11"/>
                    <a:pt x="0" y="41"/>
                    <a:pt x="0" y="80"/>
                  </a:cubicBezTo>
                  <a:cubicBezTo>
                    <a:pt x="9" y="115"/>
                    <a:pt x="33" y="142"/>
                    <a:pt x="65" y="142"/>
                  </a:cubicBezTo>
                  <a:cubicBezTo>
                    <a:pt x="69" y="142"/>
                    <a:pt x="75" y="142"/>
                    <a:pt x="80" y="140"/>
                  </a:cubicBezTo>
                  <a:cubicBezTo>
                    <a:pt x="86" y="140"/>
                    <a:pt x="92" y="140"/>
                    <a:pt x="97" y="140"/>
                  </a:cubicBezTo>
                  <a:cubicBezTo>
                    <a:pt x="219" y="140"/>
                    <a:pt x="319" y="236"/>
                    <a:pt x="329" y="359"/>
                  </a:cubicBezTo>
                  <a:cubicBezTo>
                    <a:pt x="339" y="489"/>
                    <a:pt x="250" y="598"/>
                    <a:pt x="120" y="609"/>
                  </a:cubicBezTo>
                  <a:cubicBezTo>
                    <a:pt x="80" y="609"/>
                    <a:pt x="51" y="648"/>
                    <a:pt x="51" y="688"/>
                  </a:cubicBezTo>
                  <a:cubicBezTo>
                    <a:pt x="60" y="718"/>
                    <a:pt x="90" y="748"/>
                    <a:pt x="120" y="748"/>
                  </a:cubicBezTo>
                  <a:lnTo>
                    <a:pt x="130" y="748"/>
                  </a:lnTo>
                  <a:cubicBezTo>
                    <a:pt x="339" y="728"/>
                    <a:pt x="489" y="549"/>
                    <a:pt x="469" y="350"/>
                  </a:cubicBezTo>
                  <a:cubicBezTo>
                    <a:pt x="458" y="250"/>
                    <a:pt x="419" y="160"/>
                    <a:pt x="339" y="91"/>
                  </a:cubicBezTo>
                  <a:cubicBezTo>
                    <a:pt x="270" y="31"/>
                    <a:pt x="170" y="1"/>
                    <a:pt x="7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2" name="Google Shape;292;p30"/>
            <p:cNvSpPr/>
            <p:nvPr/>
          </p:nvSpPr>
          <p:spPr>
            <a:xfrm>
              <a:off x="4116979" y="2716607"/>
              <a:ext cx="31652" cy="37207"/>
            </a:xfrm>
            <a:custGeom>
              <a:rect b="b" l="l" r="r" t="t"/>
              <a:pathLst>
                <a:path extrusionOk="0" h="1219" w="1037">
                  <a:moveTo>
                    <a:pt x="411" y="0"/>
                  </a:moveTo>
                  <a:cubicBezTo>
                    <a:pt x="391" y="0"/>
                    <a:pt x="370" y="2"/>
                    <a:pt x="350" y="4"/>
                  </a:cubicBezTo>
                  <a:cubicBezTo>
                    <a:pt x="240" y="14"/>
                    <a:pt x="131" y="54"/>
                    <a:pt x="41" y="124"/>
                  </a:cubicBezTo>
                  <a:cubicBezTo>
                    <a:pt x="1" y="144"/>
                    <a:pt x="1" y="183"/>
                    <a:pt x="21" y="213"/>
                  </a:cubicBezTo>
                  <a:cubicBezTo>
                    <a:pt x="32" y="236"/>
                    <a:pt x="54" y="246"/>
                    <a:pt x="77" y="246"/>
                  </a:cubicBezTo>
                  <a:cubicBezTo>
                    <a:pt x="92" y="246"/>
                    <a:pt x="108" y="241"/>
                    <a:pt x="120" y="233"/>
                  </a:cubicBezTo>
                  <a:cubicBezTo>
                    <a:pt x="190" y="183"/>
                    <a:pt x="270" y="153"/>
                    <a:pt x="359" y="144"/>
                  </a:cubicBezTo>
                  <a:cubicBezTo>
                    <a:pt x="373" y="142"/>
                    <a:pt x="386" y="142"/>
                    <a:pt x="399" y="142"/>
                  </a:cubicBezTo>
                  <a:cubicBezTo>
                    <a:pt x="514" y="142"/>
                    <a:pt x="619" y="181"/>
                    <a:pt x="708" y="253"/>
                  </a:cubicBezTo>
                  <a:cubicBezTo>
                    <a:pt x="797" y="332"/>
                    <a:pt x="857" y="442"/>
                    <a:pt x="867" y="571"/>
                  </a:cubicBezTo>
                  <a:cubicBezTo>
                    <a:pt x="887" y="830"/>
                    <a:pt x="698" y="1060"/>
                    <a:pt x="439" y="1080"/>
                  </a:cubicBezTo>
                  <a:cubicBezTo>
                    <a:pt x="426" y="1081"/>
                    <a:pt x="414" y="1081"/>
                    <a:pt x="401" y="1081"/>
                  </a:cubicBezTo>
                  <a:cubicBezTo>
                    <a:pt x="314" y="1081"/>
                    <a:pt x="228" y="1053"/>
                    <a:pt x="150" y="1009"/>
                  </a:cubicBezTo>
                  <a:cubicBezTo>
                    <a:pt x="140" y="1002"/>
                    <a:pt x="127" y="999"/>
                    <a:pt x="114" y="999"/>
                  </a:cubicBezTo>
                  <a:cubicBezTo>
                    <a:pt x="89" y="999"/>
                    <a:pt x="64" y="1010"/>
                    <a:pt x="51" y="1029"/>
                  </a:cubicBezTo>
                  <a:cubicBezTo>
                    <a:pt x="31" y="1060"/>
                    <a:pt x="41" y="1109"/>
                    <a:pt x="80" y="1129"/>
                  </a:cubicBezTo>
                  <a:cubicBezTo>
                    <a:pt x="170" y="1189"/>
                    <a:pt x="280" y="1219"/>
                    <a:pt x="399" y="1219"/>
                  </a:cubicBezTo>
                  <a:lnTo>
                    <a:pt x="449" y="1219"/>
                  </a:lnTo>
                  <a:cubicBezTo>
                    <a:pt x="788" y="1189"/>
                    <a:pt x="1036" y="900"/>
                    <a:pt x="1007" y="562"/>
                  </a:cubicBezTo>
                  <a:cubicBezTo>
                    <a:pt x="996" y="402"/>
                    <a:pt x="917" y="253"/>
                    <a:pt x="797" y="144"/>
                  </a:cubicBezTo>
                  <a:cubicBezTo>
                    <a:pt x="685" y="57"/>
                    <a:pt x="550" y="0"/>
                    <a:pt x="41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3" name="Google Shape;293;p30"/>
            <p:cNvSpPr/>
            <p:nvPr/>
          </p:nvSpPr>
          <p:spPr>
            <a:xfrm>
              <a:off x="4106662" y="2741117"/>
              <a:ext cx="92727" cy="84425"/>
            </a:xfrm>
            <a:custGeom>
              <a:rect b="b" l="l" r="r" t="t"/>
              <a:pathLst>
                <a:path extrusionOk="0" h="2766" w="3038">
                  <a:moveTo>
                    <a:pt x="1448" y="1"/>
                  </a:moveTo>
                  <a:cubicBezTo>
                    <a:pt x="1377" y="1"/>
                    <a:pt x="1306" y="6"/>
                    <a:pt x="1235" y="18"/>
                  </a:cubicBezTo>
                  <a:cubicBezTo>
                    <a:pt x="1205" y="27"/>
                    <a:pt x="1185" y="58"/>
                    <a:pt x="1185" y="87"/>
                  </a:cubicBezTo>
                  <a:cubicBezTo>
                    <a:pt x="1195" y="107"/>
                    <a:pt x="1225" y="127"/>
                    <a:pt x="1255" y="127"/>
                  </a:cubicBezTo>
                  <a:cubicBezTo>
                    <a:pt x="1324" y="115"/>
                    <a:pt x="1394" y="109"/>
                    <a:pt x="1463" y="109"/>
                  </a:cubicBezTo>
                  <a:cubicBezTo>
                    <a:pt x="1917" y="109"/>
                    <a:pt x="2344" y="358"/>
                    <a:pt x="2569" y="764"/>
                  </a:cubicBezTo>
                  <a:cubicBezTo>
                    <a:pt x="2918" y="1372"/>
                    <a:pt x="2699" y="2149"/>
                    <a:pt x="2082" y="2497"/>
                  </a:cubicBezTo>
                  <a:cubicBezTo>
                    <a:pt x="1891" y="2605"/>
                    <a:pt x="1684" y="2660"/>
                    <a:pt x="1474" y="2660"/>
                  </a:cubicBezTo>
                  <a:cubicBezTo>
                    <a:pt x="1355" y="2660"/>
                    <a:pt x="1234" y="2643"/>
                    <a:pt x="1115" y="2607"/>
                  </a:cubicBezTo>
                  <a:cubicBezTo>
                    <a:pt x="787" y="2517"/>
                    <a:pt x="518" y="2308"/>
                    <a:pt x="349" y="2009"/>
                  </a:cubicBezTo>
                  <a:cubicBezTo>
                    <a:pt x="0" y="1392"/>
                    <a:pt x="219" y="615"/>
                    <a:pt x="837" y="266"/>
                  </a:cubicBezTo>
                  <a:cubicBezTo>
                    <a:pt x="867" y="257"/>
                    <a:pt x="876" y="226"/>
                    <a:pt x="857" y="197"/>
                  </a:cubicBezTo>
                  <a:cubicBezTo>
                    <a:pt x="850" y="182"/>
                    <a:pt x="826" y="173"/>
                    <a:pt x="807" y="173"/>
                  </a:cubicBezTo>
                  <a:cubicBezTo>
                    <a:pt x="799" y="173"/>
                    <a:pt x="793" y="174"/>
                    <a:pt x="787" y="177"/>
                  </a:cubicBezTo>
                  <a:cubicBezTo>
                    <a:pt x="469" y="356"/>
                    <a:pt x="230" y="655"/>
                    <a:pt x="130" y="1013"/>
                  </a:cubicBezTo>
                  <a:cubicBezTo>
                    <a:pt x="30" y="1362"/>
                    <a:pt x="80" y="1740"/>
                    <a:pt x="259" y="2059"/>
                  </a:cubicBezTo>
                  <a:cubicBezTo>
                    <a:pt x="438" y="2377"/>
                    <a:pt x="727" y="2616"/>
                    <a:pt x="1086" y="2716"/>
                  </a:cubicBezTo>
                  <a:cubicBezTo>
                    <a:pt x="1205" y="2746"/>
                    <a:pt x="1334" y="2766"/>
                    <a:pt x="1464" y="2766"/>
                  </a:cubicBezTo>
                  <a:cubicBezTo>
                    <a:pt x="1693" y="2766"/>
                    <a:pt x="1922" y="2706"/>
                    <a:pt x="2131" y="2587"/>
                  </a:cubicBezTo>
                  <a:cubicBezTo>
                    <a:pt x="2799" y="2218"/>
                    <a:pt x="3038" y="1372"/>
                    <a:pt x="2669" y="715"/>
                  </a:cubicBezTo>
                  <a:cubicBezTo>
                    <a:pt x="2416" y="270"/>
                    <a:pt x="1943" y="1"/>
                    <a:pt x="1448" y="1"/>
                  </a:cubicBez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39"/>
          <p:cNvSpPr txBox="1"/>
          <p:nvPr>
            <p:ph type="title"/>
          </p:nvPr>
        </p:nvSpPr>
        <p:spPr>
          <a:xfrm>
            <a:off x="208975" y="467250"/>
            <a:ext cx="7704000" cy="224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Activity:</a:t>
            </a:r>
            <a:endParaRPr sz="25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Which of the following are fixed compounds (they have to be hyphenated) and which are not?</a:t>
            </a:r>
            <a:endParaRPr sz="2500"/>
          </a:p>
        </p:txBody>
      </p:sp>
      <p:sp>
        <p:nvSpPr>
          <p:cNvPr id="505" name="Google Shape;505;p39"/>
          <p:cNvSpPr txBox="1"/>
          <p:nvPr>
            <p:ph idx="3" type="subTitle"/>
          </p:nvPr>
        </p:nvSpPr>
        <p:spPr>
          <a:xfrm>
            <a:off x="288725" y="1897913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short-term</a:t>
            </a:r>
            <a:endParaRPr/>
          </a:p>
        </p:txBody>
      </p:sp>
      <p:sp>
        <p:nvSpPr>
          <p:cNvPr id="506" name="Google Shape;506;p39"/>
          <p:cNvSpPr txBox="1"/>
          <p:nvPr>
            <p:ph idx="4" type="subTitle"/>
          </p:nvPr>
        </p:nvSpPr>
        <p:spPr>
          <a:xfrm>
            <a:off x="3094963" y="189792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sun-shine</a:t>
            </a:r>
            <a:endParaRPr/>
          </a:p>
        </p:txBody>
      </p:sp>
      <p:grpSp>
        <p:nvGrpSpPr>
          <p:cNvPr id="507" name="Google Shape;507;p39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508" name="Google Shape;508;p39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09" name="Google Shape;509;p39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0" name="Google Shape;510;p39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11" name="Google Shape;511;p39"/>
          <p:cNvSpPr/>
          <p:nvPr/>
        </p:nvSpPr>
        <p:spPr>
          <a:xfrm rot="-668011">
            <a:off x="6305007" y="4317718"/>
            <a:ext cx="2962711" cy="803541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39"/>
          <p:cNvSpPr/>
          <p:nvPr/>
        </p:nvSpPr>
        <p:spPr>
          <a:xfrm rot="-10282987">
            <a:off x="5098223" y="66625"/>
            <a:ext cx="3271489" cy="1070440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13" name="Google Shape;513;p39"/>
          <p:cNvGrpSpPr/>
          <p:nvPr/>
        </p:nvGrpSpPr>
        <p:grpSpPr>
          <a:xfrm rot="1884449">
            <a:off x="6932573" y="1002441"/>
            <a:ext cx="2982841" cy="1290746"/>
            <a:chOff x="1202500" y="3063807"/>
            <a:chExt cx="1138604" cy="492701"/>
          </a:xfrm>
        </p:grpSpPr>
        <p:sp>
          <p:nvSpPr>
            <p:cNvPr id="514" name="Google Shape;514;p39"/>
            <p:cNvSpPr/>
            <p:nvPr/>
          </p:nvSpPr>
          <p:spPr>
            <a:xfrm>
              <a:off x="1337779" y="3063807"/>
              <a:ext cx="906946" cy="458051"/>
            </a:xfrm>
            <a:custGeom>
              <a:rect b="b" l="l" r="r" t="t"/>
              <a:pathLst>
                <a:path extrusionOk="0" h="15007" w="29714">
                  <a:moveTo>
                    <a:pt x="1713" y="1"/>
                  </a:moveTo>
                  <a:lnTo>
                    <a:pt x="0" y="4621"/>
                  </a:lnTo>
                  <a:lnTo>
                    <a:pt x="28001" y="15007"/>
                  </a:lnTo>
                  <a:lnTo>
                    <a:pt x="29714" y="10386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5" name="Google Shape;515;p39"/>
            <p:cNvSpPr/>
            <p:nvPr/>
          </p:nvSpPr>
          <p:spPr>
            <a:xfrm>
              <a:off x="2165691" y="3371999"/>
              <a:ext cx="175413" cy="184509"/>
            </a:xfrm>
            <a:custGeom>
              <a:rect b="b" l="l" r="r" t="t"/>
              <a:pathLst>
                <a:path extrusionOk="0" h="6045" w="5747">
                  <a:moveTo>
                    <a:pt x="1785" y="1"/>
                  </a:moveTo>
                  <a:cubicBezTo>
                    <a:pt x="1717" y="1"/>
                    <a:pt x="1658" y="40"/>
                    <a:pt x="1634" y="110"/>
                  </a:cubicBezTo>
                  <a:lnTo>
                    <a:pt x="31" y="4432"/>
                  </a:lnTo>
                  <a:cubicBezTo>
                    <a:pt x="1" y="4511"/>
                    <a:pt x="41" y="4601"/>
                    <a:pt x="131" y="4631"/>
                  </a:cubicBezTo>
                  <a:lnTo>
                    <a:pt x="3915" y="6035"/>
                  </a:lnTo>
                  <a:cubicBezTo>
                    <a:pt x="3932" y="6042"/>
                    <a:pt x="3951" y="6045"/>
                    <a:pt x="3969" y="6045"/>
                  </a:cubicBezTo>
                  <a:cubicBezTo>
                    <a:pt x="4031" y="6045"/>
                    <a:pt x="4090" y="6007"/>
                    <a:pt x="4114" y="5945"/>
                  </a:cubicBezTo>
                  <a:lnTo>
                    <a:pt x="5717" y="1624"/>
                  </a:lnTo>
                  <a:cubicBezTo>
                    <a:pt x="5747" y="1534"/>
                    <a:pt x="5707" y="1444"/>
                    <a:pt x="5627" y="1415"/>
                  </a:cubicBezTo>
                  <a:lnTo>
                    <a:pt x="1843" y="10"/>
                  </a:lnTo>
                  <a:cubicBezTo>
                    <a:pt x="1824" y="4"/>
                    <a:pt x="1804" y="1"/>
                    <a:pt x="178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6" name="Google Shape;516;p39"/>
            <p:cNvSpPr/>
            <p:nvPr/>
          </p:nvSpPr>
          <p:spPr>
            <a:xfrm>
              <a:off x="1352369" y="3162824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2" y="0"/>
                  </a:moveTo>
                  <a:cubicBezTo>
                    <a:pt x="54" y="0"/>
                    <a:pt x="19" y="18"/>
                    <a:pt x="11" y="43"/>
                  </a:cubicBezTo>
                  <a:cubicBezTo>
                    <a:pt x="0" y="83"/>
                    <a:pt x="20" y="122"/>
                    <a:pt x="51" y="132"/>
                  </a:cubicBezTo>
                  <a:lnTo>
                    <a:pt x="27384" y="10279"/>
                  </a:lnTo>
                  <a:lnTo>
                    <a:pt x="27404" y="10279"/>
                  </a:lnTo>
                  <a:cubicBezTo>
                    <a:pt x="27434" y="10279"/>
                    <a:pt x="27463" y="10259"/>
                    <a:pt x="27474" y="10229"/>
                  </a:cubicBezTo>
                  <a:cubicBezTo>
                    <a:pt x="27483" y="10200"/>
                    <a:pt x="27463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89" y="0"/>
                    <a:pt x="82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7" name="Google Shape;517;p39"/>
            <p:cNvSpPr/>
            <p:nvPr/>
          </p:nvSpPr>
          <p:spPr>
            <a:xfrm>
              <a:off x="1374559" y="3102938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4" y="0"/>
                  </a:moveTo>
                  <a:cubicBezTo>
                    <a:pt x="57" y="0"/>
                    <a:pt x="27" y="18"/>
                    <a:pt x="10" y="43"/>
                  </a:cubicBezTo>
                  <a:cubicBezTo>
                    <a:pt x="1" y="83"/>
                    <a:pt x="21" y="122"/>
                    <a:pt x="5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33" y="10279"/>
                    <a:pt x="27464" y="10259"/>
                    <a:pt x="27473" y="10230"/>
                  </a:cubicBezTo>
                  <a:cubicBezTo>
                    <a:pt x="27484" y="10200"/>
                    <a:pt x="27473" y="10160"/>
                    <a:pt x="27433" y="10140"/>
                  </a:cubicBezTo>
                  <a:lnTo>
                    <a:pt x="100" y="3"/>
                  </a:lnTo>
                  <a:cubicBezTo>
                    <a:pt x="95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8" name="Google Shape;518;p39"/>
            <p:cNvSpPr/>
            <p:nvPr/>
          </p:nvSpPr>
          <p:spPr>
            <a:xfrm>
              <a:off x="1213153" y="3063807"/>
              <a:ext cx="176939" cy="141075"/>
            </a:xfrm>
            <a:custGeom>
              <a:rect b="b" l="l" r="r" t="t"/>
              <a:pathLst>
                <a:path extrusionOk="0" h="4622" w="5797">
                  <a:moveTo>
                    <a:pt x="5796" y="1"/>
                  </a:moveTo>
                  <a:lnTo>
                    <a:pt x="1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39"/>
            <p:cNvSpPr/>
            <p:nvPr/>
          </p:nvSpPr>
          <p:spPr>
            <a:xfrm>
              <a:off x="1202500" y="3064845"/>
              <a:ext cx="49294" cy="41236"/>
            </a:xfrm>
            <a:custGeom>
              <a:rect b="b" l="l" r="r" t="t"/>
              <a:pathLst>
                <a:path extrusionOk="0" h="1351" w="1615">
                  <a:moveTo>
                    <a:pt x="609" y="0"/>
                  </a:moveTo>
                  <a:cubicBezTo>
                    <a:pt x="392" y="0"/>
                    <a:pt x="188" y="138"/>
                    <a:pt x="111" y="355"/>
                  </a:cubicBezTo>
                  <a:cubicBezTo>
                    <a:pt x="1" y="634"/>
                    <a:pt x="151" y="943"/>
                    <a:pt x="429" y="1042"/>
                  </a:cubicBezTo>
                  <a:lnTo>
                    <a:pt x="1246" y="1350"/>
                  </a:lnTo>
                  <a:lnTo>
                    <a:pt x="1615" y="335"/>
                  </a:lnTo>
                  <a:lnTo>
                    <a:pt x="798" y="36"/>
                  </a:lnTo>
                  <a:cubicBezTo>
                    <a:pt x="736" y="12"/>
                    <a:pt x="672" y="0"/>
                    <a:pt x="60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20" name="Google Shape;520;p39"/>
            <p:cNvSpPr/>
            <p:nvPr/>
          </p:nvSpPr>
          <p:spPr>
            <a:xfrm>
              <a:off x="2156595" y="3360950"/>
              <a:ext cx="102464" cy="172879"/>
            </a:xfrm>
            <a:custGeom>
              <a:rect b="b" l="l" r="r" t="t"/>
              <a:pathLst>
                <a:path extrusionOk="0" h="5664" w="3357">
                  <a:moveTo>
                    <a:pt x="1934" y="0"/>
                  </a:moveTo>
                  <a:cubicBezTo>
                    <a:pt x="1917" y="0"/>
                    <a:pt x="1900" y="10"/>
                    <a:pt x="1892" y="24"/>
                  </a:cubicBezTo>
                  <a:lnTo>
                    <a:pt x="11" y="5103"/>
                  </a:lnTo>
                  <a:cubicBezTo>
                    <a:pt x="0" y="5123"/>
                    <a:pt x="20" y="5142"/>
                    <a:pt x="40" y="5152"/>
                  </a:cubicBezTo>
                  <a:lnTo>
                    <a:pt x="1405" y="5660"/>
                  </a:lnTo>
                  <a:cubicBezTo>
                    <a:pt x="1412" y="5663"/>
                    <a:pt x="1420" y="5664"/>
                    <a:pt x="1426" y="5664"/>
                  </a:cubicBezTo>
                  <a:cubicBezTo>
                    <a:pt x="1444" y="5664"/>
                    <a:pt x="1457" y="5655"/>
                    <a:pt x="1464" y="5640"/>
                  </a:cubicBezTo>
                  <a:lnTo>
                    <a:pt x="3346" y="562"/>
                  </a:lnTo>
                  <a:cubicBezTo>
                    <a:pt x="3356" y="542"/>
                    <a:pt x="3346" y="522"/>
                    <a:pt x="3316" y="512"/>
                  </a:cubicBezTo>
                  <a:lnTo>
                    <a:pt x="1952" y="4"/>
                  </a:lnTo>
                  <a:cubicBezTo>
                    <a:pt x="1947" y="2"/>
                    <a:pt x="1940" y="0"/>
                    <a:pt x="1934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1" name="Google Shape;521;p39"/>
          <p:cNvSpPr txBox="1"/>
          <p:nvPr>
            <p:ph idx="4" type="subTitle"/>
          </p:nvPr>
        </p:nvSpPr>
        <p:spPr>
          <a:xfrm>
            <a:off x="5767875" y="189792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peanut-butter </a:t>
            </a:r>
            <a:endParaRPr/>
          </a:p>
        </p:txBody>
      </p:sp>
      <p:sp>
        <p:nvSpPr>
          <p:cNvPr id="522" name="Google Shape;522;p39"/>
          <p:cNvSpPr txBox="1"/>
          <p:nvPr>
            <p:ph idx="4" type="subTitle"/>
          </p:nvPr>
        </p:nvSpPr>
        <p:spPr>
          <a:xfrm>
            <a:off x="28872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full-scale</a:t>
            </a:r>
            <a:endParaRPr/>
          </a:p>
        </p:txBody>
      </p:sp>
      <p:sp>
        <p:nvSpPr>
          <p:cNvPr id="523" name="Google Shape;523;p39"/>
          <p:cNvSpPr txBox="1"/>
          <p:nvPr>
            <p:ph idx="4" type="subTitle"/>
          </p:nvPr>
        </p:nvSpPr>
        <p:spPr>
          <a:xfrm>
            <a:off x="309497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old-fashioned</a:t>
            </a:r>
            <a:endParaRPr/>
          </a:p>
        </p:txBody>
      </p:sp>
      <p:sp>
        <p:nvSpPr>
          <p:cNvPr id="524" name="Google Shape;524;p39"/>
          <p:cNvSpPr txBox="1"/>
          <p:nvPr>
            <p:ph idx="4" type="subTitle"/>
          </p:nvPr>
        </p:nvSpPr>
        <p:spPr>
          <a:xfrm>
            <a:off x="5825175" y="2758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re-collect</a:t>
            </a:r>
            <a:endParaRPr/>
          </a:p>
        </p:txBody>
      </p:sp>
      <p:sp>
        <p:nvSpPr>
          <p:cNvPr id="525" name="Google Shape;525;p39"/>
          <p:cNvSpPr txBox="1"/>
          <p:nvPr>
            <p:ph idx="4" type="subTitle"/>
          </p:nvPr>
        </p:nvSpPr>
        <p:spPr>
          <a:xfrm>
            <a:off x="28872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rock-hard</a:t>
            </a:r>
            <a:endParaRPr/>
          </a:p>
        </p:txBody>
      </p:sp>
      <p:sp>
        <p:nvSpPr>
          <p:cNvPr id="526" name="Google Shape;526;p39"/>
          <p:cNvSpPr txBox="1"/>
          <p:nvPr>
            <p:ph idx="4" type="subTitle"/>
          </p:nvPr>
        </p:nvSpPr>
        <p:spPr>
          <a:xfrm>
            <a:off x="315207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deep-fried</a:t>
            </a:r>
            <a:endParaRPr/>
          </a:p>
        </p:txBody>
      </p:sp>
      <p:sp>
        <p:nvSpPr>
          <p:cNvPr id="527" name="Google Shape;527;p39"/>
          <p:cNvSpPr txBox="1"/>
          <p:nvPr>
            <p:ph idx="4" type="subTitle"/>
          </p:nvPr>
        </p:nvSpPr>
        <p:spPr>
          <a:xfrm>
            <a:off x="5825175" y="3704175"/>
            <a:ext cx="24177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mail-box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p40"/>
          <p:cNvSpPr txBox="1"/>
          <p:nvPr>
            <p:ph type="title"/>
          </p:nvPr>
        </p:nvSpPr>
        <p:spPr>
          <a:xfrm>
            <a:off x="398100" y="319800"/>
            <a:ext cx="83478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Elements of Suspense/Building Suspense</a:t>
            </a:r>
            <a:endParaRPr/>
          </a:p>
        </p:txBody>
      </p:sp>
      <p:sp>
        <p:nvSpPr>
          <p:cNvPr id="533" name="Google Shape;533;p40"/>
          <p:cNvSpPr txBox="1"/>
          <p:nvPr>
            <p:ph idx="2" type="subTitle"/>
          </p:nvPr>
        </p:nvSpPr>
        <p:spPr>
          <a:xfrm>
            <a:off x="352600" y="1649300"/>
            <a:ext cx="2417700" cy="10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SzPts val="2200"/>
              <a:buAutoNum type="arabicPeriod"/>
            </a:pPr>
            <a:r>
              <a:rPr lang="en"/>
              <a:t>Simple Sentences</a:t>
            </a:r>
            <a:endParaRPr/>
          </a:p>
        </p:txBody>
      </p:sp>
      <p:grpSp>
        <p:nvGrpSpPr>
          <p:cNvPr id="534" name="Google Shape;534;p40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535" name="Google Shape;535;p40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6" name="Google Shape;536;p40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7" name="Google Shape;537;p40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38" name="Google Shape;538;p40"/>
          <p:cNvSpPr/>
          <p:nvPr/>
        </p:nvSpPr>
        <p:spPr>
          <a:xfrm rot="1507493">
            <a:off x="6377507" y="19640"/>
            <a:ext cx="2962701" cy="803539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40"/>
          <p:cNvSpPr txBox="1"/>
          <p:nvPr>
            <p:ph idx="2" type="subTitle"/>
          </p:nvPr>
        </p:nvSpPr>
        <p:spPr>
          <a:xfrm>
            <a:off x="2993425" y="1649300"/>
            <a:ext cx="2417700" cy="10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2.  </a:t>
            </a:r>
            <a:r>
              <a:rPr lang="en"/>
              <a:t>Compound</a:t>
            </a:r>
            <a:r>
              <a:rPr lang="en"/>
              <a:t>    Sentences</a:t>
            </a:r>
            <a:endParaRPr/>
          </a:p>
        </p:txBody>
      </p:sp>
      <p:sp>
        <p:nvSpPr>
          <p:cNvPr id="540" name="Google Shape;540;p40"/>
          <p:cNvSpPr txBox="1"/>
          <p:nvPr>
            <p:ph idx="2" type="subTitle"/>
          </p:nvPr>
        </p:nvSpPr>
        <p:spPr>
          <a:xfrm>
            <a:off x="5689825" y="1649300"/>
            <a:ext cx="2417700" cy="1017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3.</a:t>
            </a:r>
            <a:r>
              <a:rPr lang="en"/>
              <a:t> Complex </a:t>
            </a:r>
            <a:r>
              <a:rPr lang="en"/>
              <a:t>Sentences</a:t>
            </a:r>
            <a:endParaRPr/>
          </a:p>
        </p:txBody>
      </p:sp>
      <p:sp>
        <p:nvSpPr>
          <p:cNvPr id="541" name="Google Shape;541;p40"/>
          <p:cNvSpPr txBox="1"/>
          <p:nvPr>
            <p:ph idx="2" type="subTitle"/>
          </p:nvPr>
        </p:nvSpPr>
        <p:spPr>
          <a:xfrm>
            <a:off x="352600" y="2761925"/>
            <a:ext cx="2158200" cy="6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4.</a:t>
            </a:r>
            <a:r>
              <a:rPr lang="en"/>
              <a:t> Ellipses </a:t>
            </a:r>
            <a:endParaRPr/>
          </a:p>
        </p:txBody>
      </p:sp>
      <p:sp>
        <p:nvSpPr>
          <p:cNvPr id="542" name="Google Shape;542;p40"/>
          <p:cNvSpPr txBox="1"/>
          <p:nvPr>
            <p:ph idx="2" type="subTitle"/>
          </p:nvPr>
        </p:nvSpPr>
        <p:spPr>
          <a:xfrm>
            <a:off x="2993425" y="2761925"/>
            <a:ext cx="2361000" cy="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5.</a:t>
            </a:r>
            <a:r>
              <a:rPr lang="en"/>
              <a:t> Hyphenated compound </a:t>
            </a:r>
            <a:endParaRPr/>
          </a:p>
        </p:txBody>
      </p:sp>
      <p:sp>
        <p:nvSpPr>
          <p:cNvPr id="543" name="Google Shape;543;p40"/>
          <p:cNvSpPr txBox="1"/>
          <p:nvPr>
            <p:ph idx="2" type="subTitle"/>
          </p:nvPr>
        </p:nvSpPr>
        <p:spPr>
          <a:xfrm>
            <a:off x="5689825" y="2761925"/>
            <a:ext cx="1908900" cy="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6.</a:t>
            </a:r>
            <a:r>
              <a:rPr lang="en"/>
              <a:t> Time pressure</a:t>
            </a:r>
            <a:endParaRPr/>
          </a:p>
        </p:txBody>
      </p:sp>
      <p:sp>
        <p:nvSpPr>
          <p:cNvPr id="544" name="Google Shape;544;p40"/>
          <p:cNvSpPr txBox="1"/>
          <p:nvPr>
            <p:ph idx="2" type="subTitle"/>
          </p:nvPr>
        </p:nvSpPr>
        <p:spPr>
          <a:xfrm>
            <a:off x="222850" y="3643625"/>
            <a:ext cx="1965600" cy="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7.</a:t>
            </a:r>
            <a:r>
              <a:rPr lang="en"/>
              <a:t> Likeable hero(ine)</a:t>
            </a:r>
            <a:endParaRPr/>
          </a:p>
        </p:txBody>
      </p:sp>
      <p:sp>
        <p:nvSpPr>
          <p:cNvPr id="545" name="Google Shape;545;p40"/>
          <p:cNvSpPr txBox="1"/>
          <p:nvPr>
            <p:ph idx="2" type="subTitle"/>
          </p:nvPr>
        </p:nvSpPr>
        <p:spPr>
          <a:xfrm>
            <a:off x="2608075" y="3827000"/>
            <a:ext cx="1680000" cy="88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8.</a:t>
            </a:r>
            <a:r>
              <a:rPr lang="en"/>
              <a:t> Familiar setting</a:t>
            </a:r>
            <a:endParaRPr/>
          </a:p>
        </p:txBody>
      </p:sp>
      <p:sp>
        <p:nvSpPr>
          <p:cNvPr id="546" name="Google Shape;546;p40"/>
          <p:cNvSpPr txBox="1"/>
          <p:nvPr>
            <p:ph idx="2" type="subTitle"/>
          </p:nvPr>
        </p:nvSpPr>
        <p:spPr>
          <a:xfrm>
            <a:off x="4389938" y="3739250"/>
            <a:ext cx="215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9.</a:t>
            </a:r>
            <a:r>
              <a:rPr lang="en"/>
              <a:t> cliff-hanger</a:t>
            </a:r>
            <a:endParaRPr/>
          </a:p>
        </p:txBody>
      </p:sp>
      <p:sp>
        <p:nvSpPr>
          <p:cNvPr id="547" name="Google Shape;547;p40"/>
          <p:cNvSpPr txBox="1"/>
          <p:nvPr>
            <p:ph idx="2" type="subTitle"/>
          </p:nvPr>
        </p:nvSpPr>
        <p:spPr>
          <a:xfrm>
            <a:off x="6650000" y="3827000"/>
            <a:ext cx="2417700" cy="123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10. </a:t>
            </a:r>
            <a:r>
              <a:rPr lang="en"/>
              <a:t>Questions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11.</a:t>
            </a:r>
            <a:r>
              <a:rPr lang="en"/>
              <a:t> Dilemma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12.</a:t>
            </a:r>
            <a:r>
              <a:rPr lang="en"/>
              <a:t> anticlimax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31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Ellipses</a:t>
            </a:r>
            <a:endParaRPr/>
          </a:p>
        </p:txBody>
      </p:sp>
      <p:sp>
        <p:nvSpPr>
          <p:cNvPr id="299" name="Google Shape;299;p31"/>
          <p:cNvSpPr txBox="1"/>
          <p:nvPr>
            <p:ph idx="1" type="body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An ellipse is a series of three dots used to show an omission from written text. It can be used in writing to create suspense. </a:t>
            </a:r>
            <a:endParaRPr sz="2000"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indent="-355600" lvl="0" marL="45720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Full quotation:</a:t>
            </a:r>
            <a:r>
              <a:rPr lang="en" sz="2000"/>
              <a:t> </a:t>
            </a:r>
            <a:r>
              <a:rPr i="1" lang="en" sz="2000"/>
              <a:t>"Today, after hours of careful thought, we voted the bill."</a:t>
            </a:r>
            <a:endParaRPr i="1" sz="2000"/>
          </a:p>
          <a:p>
            <a:pPr indent="-355600" lvl="0" marL="45720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b="1" lang="en" sz="2000"/>
              <a:t>With ellipsis: </a:t>
            </a:r>
            <a:r>
              <a:rPr i="1" lang="en" sz="2000"/>
              <a:t>"Today … we voted the bill."</a:t>
            </a:r>
            <a:endParaRPr i="1" sz="2000"/>
          </a:p>
          <a:p>
            <a:pPr indent="0" lvl="0" marL="457200" rtl="0" algn="l">
              <a:spcBef>
                <a:spcPts val="2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31"/>
          <p:cNvSpPr/>
          <p:nvPr/>
        </p:nvSpPr>
        <p:spPr>
          <a:xfrm rot="-10282987">
            <a:off x="5098223" y="66625"/>
            <a:ext cx="3271489" cy="1070440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1" name="Google Shape;301;p31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302" name="Google Shape;302;p31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31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31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05" name="Google Shape;305;p31"/>
          <p:cNvSpPr/>
          <p:nvPr/>
        </p:nvSpPr>
        <p:spPr>
          <a:xfrm rot="-668011">
            <a:off x="6305007" y="4317718"/>
            <a:ext cx="2962711" cy="803541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06" name="Google Shape;306;p31"/>
          <p:cNvGrpSpPr/>
          <p:nvPr/>
        </p:nvGrpSpPr>
        <p:grpSpPr>
          <a:xfrm>
            <a:off x="7248120" y="445016"/>
            <a:ext cx="2982800" cy="1290728"/>
            <a:chOff x="1202500" y="3063807"/>
            <a:chExt cx="1138604" cy="492701"/>
          </a:xfrm>
        </p:grpSpPr>
        <p:sp>
          <p:nvSpPr>
            <p:cNvPr id="307" name="Google Shape;307;p31"/>
            <p:cNvSpPr/>
            <p:nvPr/>
          </p:nvSpPr>
          <p:spPr>
            <a:xfrm>
              <a:off x="1337779" y="3063807"/>
              <a:ext cx="906946" cy="458051"/>
            </a:xfrm>
            <a:custGeom>
              <a:rect b="b" l="l" r="r" t="t"/>
              <a:pathLst>
                <a:path extrusionOk="0" h="15007" w="29714">
                  <a:moveTo>
                    <a:pt x="1713" y="1"/>
                  </a:moveTo>
                  <a:lnTo>
                    <a:pt x="0" y="4621"/>
                  </a:lnTo>
                  <a:lnTo>
                    <a:pt x="28001" y="15007"/>
                  </a:lnTo>
                  <a:lnTo>
                    <a:pt x="29714" y="10386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8" name="Google Shape;308;p31"/>
            <p:cNvSpPr/>
            <p:nvPr/>
          </p:nvSpPr>
          <p:spPr>
            <a:xfrm>
              <a:off x="2165691" y="3371999"/>
              <a:ext cx="175413" cy="184509"/>
            </a:xfrm>
            <a:custGeom>
              <a:rect b="b" l="l" r="r" t="t"/>
              <a:pathLst>
                <a:path extrusionOk="0" h="6045" w="5747">
                  <a:moveTo>
                    <a:pt x="1785" y="1"/>
                  </a:moveTo>
                  <a:cubicBezTo>
                    <a:pt x="1717" y="1"/>
                    <a:pt x="1658" y="40"/>
                    <a:pt x="1634" y="110"/>
                  </a:cubicBezTo>
                  <a:lnTo>
                    <a:pt x="31" y="4432"/>
                  </a:lnTo>
                  <a:cubicBezTo>
                    <a:pt x="1" y="4511"/>
                    <a:pt x="41" y="4601"/>
                    <a:pt x="131" y="4631"/>
                  </a:cubicBezTo>
                  <a:lnTo>
                    <a:pt x="3915" y="6035"/>
                  </a:lnTo>
                  <a:cubicBezTo>
                    <a:pt x="3932" y="6042"/>
                    <a:pt x="3951" y="6045"/>
                    <a:pt x="3969" y="6045"/>
                  </a:cubicBezTo>
                  <a:cubicBezTo>
                    <a:pt x="4031" y="6045"/>
                    <a:pt x="4090" y="6007"/>
                    <a:pt x="4114" y="5945"/>
                  </a:cubicBezTo>
                  <a:lnTo>
                    <a:pt x="5717" y="1624"/>
                  </a:lnTo>
                  <a:cubicBezTo>
                    <a:pt x="5747" y="1534"/>
                    <a:pt x="5707" y="1444"/>
                    <a:pt x="5627" y="1415"/>
                  </a:cubicBezTo>
                  <a:lnTo>
                    <a:pt x="1843" y="10"/>
                  </a:lnTo>
                  <a:cubicBezTo>
                    <a:pt x="1824" y="4"/>
                    <a:pt x="1804" y="1"/>
                    <a:pt x="178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9" name="Google Shape;309;p31"/>
            <p:cNvSpPr/>
            <p:nvPr/>
          </p:nvSpPr>
          <p:spPr>
            <a:xfrm>
              <a:off x="1352369" y="3162824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2" y="0"/>
                  </a:moveTo>
                  <a:cubicBezTo>
                    <a:pt x="54" y="0"/>
                    <a:pt x="19" y="18"/>
                    <a:pt x="11" y="43"/>
                  </a:cubicBezTo>
                  <a:cubicBezTo>
                    <a:pt x="0" y="83"/>
                    <a:pt x="20" y="122"/>
                    <a:pt x="51" y="132"/>
                  </a:cubicBezTo>
                  <a:lnTo>
                    <a:pt x="27384" y="10279"/>
                  </a:lnTo>
                  <a:lnTo>
                    <a:pt x="27404" y="10279"/>
                  </a:lnTo>
                  <a:cubicBezTo>
                    <a:pt x="27434" y="10279"/>
                    <a:pt x="27463" y="10259"/>
                    <a:pt x="27474" y="10229"/>
                  </a:cubicBezTo>
                  <a:cubicBezTo>
                    <a:pt x="27483" y="10200"/>
                    <a:pt x="27463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89" y="0"/>
                    <a:pt x="82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0" name="Google Shape;310;p31"/>
            <p:cNvSpPr/>
            <p:nvPr/>
          </p:nvSpPr>
          <p:spPr>
            <a:xfrm>
              <a:off x="1374559" y="3102938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4" y="0"/>
                  </a:moveTo>
                  <a:cubicBezTo>
                    <a:pt x="57" y="0"/>
                    <a:pt x="27" y="18"/>
                    <a:pt x="10" y="43"/>
                  </a:cubicBezTo>
                  <a:cubicBezTo>
                    <a:pt x="1" y="83"/>
                    <a:pt x="21" y="122"/>
                    <a:pt x="5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33" y="10279"/>
                    <a:pt x="27464" y="10259"/>
                    <a:pt x="27473" y="10230"/>
                  </a:cubicBezTo>
                  <a:cubicBezTo>
                    <a:pt x="27484" y="10200"/>
                    <a:pt x="27473" y="10160"/>
                    <a:pt x="27433" y="10140"/>
                  </a:cubicBezTo>
                  <a:lnTo>
                    <a:pt x="100" y="3"/>
                  </a:lnTo>
                  <a:cubicBezTo>
                    <a:pt x="95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1" name="Google Shape;311;p31"/>
            <p:cNvSpPr/>
            <p:nvPr/>
          </p:nvSpPr>
          <p:spPr>
            <a:xfrm>
              <a:off x="1213153" y="3063807"/>
              <a:ext cx="176939" cy="141075"/>
            </a:xfrm>
            <a:custGeom>
              <a:rect b="b" l="l" r="r" t="t"/>
              <a:pathLst>
                <a:path extrusionOk="0" h="4622" w="5797">
                  <a:moveTo>
                    <a:pt x="5796" y="1"/>
                  </a:moveTo>
                  <a:lnTo>
                    <a:pt x="1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2" name="Google Shape;312;p31"/>
            <p:cNvSpPr/>
            <p:nvPr/>
          </p:nvSpPr>
          <p:spPr>
            <a:xfrm>
              <a:off x="1202500" y="3064845"/>
              <a:ext cx="49294" cy="41236"/>
            </a:xfrm>
            <a:custGeom>
              <a:rect b="b" l="l" r="r" t="t"/>
              <a:pathLst>
                <a:path extrusionOk="0" h="1351" w="1615">
                  <a:moveTo>
                    <a:pt x="609" y="0"/>
                  </a:moveTo>
                  <a:cubicBezTo>
                    <a:pt x="392" y="0"/>
                    <a:pt x="188" y="138"/>
                    <a:pt x="111" y="355"/>
                  </a:cubicBezTo>
                  <a:cubicBezTo>
                    <a:pt x="1" y="634"/>
                    <a:pt x="151" y="943"/>
                    <a:pt x="429" y="1042"/>
                  </a:cubicBezTo>
                  <a:lnTo>
                    <a:pt x="1246" y="1350"/>
                  </a:lnTo>
                  <a:lnTo>
                    <a:pt x="1615" y="335"/>
                  </a:lnTo>
                  <a:lnTo>
                    <a:pt x="798" y="36"/>
                  </a:lnTo>
                  <a:cubicBezTo>
                    <a:pt x="736" y="12"/>
                    <a:pt x="672" y="0"/>
                    <a:pt x="60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3" name="Google Shape;313;p31"/>
            <p:cNvSpPr/>
            <p:nvPr/>
          </p:nvSpPr>
          <p:spPr>
            <a:xfrm>
              <a:off x="2156595" y="3360950"/>
              <a:ext cx="102464" cy="172879"/>
            </a:xfrm>
            <a:custGeom>
              <a:rect b="b" l="l" r="r" t="t"/>
              <a:pathLst>
                <a:path extrusionOk="0" h="5664" w="3357">
                  <a:moveTo>
                    <a:pt x="1934" y="0"/>
                  </a:moveTo>
                  <a:cubicBezTo>
                    <a:pt x="1917" y="0"/>
                    <a:pt x="1900" y="10"/>
                    <a:pt x="1892" y="24"/>
                  </a:cubicBezTo>
                  <a:lnTo>
                    <a:pt x="11" y="5103"/>
                  </a:lnTo>
                  <a:cubicBezTo>
                    <a:pt x="0" y="5123"/>
                    <a:pt x="20" y="5142"/>
                    <a:pt x="40" y="5152"/>
                  </a:cubicBezTo>
                  <a:lnTo>
                    <a:pt x="1405" y="5660"/>
                  </a:lnTo>
                  <a:cubicBezTo>
                    <a:pt x="1412" y="5663"/>
                    <a:pt x="1420" y="5664"/>
                    <a:pt x="1426" y="5664"/>
                  </a:cubicBezTo>
                  <a:cubicBezTo>
                    <a:pt x="1444" y="5664"/>
                    <a:pt x="1457" y="5655"/>
                    <a:pt x="1464" y="5640"/>
                  </a:cubicBezTo>
                  <a:lnTo>
                    <a:pt x="3346" y="562"/>
                  </a:lnTo>
                  <a:cubicBezTo>
                    <a:pt x="3356" y="542"/>
                    <a:pt x="3346" y="522"/>
                    <a:pt x="3316" y="512"/>
                  </a:cubicBezTo>
                  <a:lnTo>
                    <a:pt x="1952" y="4"/>
                  </a:lnTo>
                  <a:cubicBezTo>
                    <a:pt x="1947" y="2"/>
                    <a:pt x="1940" y="0"/>
                    <a:pt x="1934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2"/>
          <p:cNvSpPr txBox="1"/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More </a:t>
            </a:r>
            <a:r>
              <a:rPr lang="en"/>
              <a:t>Examples</a:t>
            </a:r>
            <a:r>
              <a:rPr lang="en"/>
              <a:t>:</a:t>
            </a:r>
            <a:endParaRPr/>
          </a:p>
        </p:txBody>
      </p:sp>
      <p:grpSp>
        <p:nvGrpSpPr>
          <p:cNvPr id="319" name="Google Shape;319;p32"/>
          <p:cNvGrpSpPr/>
          <p:nvPr/>
        </p:nvGrpSpPr>
        <p:grpSpPr>
          <a:xfrm rot="-2699512">
            <a:off x="457917" y="468324"/>
            <a:ext cx="524261" cy="251375"/>
            <a:chOff x="-1650450" y="4728250"/>
            <a:chExt cx="1053000" cy="504825"/>
          </a:xfrm>
        </p:grpSpPr>
        <p:sp>
          <p:nvSpPr>
            <p:cNvPr id="320" name="Google Shape;320;p32"/>
            <p:cNvSpPr/>
            <p:nvPr/>
          </p:nvSpPr>
          <p:spPr>
            <a:xfrm>
              <a:off x="-1650450" y="5032350"/>
              <a:ext cx="144825" cy="200725"/>
            </a:xfrm>
            <a:custGeom>
              <a:rect b="b" l="l" r="r" t="t"/>
              <a:pathLst>
                <a:path extrusionOk="0" h="8029" w="5793">
                  <a:moveTo>
                    <a:pt x="703" y="1"/>
                  </a:moveTo>
                  <a:cubicBezTo>
                    <a:pt x="598" y="1"/>
                    <a:pt x="495" y="29"/>
                    <a:pt x="411" y="84"/>
                  </a:cubicBezTo>
                  <a:cubicBezTo>
                    <a:pt x="79" y="329"/>
                    <a:pt x="0" y="660"/>
                    <a:pt x="166" y="991"/>
                  </a:cubicBezTo>
                  <a:lnTo>
                    <a:pt x="4548" y="7698"/>
                  </a:lnTo>
                  <a:cubicBezTo>
                    <a:pt x="4714" y="7943"/>
                    <a:pt x="4879" y="8029"/>
                    <a:pt x="5131" y="8029"/>
                  </a:cubicBezTo>
                  <a:cubicBezTo>
                    <a:pt x="5210" y="8029"/>
                    <a:pt x="5296" y="7943"/>
                    <a:pt x="5462" y="7943"/>
                  </a:cubicBezTo>
                  <a:cubicBezTo>
                    <a:pt x="5707" y="7698"/>
                    <a:pt x="5793" y="7367"/>
                    <a:pt x="5627" y="7036"/>
                  </a:cubicBezTo>
                  <a:lnTo>
                    <a:pt x="1238" y="329"/>
                  </a:lnTo>
                  <a:cubicBezTo>
                    <a:pt x="1128" y="110"/>
                    <a:pt x="910" y="1"/>
                    <a:pt x="70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32"/>
            <p:cNvSpPr/>
            <p:nvPr/>
          </p:nvSpPr>
          <p:spPr>
            <a:xfrm>
              <a:off x="-1172625" y="4728250"/>
              <a:ext cx="31125" cy="419925"/>
            </a:xfrm>
            <a:custGeom>
              <a:rect b="b" l="l" r="r" t="t"/>
              <a:pathLst>
                <a:path extrusionOk="0" h="16797" w="1245">
                  <a:moveTo>
                    <a:pt x="662" y="0"/>
                  </a:moveTo>
                  <a:cubicBezTo>
                    <a:pt x="252" y="0"/>
                    <a:pt x="0" y="332"/>
                    <a:pt x="0" y="663"/>
                  </a:cubicBezTo>
                  <a:lnTo>
                    <a:pt x="0" y="16221"/>
                  </a:lnTo>
                  <a:cubicBezTo>
                    <a:pt x="0" y="16552"/>
                    <a:pt x="252" y="16797"/>
                    <a:pt x="662" y="16797"/>
                  </a:cubicBezTo>
                  <a:cubicBezTo>
                    <a:pt x="993" y="16797"/>
                    <a:pt x="1245" y="16552"/>
                    <a:pt x="1245" y="16221"/>
                  </a:cubicBezTo>
                  <a:lnTo>
                    <a:pt x="1245" y="663"/>
                  </a:lnTo>
                  <a:cubicBezTo>
                    <a:pt x="1245" y="332"/>
                    <a:pt x="993" y="0"/>
                    <a:pt x="66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2" name="Google Shape;322;p32"/>
            <p:cNvSpPr/>
            <p:nvPr/>
          </p:nvSpPr>
          <p:spPr>
            <a:xfrm>
              <a:off x="-760850" y="5032725"/>
              <a:ext cx="163400" cy="189925"/>
            </a:xfrm>
            <a:custGeom>
              <a:rect b="b" l="l" r="r" t="t"/>
              <a:pathLst>
                <a:path extrusionOk="0" h="7597" w="6536">
                  <a:moveTo>
                    <a:pt x="5837" y="0"/>
                  </a:moveTo>
                  <a:cubicBezTo>
                    <a:pt x="5654" y="0"/>
                    <a:pt x="5473" y="89"/>
                    <a:pt x="5377" y="235"/>
                  </a:cubicBezTo>
                  <a:lnTo>
                    <a:pt x="246" y="6604"/>
                  </a:lnTo>
                  <a:cubicBezTo>
                    <a:pt x="1" y="6855"/>
                    <a:pt x="1" y="7266"/>
                    <a:pt x="332" y="7431"/>
                  </a:cubicBezTo>
                  <a:cubicBezTo>
                    <a:pt x="411" y="7517"/>
                    <a:pt x="577" y="7597"/>
                    <a:pt x="663" y="7597"/>
                  </a:cubicBezTo>
                  <a:cubicBezTo>
                    <a:pt x="908" y="7597"/>
                    <a:pt x="1073" y="7517"/>
                    <a:pt x="1159" y="7352"/>
                  </a:cubicBezTo>
                  <a:lnTo>
                    <a:pt x="6290" y="1062"/>
                  </a:lnTo>
                  <a:cubicBezTo>
                    <a:pt x="6535" y="731"/>
                    <a:pt x="6456" y="400"/>
                    <a:pt x="6204" y="149"/>
                  </a:cubicBezTo>
                  <a:cubicBezTo>
                    <a:pt x="6102" y="46"/>
                    <a:pt x="5969" y="0"/>
                    <a:pt x="58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23" name="Google Shape;323;p32"/>
          <p:cNvSpPr/>
          <p:nvPr/>
        </p:nvSpPr>
        <p:spPr>
          <a:xfrm rot="1507493">
            <a:off x="6377507" y="19640"/>
            <a:ext cx="2962701" cy="803539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2"/>
          <p:cNvSpPr txBox="1"/>
          <p:nvPr>
            <p:ph idx="4294967295" type="body"/>
          </p:nvPr>
        </p:nvSpPr>
        <p:spPr>
          <a:xfrm>
            <a:off x="720000" y="1359000"/>
            <a:ext cx="7704000" cy="324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I stood at the doorway to the strange old house … </a:t>
            </a:r>
            <a:r>
              <a:rPr lang="en" sz="2000"/>
              <a:t>I Don't</a:t>
            </a:r>
            <a:r>
              <a:rPr lang="en" sz="2000"/>
              <a:t> </a:t>
            </a:r>
            <a:r>
              <a:rPr lang="en" sz="2000"/>
              <a:t>remember</a:t>
            </a:r>
            <a:r>
              <a:rPr lang="en" sz="2000"/>
              <a:t> entering … the hallway reeked of something I </a:t>
            </a:r>
            <a:r>
              <a:rPr lang="en" sz="2000"/>
              <a:t>couldn't quite place.</a:t>
            </a:r>
            <a:endParaRPr sz="2000"/>
          </a:p>
          <a:p>
            <a:pPr indent="-355600" lvl="0" marL="457200" rtl="0" algn="l">
              <a:lnSpc>
                <a:spcPct val="160714"/>
              </a:lnSpc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Activity: Imagine you are in the house and you walk into the kitchen. Write a paragraph describing what you see and include </a:t>
            </a:r>
            <a:r>
              <a:rPr lang="en" sz="2000"/>
              <a:t> ellipses in several places.</a:t>
            </a:r>
            <a:endParaRPr i="1" sz="2000"/>
          </a:p>
          <a:p>
            <a:pPr indent="0" lvl="0" marL="457200" rtl="0" algn="l">
              <a:spcBef>
                <a:spcPts val="22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33"/>
          <p:cNvSpPr txBox="1"/>
          <p:nvPr>
            <p:ph idx="1" type="subTitle"/>
          </p:nvPr>
        </p:nvSpPr>
        <p:spPr>
          <a:xfrm>
            <a:off x="2012875" y="2999050"/>
            <a:ext cx="5118300" cy="75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can be the part of the presentation where you can introduce yourself, write your email…</a:t>
            </a:r>
            <a:endParaRPr/>
          </a:p>
        </p:txBody>
      </p:sp>
      <p:sp>
        <p:nvSpPr>
          <p:cNvPr id="330" name="Google Shape;330;p33"/>
          <p:cNvSpPr txBox="1"/>
          <p:nvPr>
            <p:ph type="title"/>
          </p:nvPr>
        </p:nvSpPr>
        <p:spPr>
          <a:xfrm>
            <a:off x="2080450" y="1389650"/>
            <a:ext cx="5118300" cy="28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Word Cloud</a:t>
            </a:r>
            <a:endParaRPr/>
          </a:p>
        </p:txBody>
      </p:sp>
      <p:grpSp>
        <p:nvGrpSpPr>
          <p:cNvPr id="331" name="Google Shape;331;p33"/>
          <p:cNvGrpSpPr/>
          <p:nvPr/>
        </p:nvGrpSpPr>
        <p:grpSpPr>
          <a:xfrm>
            <a:off x="5501658" y="3880946"/>
            <a:ext cx="3237961" cy="1401191"/>
            <a:chOff x="1202500" y="3063807"/>
            <a:chExt cx="1138604" cy="492701"/>
          </a:xfrm>
        </p:grpSpPr>
        <p:sp>
          <p:nvSpPr>
            <p:cNvPr id="332" name="Google Shape;332;p33"/>
            <p:cNvSpPr/>
            <p:nvPr/>
          </p:nvSpPr>
          <p:spPr>
            <a:xfrm>
              <a:off x="1337779" y="3063807"/>
              <a:ext cx="906946" cy="458051"/>
            </a:xfrm>
            <a:custGeom>
              <a:rect b="b" l="l" r="r" t="t"/>
              <a:pathLst>
                <a:path extrusionOk="0" h="15007" w="29714">
                  <a:moveTo>
                    <a:pt x="1713" y="1"/>
                  </a:moveTo>
                  <a:lnTo>
                    <a:pt x="0" y="4621"/>
                  </a:lnTo>
                  <a:lnTo>
                    <a:pt x="28001" y="15007"/>
                  </a:lnTo>
                  <a:lnTo>
                    <a:pt x="29714" y="10386"/>
                  </a:lnTo>
                  <a:lnTo>
                    <a:pt x="1713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3" name="Google Shape;333;p33"/>
            <p:cNvSpPr/>
            <p:nvPr/>
          </p:nvSpPr>
          <p:spPr>
            <a:xfrm>
              <a:off x="2165691" y="3371999"/>
              <a:ext cx="175413" cy="184509"/>
            </a:xfrm>
            <a:custGeom>
              <a:rect b="b" l="l" r="r" t="t"/>
              <a:pathLst>
                <a:path extrusionOk="0" h="6045" w="5747">
                  <a:moveTo>
                    <a:pt x="1785" y="1"/>
                  </a:moveTo>
                  <a:cubicBezTo>
                    <a:pt x="1717" y="1"/>
                    <a:pt x="1658" y="40"/>
                    <a:pt x="1634" y="110"/>
                  </a:cubicBezTo>
                  <a:lnTo>
                    <a:pt x="31" y="4432"/>
                  </a:lnTo>
                  <a:cubicBezTo>
                    <a:pt x="1" y="4511"/>
                    <a:pt x="41" y="4601"/>
                    <a:pt x="131" y="4631"/>
                  </a:cubicBezTo>
                  <a:lnTo>
                    <a:pt x="3915" y="6035"/>
                  </a:lnTo>
                  <a:cubicBezTo>
                    <a:pt x="3932" y="6042"/>
                    <a:pt x="3951" y="6045"/>
                    <a:pt x="3969" y="6045"/>
                  </a:cubicBezTo>
                  <a:cubicBezTo>
                    <a:pt x="4031" y="6045"/>
                    <a:pt x="4090" y="6007"/>
                    <a:pt x="4114" y="5945"/>
                  </a:cubicBezTo>
                  <a:lnTo>
                    <a:pt x="5717" y="1624"/>
                  </a:lnTo>
                  <a:cubicBezTo>
                    <a:pt x="5747" y="1534"/>
                    <a:pt x="5707" y="1444"/>
                    <a:pt x="5627" y="1415"/>
                  </a:cubicBezTo>
                  <a:lnTo>
                    <a:pt x="1843" y="10"/>
                  </a:lnTo>
                  <a:cubicBezTo>
                    <a:pt x="1824" y="4"/>
                    <a:pt x="1804" y="1"/>
                    <a:pt x="178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4" name="Google Shape;334;p33"/>
            <p:cNvSpPr/>
            <p:nvPr/>
          </p:nvSpPr>
          <p:spPr>
            <a:xfrm>
              <a:off x="1352369" y="3162824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2" y="0"/>
                  </a:moveTo>
                  <a:cubicBezTo>
                    <a:pt x="54" y="0"/>
                    <a:pt x="19" y="18"/>
                    <a:pt x="11" y="43"/>
                  </a:cubicBezTo>
                  <a:cubicBezTo>
                    <a:pt x="0" y="83"/>
                    <a:pt x="20" y="122"/>
                    <a:pt x="51" y="132"/>
                  </a:cubicBezTo>
                  <a:lnTo>
                    <a:pt x="27384" y="10279"/>
                  </a:lnTo>
                  <a:lnTo>
                    <a:pt x="27404" y="10279"/>
                  </a:lnTo>
                  <a:cubicBezTo>
                    <a:pt x="27434" y="10279"/>
                    <a:pt x="27463" y="10259"/>
                    <a:pt x="27474" y="10229"/>
                  </a:cubicBezTo>
                  <a:cubicBezTo>
                    <a:pt x="27483" y="10200"/>
                    <a:pt x="27463" y="10160"/>
                    <a:pt x="27434" y="10140"/>
                  </a:cubicBezTo>
                  <a:lnTo>
                    <a:pt x="100" y="3"/>
                  </a:lnTo>
                  <a:cubicBezTo>
                    <a:pt x="95" y="1"/>
                    <a:pt x="89" y="0"/>
                    <a:pt x="82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5" name="Google Shape;335;p33"/>
            <p:cNvSpPr/>
            <p:nvPr/>
          </p:nvSpPr>
          <p:spPr>
            <a:xfrm>
              <a:off x="1374559" y="3102938"/>
              <a:ext cx="838880" cy="313771"/>
            </a:xfrm>
            <a:custGeom>
              <a:rect b="b" l="l" r="r" t="t"/>
              <a:pathLst>
                <a:path extrusionOk="0" h="10280" w="27484">
                  <a:moveTo>
                    <a:pt x="84" y="0"/>
                  </a:moveTo>
                  <a:cubicBezTo>
                    <a:pt x="57" y="0"/>
                    <a:pt x="27" y="18"/>
                    <a:pt x="10" y="43"/>
                  </a:cubicBezTo>
                  <a:cubicBezTo>
                    <a:pt x="1" y="83"/>
                    <a:pt x="21" y="122"/>
                    <a:pt x="50" y="133"/>
                  </a:cubicBezTo>
                  <a:lnTo>
                    <a:pt x="27384" y="10279"/>
                  </a:lnTo>
                  <a:lnTo>
                    <a:pt x="27414" y="10279"/>
                  </a:lnTo>
                  <a:cubicBezTo>
                    <a:pt x="27433" y="10279"/>
                    <a:pt x="27464" y="10259"/>
                    <a:pt x="27473" y="10230"/>
                  </a:cubicBezTo>
                  <a:cubicBezTo>
                    <a:pt x="27484" y="10200"/>
                    <a:pt x="27473" y="10160"/>
                    <a:pt x="27433" y="10140"/>
                  </a:cubicBezTo>
                  <a:lnTo>
                    <a:pt x="100" y="3"/>
                  </a:lnTo>
                  <a:cubicBezTo>
                    <a:pt x="95" y="1"/>
                    <a:pt x="90" y="0"/>
                    <a:pt x="84" y="0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6" name="Google Shape;336;p33"/>
            <p:cNvSpPr/>
            <p:nvPr/>
          </p:nvSpPr>
          <p:spPr>
            <a:xfrm>
              <a:off x="1213153" y="3063807"/>
              <a:ext cx="176939" cy="141075"/>
            </a:xfrm>
            <a:custGeom>
              <a:rect b="b" l="l" r="r" t="t"/>
              <a:pathLst>
                <a:path extrusionOk="0" h="4622" w="5797">
                  <a:moveTo>
                    <a:pt x="5796" y="1"/>
                  </a:moveTo>
                  <a:lnTo>
                    <a:pt x="1" y="479"/>
                  </a:lnTo>
                  <a:lnTo>
                    <a:pt x="4083" y="4621"/>
                  </a:lnTo>
                  <a:lnTo>
                    <a:pt x="5796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7" name="Google Shape;337;p33"/>
            <p:cNvSpPr/>
            <p:nvPr/>
          </p:nvSpPr>
          <p:spPr>
            <a:xfrm>
              <a:off x="1202500" y="3064845"/>
              <a:ext cx="49294" cy="41236"/>
            </a:xfrm>
            <a:custGeom>
              <a:rect b="b" l="l" r="r" t="t"/>
              <a:pathLst>
                <a:path extrusionOk="0" h="1351" w="1615">
                  <a:moveTo>
                    <a:pt x="609" y="0"/>
                  </a:moveTo>
                  <a:cubicBezTo>
                    <a:pt x="392" y="0"/>
                    <a:pt x="188" y="138"/>
                    <a:pt x="111" y="355"/>
                  </a:cubicBezTo>
                  <a:cubicBezTo>
                    <a:pt x="1" y="634"/>
                    <a:pt x="151" y="943"/>
                    <a:pt x="429" y="1042"/>
                  </a:cubicBezTo>
                  <a:lnTo>
                    <a:pt x="1246" y="1350"/>
                  </a:lnTo>
                  <a:lnTo>
                    <a:pt x="1615" y="335"/>
                  </a:lnTo>
                  <a:lnTo>
                    <a:pt x="798" y="36"/>
                  </a:lnTo>
                  <a:cubicBezTo>
                    <a:pt x="736" y="12"/>
                    <a:pt x="672" y="0"/>
                    <a:pt x="60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33"/>
            <p:cNvSpPr/>
            <p:nvPr/>
          </p:nvSpPr>
          <p:spPr>
            <a:xfrm>
              <a:off x="2156595" y="3360950"/>
              <a:ext cx="102464" cy="172879"/>
            </a:xfrm>
            <a:custGeom>
              <a:rect b="b" l="l" r="r" t="t"/>
              <a:pathLst>
                <a:path extrusionOk="0" h="5664" w="3357">
                  <a:moveTo>
                    <a:pt x="1934" y="0"/>
                  </a:moveTo>
                  <a:cubicBezTo>
                    <a:pt x="1917" y="0"/>
                    <a:pt x="1900" y="10"/>
                    <a:pt x="1892" y="24"/>
                  </a:cubicBezTo>
                  <a:lnTo>
                    <a:pt x="11" y="5103"/>
                  </a:lnTo>
                  <a:cubicBezTo>
                    <a:pt x="0" y="5123"/>
                    <a:pt x="20" y="5142"/>
                    <a:pt x="40" y="5152"/>
                  </a:cubicBezTo>
                  <a:lnTo>
                    <a:pt x="1405" y="5660"/>
                  </a:lnTo>
                  <a:cubicBezTo>
                    <a:pt x="1412" y="5663"/>
                    <a:pt x="1420" y="5664"/>
                    <a:pt x="1426" y="5664"/>
                  </a:cubicBezTo>
                  <a:cubicBezTo>
                    <a:pt x="1444" y="5664"/>
                    <a:pt x="1457" y="5655"/>
                    <a:pt x="1464" y="5640"/>
                  </a:cubicBezTo>
                  <a:lnTo>
                    <a:pt x="3346" y="562"/>
                  </a:lnTo>
                  <a:cubicBezTo>
                    <a:pt x="3356" y="542"/>
                    <a:pt x="3346" y="522"/>
                    <a:pt x="3316" y="512"/>
                  </a:cubicBezTo>
                  <a:lnTo>
                    <a:pt x="1952" y="4"/>
                  </a:lnTo>
                  <a:cubicBezTo>
                    <a:pt x="1947" y="2"/>
                    <a:pt x="1940" y="0"/>
                    <a:pt x="1934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39" name="Google Shape;339;p33"/>
          <p:cNvGrpSpPr/>
          <p:nvPr/>
        </p:nvGrpSpPr>
        <p:grpSpPr>
          <a:xfrm flipH="1">
            <a:off x="212960" y="373416"/>
            <a:ext cx="2771012" cy="1219141"/>
            <a:chOff x="4642497" y="4500531"/>
            <a:chExt cx="1005155" cy="442215"/>
          </a:xfrm>
        </p:grpSpPr>
        <p:sp>
          <p:nvSpPr>
            <p:cNvPr id="340" name="Google Shape;340;p33"/>
            <p:cNvSpPr/>
            <p:nvPr/>
          </p:nvSpPr>
          <p:spPr>
            <a:xfrm>
              <a:off x="4751618" y="4500531"/>
              <a:ext cx="764100" cy="400608"/>
            </a:xfrm>
            <a:custGeom>
              <a:rect b="b" l="l" r="r" t="t"/>
              <a:pathLst>
                <a:path extrusionOk="0" h="13125" w="25034">
                  <a:moveTo>
                    <a:pt x="1823" y="0"/>
                  </a:moveTo>
                  <a:lnTo>
                    <a:pt x="0" y="5636"/>
                  </a:lnTo>
                  <a:lnTo>
                    <a:pt x="23212" y="13124"/>
                  </a:lnTo>
                  <a:lnTo>
                    <a:pt x="25034" y="7499"/>
                  </a:lnTo>
                  <a:lnTo>
                    <a:pt x="1823" y="0"/>
                  </a:ln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1" name="Google Shape;341;p33"/>
            <p:cNvSpPr/>
            <p:nvPr/>
          </p:nvSpPr>
          <p:spPr>
            <a:xfrm>
              <a:off x="5437902" y="4723350"/>
              <a:ext cx="209751" cy="219396"/>
            </a:xfrm>
            <a:custGeom>
              <a:rect b="b" l="l" r="r" t="t"/>
              <a:pathLst>
                <a:path extrusionOk="0" h="7188" w="6872">
                  <a:moveTo>
                    <a:pt x="1899" y="0"/>
                  </a:moveTo>
                  <a:cubicBezTo>
                    <a:pt x="1830" y="0"/>
                    <a:pt x="1769" y="45"/>
                    <a:pt x="1753" y="109"/>
                  </a:cubicBezTo>
                  <a:lnTo>
                    <a:pt x="31" y="5436"/>
                  </a:lnTo>
                  <a:cubicBezTo>
                    <a:pt x="0" y="5516"/>
                    <a:pt x="51" y="5605"/>
                    <a:pt x="130" y="5635"/>
                  </a:cubicBezTo>
                  <a:lnTo>
                    <a:pt x="4930" y="7178"/>
                  </a:lnTo>
                  <a:cubicBezTo>
                    <a:pt x="4946" y="7185"/>
                    <a:pt x="4962" y="7187"/>
                    <a:pt x="4978" y="7187"/>
                  </a:cubicBezTo>
                  <a:cubicBezTo>
                    <a:pt x="5043" y="7187"/>
                    <a:pt x="5105" y="7143"/>
                    <a:pt x="5129" y="7079"/>
                  </a:cubicBezTo>
                  <a:lnTo>
                    <a:pt x="6842" y="1752"/>
                  </a:lnTo>
                  <a:cubicBezTo>
                    <a:pt x="6871" y="1672"/>
                    <a:pt x="6822" y="1582"/>
                    <a:pt x="6742" y="1553"/>
                  </a:cubicBezTo>
                  <a:lnTo>
                    <a:pt x="1952" y="9"/>
                  </a:lnTo>
                  <a:cubicBezTo>
                    <a:pt x="1934" y="3"/>
                    <a:pt x="1917" y="0"/>
                    <a:pt x="1899" y="0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33"/>
            <p:cNvSpPr/>
            <p:nvPr/>
          </p:nvSpPr>
          <p:spPr>
            <a:xfrm>
              <a:off x="4766819" y="4621402"/>
              <a:ext cx="696340" cy="227454"/>
            </a:xfrm>
            <a:custGeom>
              <a:rect b="b" l="l" r="r" t="t"/>
              <a:pathLst>
                <a:path extrusionOk="0" h="7452" w="22814">
                  <a:moveTo>
                    <a:pt x="79" y="1"/>
                  </a:moveTo>
                  <a:cubicBezTo>
                    <a:pt x="47" y="1"/>
                    <a:pt x="18" y="19"/>
                    <a:pt x="10" y="43"/>
                  </a:cubicBezTo>
                  <a:cubicBezTo>
                    <a:pt x="0" y="83"/>
                    <a:pt x="20" y="123"/>
                    <a:pt x="50" y="133"/>
                  </a:cubicBezTo>
                  <a:lnTo>
                    <a:pt x="22714" y="7452"/>
                  </a:lnTo>
                  <a:lnTo>
                    <a:pt x="22734" y="7452"/>
                  </a:lnTo>
                  <a:cubicBezTo>
                    <a:pt x="22763" y="7452"/>
                    <a:pt x="22793" y="7432"/>
                    <a:pt x="22803" y="7402"/>
                  </a:cubicBezTo>
                  <a:cubicBezTo>
                    <a:pt x="22813" y="7372"/>
                    <a:pt x="22793" y="7332"/>
                    <a:pt x="22754" y="7322"/>
                  </a:cubicBezTo>
                  <a:lnTo>
                    <a:pt x="100" y="3"/>
                  </a:lnTo>
                  <a:cubicBezTo>
                    <a:pt x="93" y="2"/>
                    <a:pt x="86" y="1"/>
                    <a:pt x="7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3" name="Google Shape;343;p33"/>
            <p:cNvSpPr/>
            <p:nvPr/>
          </p:nvSpPr>
          <p:spPr>
            <a:xfrm>
              <a:off x="4790230" y="4548452"/>
              <a:ext cx="696310" cy="227454"/>
            </a:xfrm>
            <a:custGeom>
              <a:rect b="b" l="l" r="r" t="t"/>
              <a:pathLst>
                <a:path extrusionOk="0" h="7452" w="22813">
                  <a:moveTo>
                    <a:pt x="83" y="1"/>
                  </a:moveTo>
                  <a:cubicBezTo>
                    <a:pt x="56" y="1"/>
                    <a:pt x="26" y="19"/>
                    <a:pt x="10" y="43"/>
                  </a:cubicBezTo>
                  <a:cubicBezTo>
                    <a:pt x="0" y="83"/>
                    <a:pt x="20" y="123"/>
                    <a:pt x="60" y="133"/>
                  </a:cubicBezTo>
                  <a:lnTo>
                    <a:pt x="22713" y="7452"/>
                  </a:lnTo>
                  <a:lnTo>
                    <a:pt x="22733" y="7452"/>
                  </a:lnTo>
                  <a:cubicBezTo>
                    <a:pt x="22763" y="7452"/>
                    <a:pt x="22793" y="7432"/>
                    <a:pt x="22803" y="7402"/>
                  </a:cubicBezTo>
                  <a:cubicBezTo>
                    <a:pt x="22813" y="7372"/>
                    <a:pt x="22793" y="7332"/>
                    <a:pt x="22763" y="7323"/>
                  </a:cubicBezTo>
                  <a:lnTo>
                    <a:pt x="100" y="3"/>
                  </a:lnTo>
                  <a:cubicBezTo>
                    <a:pt x="95" y="2"/>
                    <a:pt x="89" y="1"/>
                    <a:pt x="83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33"/>
            <p:cNvSpPr/>
            <p:nvPr/>
          </p:nvSpPr>
          <p:spPr>
            <a:xfrm>
              <a:off x="4654340" y="4500531"/>
              <a:ext cx="152918" cy="172055"/>
            </a:xfrm>
            <a:custGeom>
              <a:rect b="b" l="l" r="r" t="t"/>
              <a:pathLst>
                <a:path extrusionOk="0" h="5637" w="5010">
                  <a:moveTo>
                    <a:pt x="5010" y="0"/>
                  </a:moveTo>
                  <a:lnTo>
                    <a:pt x="1" y="1494"/>
                  </a:lnTo>
                  <a:lnTo>
                    <a:pt x="3187" y="5636"/>
                  </a:lnTo>
                  <a:lnTo>
                    <a:pt x="5010" y="0"/>
                  </a:ln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5" name="Google Shape;345;p33"/>
            <p:cNvSpPr/>
            <p:nvPr/>
          </p:nvSpPr>
          <p:spPr>
            <a:xfrm>
              <a:off x="4642497" y="4525743"/>
              <a:ext cx="45326" cy="48073"/>
            </a:xfrm>
            <a:custGeom>
              <a:rect b="b" l="l" r="r" t="t"/>
              <a:pathLst>
                <a:path extrusionOk="0" h="1575" w="1485">
                  <a:moveTo>
                    <a:pt x="439" y="1"/>
                  </a:moveTo>
                  <a:cubicBezTo>
                    <a:pt x="409" y="1"/>
                    <a:pt x="379" y="11"/>
                    <a:pt x="369" y="41"/>
                  </a:cubicBezTo>
                  <a:lnTo>
                    <a:pt x="1" y="1176"/>
                  </a:lnTo>
                  <a:cubicBezTo>
                    <a:pt x="1" y="1196"/>
                    <a:pt x="10" y="1225"/>
                    <a:pt x="41" y="1236"/>
                  </a:cubicBezTo>
                  <a:lnTo>
                    <a:pt x="1086" y="1574"/>
                  </a:lnTo>
                  <a:lnTo>
                    <a:pt x="1484" y="340"/>
                  </a:lnTo>
                  <a:lnTo>
                    <a:pt x="439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33"/>
            <p:cNvSpPr/>
            <p:nvPr/>
          </p:nvSpPr>
          <p:spPr>
            <a:xfrm>
              <a:off x="5429691" y="4711049"/>
              <a:ext cx="98527" cy="202669"/>
            </a:xfrm>
            <a:custGeom>
              <a:rect b="b" l="l" r="r" t="t"/>
              <a:pathLst>
                <a:path extrusionOk="0" h="6640" w="3228">
                  <a:moveTo>
                    <a:pt x="2051" y="0"/>
                  </a:moveTo>
                  <a:cubicBezTo>
                    <a:pt x="2032" y="0"/>
                    <a:pt x="2020" y="12"/>
                    <a:pt x="2012" y="34"/>
                  </a:cubicBezTo>
                  <a:lnTo>
                    <a:pt x="11" y="6227"/>
                  </a:lnTo>
                  <a:cubicBezTo>
                    <a:pt x="1" y="6247"/>
                    <a:pt x="21" y="6267"/>
                    <a:pt x="41" y="6277"/>
                  </a:cubicBezTo>
                  <a:lnTo>
                    <a:pt x="1156" y="6636"/>
                  </a:lnTo>
                  <a:cubicBezTo>
                    <a:pt x="1164" y="6638"/>
                    <a:pt x="1171" y="6640"/>
                    <a:pt x="1178" y="6640"/>
                  </a:cubicBezTo>
                  <a:cubicBezTo>
                    <a:pt x="1195" y="6640"/>
                    <a:pt x="1208" y="6631"/>
                    <a:pt x="1216" y="6616"/>
                  </a:cubicBezTo>
                  <a:lnTo>
                    <a:pt x="3217" y="422"/>
                  </a:lnTo>
                  <a:cubicBezTo>
                    <a:pt x="3227" y="392"/>
                    <a:pt x="3207" y="372"/>
                    <a:pt x="3187" y="363"/>
                  </a:cubicBezTo>
                  <a:lnTo>
                    <a:pt x="2072" y="4"/>
                  </a:lnTo>
                  <a:cubicBezTo>
                    <a:pt x="2065" y="2"/>
                    <a:pt x="2058" y="0"/>
                    <a:pt x="2051" y="0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7" name="Google Shape;347;p33"/>
          <p:cNvSpPr/>
          <p:nvPr/>
        </p:nvSpPr>
        <p:spPr>
          <a:xfrm rot="-10283061">
            <a:off x="5571091" y="226140"/>
            <a:ext cx="3680670" cy="1204339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33"/>
          <p:cNvSpPr/>
          <p:nvPr/>
        </p:nvSpPr>
        <p:spPr>
          <a:xfrm rot="-10282952">
            <a:off x="-160329" y="3547390"/>
            <a:ext cx="4156255" cy="1359858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34"/>
          <p:cNvSpPr txBox="1"/>
          <p:nvPr>
            <p:ph idx="1" type="subTitle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tense and exciting ending to an episode of a story.</a:t>
            </a:r>
            <a:endParaRPr sz="2000"/>
          </a:p>
        </p:txBody>
      </p:sp>
      <p:sp>
        <p:nvSpPr>
          <p:cNvPr id="354" name="Google Shape;354;p34"/>
          <p:cNvSpPr txBox="1"/>
          <p:nvPr>
            <p:ph type="title"/>
          </p:nvPr>
        </p:nvSpPr>
        <p:spPr>
          <a:xfrm>
            <a:off x="982350" y="1814100"/>
            <a:ext cx="27024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cliff-hanger</a:t>
            </a:r>
            <a:endParaRPr/>
          </a:p>
        </p:txBody>
      </p:sp>
      <p:sp>
        <p:nvSpPr>
          <p:cNvPr id="355" name="Google Shape;355;p34"/>
          <p:cNvSpPr txBox="1"/>
          <p:nvPr>
            <p:ph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01</a:t>
            </a:r>
            <a:endParaRPr/>
          </a:p>
        </p:txBody>
      </p:sp>
      <p:sp>
        <p:nvSpPr>
          <p:cNvPr id="356" name="Google Shape;356;p34"/>
          <p:cNvSpPr/>
          <p:nvPr/>
        </p:nvSpPr>
        <p:spPr>
          <a:xfrm rot="-668067">
            <a:off x="-140808" y="399467"/>
            <a:ext cx="4249626" cy="1152576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5"/>
          <p:cNvSpPr txBox="1"/>
          <p:nvPr>
            <p:ph idx="1" type="subTitle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Not very keen or enthusiastic.</a:t>
            </a:r>
            <a:endParaRPr sz="2000"/>
          </a:p>
        </p:txBody>
      </p:sp>
      <p:sp>
        <p:nvSpPr>
          <p:cNvPr id="362" name="Google Shape;362;p35"/>
          <p:cNvSpPr txBox="1"/>
          <p:nvPr>
            <p:ph type="title"/>
          </p:nvPr>
        </p:nvSpPr>
        <p:spPr>
          <a:xfrm>
            <a:off x="982350" y="1814100"/>
            <a:ext cx="3372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half-hearted</a:t>
            </a:r>
            <a:endParaRPr/>
          </a:p>
        </p:txBody>
      </p:sp>
      <p:sp>
        <p:nvSpPr>
          <p:cNvPr id="363" name="Google Shape;363;p35"/>
          <p:cNvSpPr txBox="1"/>
          <p:nvPr>
            <p:ph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02</a:t>
            </a:r>
            <a:endParaRPr/>
          </a:p>
        </p:txBody>
      </p:sp>
      <p:sp>
        <p:nvSpPr>
          <p:cNvPr id="364" name="Google Shape;364;p35"/>
          <p:cNvSpPr/>
          <p:nvPr/>
        </p:nvSpPr>
        <p:spPr>
          <a:xfrm rot="-668067">
            <a:off x="-140808" y="399467"/>
            <a:ext cx="4249626" cy="1152576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36"/>
          <p:cNvSpPr txBox="1"/>
          <p:nvPr>
            <p:ph idx="1" type="subTitle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A psychological thriller story.</a:t>
            </a:r>
            <a:endParaRPr sz="2000"/>
          </a:p>
        </p:txBody>
      </p:sp>
      <p:sp>
        <p:nvSpPr>
          <p:cNvPr id="370" name="Google Shape;370;p36"/>
          <p:cNvSpPr txBox="1"/>
          <p:nvPr>
            <p:ph type="title"/>
          </p:nvPr>
        </p:nvSpPr>
        <p:spPr>
          <a:xfrm>
            <a:off x="982350" y="1814100"/>
            <a:ext cx="4152300" cy="12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Murder-suspense whodunit</a:t>
            </a:r>
            <a:endParaRPr/>
          </a:p>
        </p:txBody>
      </p:sp>
      <p:sp>
        <p:nvSpPr>
          <p:cNvPr id="371" name="Google Shape;371;p36"/>
          <p:cNvSpPr txBox="1"/>
          <p:nvPr>
            <p:ph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03</a:t>
            </a:r>
            <a:endParaRPr/>
          </a:p>
        </p:txBody>
      </p:sp>
      <p:sp>
        <p:nvSpPr>
          <p:cNvPr id="372" name="Google Shape;372;p36"/>
          <p:cNvSpPr/>
          <p:nvPr/>
        </p:nvSpPr>
        <p:spPr>
          <a:xfrm rot="-668067">
            <a:off x="-140808" y="399467"/>
            <a:ext cx="4249626" cy="1152576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7"/>
          <p:cNvSpPr txBox="1"/>
          <p:nvPr>
            <p:ph idx="1" type="subTitle"/>
          </p:nvPr>
        </p:nvSpPr>
        <p:spPr>
          <a:xfrm>
            <a:off x="867450" y="2937175"/>
            <a:ext cx="7297800" cy="1795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The plant from which sugar is obtained.</a:t>
            </a:r>
            <a:endParaRPr sz="2000"/>
          </a:p>
        </p:txBody>
      </p:sp>
      <p:sp>
        <p:nvSpPr>
          <p:cNvPr id="378" name="Google Shape;378;p37"/>
          <p:cNvSpPr txBox="1"/>
          <p:nvPr>
            <p:ph type="title"/>
          </p:nvPr>
        </p:nvSpPr>
        <p:spPr>
          <a:xfrm>
            <a:off x="982350" y="1814100"/>
            <a:ext cx="4152300" cy="1229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Sugar cane</a:t>
            </a:r>
            <a:endParaRPr/>
          </a:p>
        </p:txBody>
      </p:sp>
      <p:sp>
        <p:nvSpPr>
          <p:cNvPr id="379" name="Google Shape;379;p37"/>
          <p:cNvSpPr txBox="1"/>
          <p:nvPr>
            <p:ph idx="2" type="title"/>
          </p:nvPr>
        </p:nvSpPr>
        <p:spPr>
          <a:xfrm>
            <a:off x="5134500" y="692400"/>
            <a:ext cx="32895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04</a:t>
            </a:r>
            <a:endParaRPr/>
          </a:p>
        </p:txBody>
      </p:sp>
      <p:sp>
        <p:nvSpPr>
          <p:cNvPr id="380" name="Google Shape;380;p37"/>
          <p:cNvSpPr/>
          <p:nvPr/>
        </p:nvSpPr>
        <p:spPr>
          <a:xfrm rot="-668067">
            <a:off x="-140808" y="399467"/>
            <a:ext cx="4249626" cy="1152576"/>
          </a:xfrm>
          <a:custGeom>
            <a:rect b="b" l="l" r="r" t="t"/>
            <a:pathLst>
              <a:path extrusionOk="0" h="32141" w="118506">
                <a:moveTo>
                  <a:pt x="71918" y="8890"/>
                </a:moveTo>
                <a:cubicBezTo>
                  <a:pt x="72328" y="8890"/>
                  <a:pt x="72745" y="8969"/>
                  <a:pt x="73321" y="9301"/>
                </a:cubicBezTo>
                <a:cubicBezTo>
                  <a:pt x="74149" y="9718"/>
                  <a:pt x="74811" y="10545"/>
                  <a:pt x="75228" y="11207"/>
                </a:cubicBezTo>
                <a:cubicBezTo>
                  <a:pt x="77214" y="14517"/>
                  <a:pt x="77876" y="18655"/>
                  <a:pt x="76883" y="22376"/>
                </a:cubicBezTo>
                <a:cubicBezTo>
                  <a:pt x="76883" y="22541"/>
                  <a:pt x="76797" y="22707"/>
                  <a:pt x="76718" y="22872"/>
                </a:cubicBezTo>
                <a:cubicBezTo>
                  <a:pt x="73321" y="21303"/>
                  <a:pt x="71090" y="19066"/>
                  <a:pt x="70011" y="16173"/>
                </a:cubicBezTo>
                <a:cubicBezTo>
                  <a:pt x="69349" y="14352"/>
                  <a:pt x="69349" y="10545"/>
                  <a:pt x="70759" y="9301"/>
                </a:cubicBezTo>
                <a:cubicBezTo>
                  <a:pt x="71090" y="9056"/>
                  <a:pt x="71421" y="8890"/>
                  <a:pt x="71918" y="8890"/>
                </a:cubicBezTo>
                <a:close/>
                <a:moveTo>
                  <a:pt x="118130" y="1"/>
                </a:moveTo>
                <a:cubicBezTo>
                  <a:pt x="118013" y="1"/>
                  <a:pt x="117907" y="76"/>
                  <a:pt x="117844" y="197"/>
                </a:cubicBezTo>
                <a:cubicBezTo>
                  <a:pt x="115857" y="5328"/>
                  <a:pt x="113044" y="10049"/>
                  <a:pt x="109734" y="13935"/>
                </a:cubicBezTo>
                <a:cubicBezTo>
                  <a:pt x="106013" y="18324"/>
                  <a:pt x="101789" y="21469"/>
                  <a:pt x="97155" y="23369"/>
                </a:cubicBezTo>
                <a:cubicBezTo>
                  <a:pt x="94670" y="24356"/>
                  <a:pt x="91209" y="24987"/>
                  <a:pt x="87530" y="24987"/>
                </a:cubicBezTo>
                <a:cubicBezTo>
                  <a:pt x="84103" y="24987"/>
                  <a:pt x="80486" y="24439"/>
                  <a:pt x="77294" y="23124"/>
                </a:cubicBezTo>
                <a:cubicBezTo>
                  <a:pt x="77380" y="22958"/>
                  <a:pt x="77459" y="22707"/>
                  <a:pt x="77459" y="22541"/>
                </a:cubicBezTo>
                <a:cubicBezTo>
                  <a:pt x="78538" y="18655"/>
                  <a:pt x="77876" y="14266"/>
                  <a:pt x="75724" y="10876"/>
                </a:cubicBezTo>
                <a:cubicBezTo>
                  <a:pt x="75228" y="10128"/>
                  <a:pt x="74566" y="9221"/>
                  <a:pt x="73573" y="8725"/>
                </a:cubicBezTo>
                <a:cubicBezTo>
                  <a:pt x="72888" y="8382"/>
                  <a:pt x="72316" y="8252"/>
                  <a:pt x="71840" y="8252"/>
                </a:cubicBezTo>
                <a:cubicBezTo>
                  <a:pt x="71166" y="8252"/>
                  <a:pt x="70683" y="8513"/>
                  <a:pt x="70342" y="8804"/>
                </a:cubicBezTo>
                <a:cubicBezTo>
                  <a:pt x="68608" y="10380"/>
                  <a:pt x="68773" y="14597"/>
                  <a:pt x="69435" y="16417"/>
                </a:cubicBezTo>
                <a:cubicBezTo>
                  <a:pt x="70508" y="19397"/>
                  <a:pt x="72990" y="21879"/>
                  <a:pt x="76552" y="23455"/>
                </a:cubicBezTo>
                <a:cubicBezTo>
                  <a:pt x="75473" y="26765"/>
                  <a:pt x="73487" y="29082"/>
                  <a:pt x="70673" y="30406"/>
                </a:cubicBezTo>
                <a:cubicBezTo>
                  <a:pt x="69044" y="31154"/>
                  <a:pt x="67147" y="31519"/>
                  <a:pt x="65091" y="31519"/>
                </a:cubicBezTo>
                <a:cubicBezTo>
                  <a:pt x="61925" y="31519"/>
                  <a:pt x="58383" y="30654"/>
                  <a:pt x="54870" y="28996"/>
                </a:cubicBezTo>
                <a:cubicBezTo>
                  <a:pt x="48581" y="25938"/>
                  <a:pt x="43615" y="20721"/>
                  <a:pt x="38816" y="15590"/>
                </a:cubicBezTo>
                <a:cubicBezTo>
                  <a:pt x="37326" y="14021"/>
                  <a:pt x="35836" y="12445"/>
                  <a:pt x="34261" y="10876"/>
                </a:cubicBezTo>
                <a:cubicBezTo>
                  <a:pt x="28302" y="5083"/>
                  <a:pt x="24165" y="3428"/>
                  <a:pt x="21602" y="2766"/>
                </a:cubicBezTo>
                <a:cubicBezTo>
                  <a:pt x="20128" y="2353"/>
                  <a:pt x="18706" y="2151"/>
                  <a:pt x="17340" y="2151"/>
                </a:cubicBezTo>
                <a:cubicBezTo>
                  <a:pt x="14872" y="2151"/>
                  <a:pt x="12588" y="2812"/>
                  <a:pt x="10513" y="4090"/>
                </a:cubicBezTo>
                <a:cubicBezTo>
                  <a:pt x="7865" y="5745"/>
                  <a:pt x="5462" y="8473"/>
                  <a:pt x="3562" y="12200"/>
                </a:cubicBezTo>
                <a:cubicBezTo>
                  <a:pt x="2072" y="15179"/>
                  <a:pt x="828" y="18900"/>
                  <a:pt x="0" y="22793"/>
                </a:cubicBezTo>
                <a:cubicBezTo>
                  <a:pt x="0" y="22958"/>
                  <a:pt x="86" y="23124"/>
                  <a:pt x="252" y="23124"/>
                </a:cubicBezTo>
                <a:cubicBezTo>
                  <a:pt x="281" y="23138"/>
                  <a:pt x="311" y="23144"/>
                  <a:pt x="339" y="23144"/>
                </a:cubicBezTo>
                <a:cubicBezTo>
                  <a:pt x="471" y="23144"/>
                  <a:pt x="583" y="23008"/>
                  <a:pt x="583" y="22872"/>
                </a:cubicBezTo>
                <a:cubicBezTo>
                  <a:pt x="3145" y="10545"/>
                  <a:pt x="8607" y="5990"/>
                  <a:pt x="10844" y="4587"/>
                </a:cubicBezTo>
                <a:cubicBezTo>
                  <a:pt x="12854" y="3368"/>
                  <a:pt x="14998" y="2761"/>
                  <a:pt x="17321" y="2761"/>
                </a:cubicBezTo>
                <a:cubicBezTo>
                  <a:pt x="18633" y="2761"/>
                  <a:pt x="20003" y="2955"/>
                  <a:pt x="21437" y="3342"/>
                </a:cubicBezTo>
                <a:cubicBezTo>
                  <a:pt x="23920" y="4004"/>
                  <a:pt x="27971" y="5659"/>
                  <a:pt x="33850" y="11373"/>
                </a:cubicBezTo>
                <a:cubicBezTo>
                  <a:pt x="35340" y="12862"/>
                  <a:pt x="36909" y="14431"/>
                  <a:pt x="38398" y="16007"/>
                </a:cubicBezTo>
                <a:cubicBezTo>
                  <a:pt x="43198" y="21138"/>
                  <a:pt x="48250" y="26434"/>
                  <a:pt x="54619" y="29579"/>
                </a:cubicBezTo>
                <a:cubicBezTo>
                  <a:pt x="57432" y="30903"/>
                  <a:pt x="60332" y="31731"/>
                  <a:pt x="63060" y="32062"/>
                </a:cubicBezTo>
                <a:cubicBezTo>
                  <a:pt x="63722" y="32141"/>
                  <a:pt x="64384" y="32141"/>
                  <a:pt x="65046" y="32141"/>
                </a:cubicBezTo>
                <a:cubicBezTo>
                  <a:pt x="67283" y="32141"/>
                  <a:pt x="69270" y="31731"/>
                  <a:pt x="70925" y="30982"/>
                </a:cubicBezTo>
                <a:cubicBezTo>
                  <a:pt x="73904" y="29579"/>
                  <a:pt x="75969" y="27176"/>
                  <a:pt x="77128" y="23700"/>
                </a:cubicBezTo>
                <a:cubicBezTo>
                  <a:pt x="80369" y="25060"/>
                  <a:pt x="84072" y="25628"/>
                  <a:pt x="87585" y="25628"/>
                </a:cubicBezTo>
                <a:cubicBezTo>
                  <a:pt x="91342" y="25628"/>
                  <a:pt x="94881" y="24978"/>
                  <a:pt x="97406" y="23952"/>
                </a:cubicBezTo>
                <a:cubicBezTo>
                  <a:pt x="102120" y="21965"/>
                  <a:pt x="106423" y="18735"/>
                  <a:pt x="110230" y="14352"/>
                </a:cubicBezTo>
                <a:cubicBezTo>
                  <a:pt x="113540" y="10380"/>
                  <a:pt x="116440" y="5580"/>
                  <a:pt x="118426" y="449"/>
                </a:cubicBezTo>
                <a:cubicBezTo>
                  <a:pt x="118506" y="283"/>
                  <a:pt x="118426" y="118"/>
                  <a:pt x="118261" y="32"/>
                </a:cubicBezTo>
                <a:cubicBezTo>
                  <a:pt x="118217" y="11"/>
                  <a:pt x="118173" y="1"/>
                  <a:pt x="11813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81" name="Google Shape;381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0575" y="3043800"/>
            <a:ext cx="2625956" cy="1951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5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38"/>
          <p:cNvSpPr txBox="1"/>
          <p:nvPr>
            <p:ph type="title"/>
          </p:nvPr>
        </p:nvSpPr>
        <p:spPr>
          <a:xfrm>
            <a:off x="4051675" y="540000"/>
            <a:ext cx="3314400" cy="137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Hyphens</a:t>
            </a:r>
            <a:endParaRPr>
              <a:solidFill>
                <a:schemeClr val="lt1"/>
              </a:solidFill>
              <a:highlight>
                <a:schemeClr val="dk1"/>
              </a:highlight>
            </a:endParaRPr>
          </a:p>
        </p:txBody>
      </p:sp>
      <p:sp>
        <p:nvSpPr>
          <p:cNvPr id="387" name="Google Shape;387;p38"/>
          <p:cNvSpPr txBox="1"/>
          <p:nvPr>
            <p:ph idx="1" type="body"/>
          </p:nvPr>
        </p:nvSpPr>
        <p:spPr>
          <a:xfrm>
            <a:off x="4051675" y="1371600"/>
            <a:ext cx="4296000" cy="35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Hyphens join two or more words to show that they have a combined meaning, creating compound nouns, adjectives or verbs.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Such as: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Fire-fighter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Part-time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/>
              <a:t>Test-drive</a:t>
            </a:r>
            <a:endParaRPr sz="2000"/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" sz="2000">
                <a:highlight>
                  <a:schemeClr val="lt1"/>
                </a:highlight>
              </a:rPr>
              <a:t>These words are always hyphenated.</a:t>
            </a:r>
            <a:endParaRPr sz="2000">
              <a:highlight>
                <a:schemeClr val="lt1"/>
              </a:highlight>
            </a:endParaRPr>
          </a:p>
        </p:txBody>
      </p:sp>
      <p:sp>
        <p:nvSpPr>
          <p:cNvPr id="388" name="Google Shape;388;p38"/>
          <p:cNvSpPr/>
          <p:nvPr/>
        </p:nvSpPr>
        <p:spPr>
          <a:xfrm rot="-10283017">
            <a:off x="6070614" y="206047"/>
            <a:ext cx="3190399" cy="1043905"/>
          </a:xfrm>
          <a:custGeom>
            <a:rect b="b" l="l" r="r" t="t"/>
            <a:pathLst>
              <a:path extrusionOk="0" h="44278" w="135309">
                <a:moveTo>
                  <a:pt x="332" y="0"/>
                </a:moveTo>
                <a:cubicBezTo>
                  <a:pt x="166" y="0"/>
                  <a:pt x="1" y="166"/>
                  <a:pt x="87" y="331"/>
                </a:cubicBezTo>
                <a:cubicBezTo>
                  <a:pt x="87" y="417"/>
                  <a:pt x="1080" y="7614"/>
                  <a:pt x="3562" y="15644"/>
                </a:cubicBezTo>
                <a:cubicBezTo>
                  <a:pt x="4966" y="20278"/>
                  <a:pt x="6621" y="24330"/>
                  <a:pt x="8442" y="27561"/>
                </a:cubicBezTo>
                <a:cubicBezTo>
                  <a:pt x="10679" y="31699"/>
                  <a:pt x="13162" y="34512"/>
                  <a:pt x="15890" y="36081"/>
                </a:cubicBezTo>
                <a:cubicBezTo>
                  <a:pt x="17581" y="37097"/>
                  <a:pt x="19356" y="37604"/>
                  <a:pt x="21182" y="37604"/>
                </a:cubicBezTo>
                <a:cubicBezTo>
                  <a:pt x="22485" y="37604"/>
                  <a:pt x="23815" y="37345"/>
                  <a:pt x="25158" y="36830"/>
                </a:cubicBezTo>
                <a:cubicBezTo>
                  <a:pt x="34513" y="33268"/>
                  <a:pt x="42292" y="27475"/>
                  <a:pt x="49905" y="22013"/>
                </a:cubicBezTo>
                <a:cubicBezTo>
                  <a:pt x="57267" y="16551"/>
                  <a:pt x="64305" y="11420"/>
                  <a:pt x="71918" y="9024"/>
                </a:cubicBezTo>
                <a:cubicBezTo>
                  <a:pt x="73909" y="8401"/>
                  <a:pt x="75713" y="8095"/>
                  <a:pt x="77308" y="8095"/>
                </a:cubicBezTo>
                <a:cubicBezTo>
                  <a:pt x="79955" y="8095"/>
                  <a:pt x="82026" y="8940"/>
                  <a:pt x="83418" y="10593"/>
                </a:cubicBezTo>
                <a:cubicBezTo>
                  <a:pt x="86563" y="14400"/>
                  <a:pt x="85901" y="21603"/>
                  <a:pt x="83504" y="26237"/>
                </a:cubicBezTo>
                <a:cubicBezTo>
                  <a:pt x="81597" y="29713"/>
                  <a:pt x="81518" y="32771"/>
                  <a:pt x="83252" y="33930"/>
                </a:cubicBezTo>
                <a:cubicBezTo>
                  <a:pt x="83678" y="34228"/>
                  <a:pt x="84175" y="34372"/>
                  <a:pt x="84722" y="34372"/>
                </a:cubicBezTo>
                <a:cubicBezTo>
                  <a:pt x="86302" y="34372"/>
                  <a:pt x="88300" y="33164"/>
                  <a:pt x="90204" y="30951"/>
                </a:cubicBezTo>
                <a:cubicBezTo>
                  <a:pt x="91117" y="29878"/>
                  <a:pt x="92111" y="28633"/>
                  <a:pt x="93018" y="27475"/>
                </a:cubicBezTo>
                <a:cubicBezTo>
                  <a:pt x="96717" y="22592"/>
                  <a:pt x="100618" y="17576"/>
                  <a:pt x="106962" y="17576"/>
                </a:cubicBezTo>
                <a:cubicBezTo>
                  <a:pt x="107714" y="17576"/>
                  <a:pt x="108500" y="17646"/>
                  <a:pt x="109324" y="17796"/>
                </a:cubicBezTo>
                <a:cubicBezTo>
                  <a:pt x="113706" y="18623"/>
                  <a:pt x="119334" y="22430"/>
                  <a:pt x="124796" y="28302"/>
                </a:cubicBezTo>
                <a:cubicBezTo>
                  <a:pt x="129847" y="33764"/>
                  <a:pt x="133568" y="39809"/>
                  <a:pt x="134647" y="44112"/>
                </a:cubicBezTo>
                <a:cubicBezTo>
                  <a:pt x="134726" y="44191"/>
                  <a:pt x="134812" y="44278"/>
                  <a:pt x="134978" y="44278"/>
                </a:cubicBezTo>
                <a:lnTo>
                  <a:pt x="135057" y="44278"/>
                </a:lnTo>
                <a:cubicBezTo>
                  <a:pt x="135223" y="44278"/>
                  <a:pt x="135309" y="44112"/>
                  <a:pt x="135309" y="43947"/>
                </a:cubicBezTo>
                <a:cubicBezTo>
                  <a:pt x="134150" y="39557"/>
                  <a:pt x="130344" y="33433"/>
                  <a:pt x="125213" y="27892"/>
                </a:cubicBezTo>
                <a:cubicBezTo>
                  <a:pt x="119665" y="21934"/>
                  <a:pt x="113958" y="18041"/>
                  <a:pt x="109403" y="17213"/>
                </a:cubicBezTo>
                <a:cubicBezTo>
                  <a:pt x="108524" y="17052"/>
                  <a:pt x="107689" y="16976"/>
                  <a:pt x="106891" y="16976"/>
                </a:cubicBezTo>
                <a:cubicBezTo>
                  <a:pt x="100327" y="16976"/>
                  <a:pt x="96358" y="22118"/>
                  <a:pt x="92521" y="27064"/>
                </a:cubicBezTo>
                <a:cubicBezTo>
                  <a:pt x="91614" y="28223"/>
                  <a:pt x="90621" y="29461"/>
                  <a:pt x="89707" y="30540"/>
                </a:cubicBezTo>
                <a:cubicBezTo>
                  <a:pt x="87730" y="32824"/>
                  <a:pt x="85938" y="33727"/>
                  <a:pt x="84674" y="33727"/>
                </a:cubicBezTo>
                <a:cubicBezTo>
                  <a:pt x="84245" y="33727"/>
                  <a:pt x="83877" y="33623"/>
                  <a:pt x="83583" y="33433"/>
                </a:cubicBezTo>
                <a:cubicBezTo>
                  <a:pt x="82180" y="32440"/>
                  <a:pt x="82345" y="29713"/>
                  <a:pt x="84080" y="26482"/>
                </a:cubicBezTo>
                <a:cubicBezTo>
                  <a:pt x="85325" y="24085"/>
                  <a:pt x="86066" y="21020"/>
                  <a:pt x="86232" y="18127"/>
                </a:cubicBezTo>
                <a:cubicBezTo>
                  <a:pt x="86232" y="15889"/>
                  <a:pt x="85901" y="12579"/>
                  <a:pt x="83914" y="10262"/>
                </a:cubicBezTo>
                <a:cubicBezTo>
                  <a:pt x="82180" y="8152"/>
                  <a:pt x="79752" y="7451"/>
                  <a:pt x="77266" y="7451"/>
                </a:cubicBezTo>
                <a:cubicBezTo>
                  <a:pt x="75368" y="7451"/>
                  <a:pt x="73435" y="7860"/>
                  <a:pt x="71753" y="8362"/>
                </a:cubicBezTo>
                <a:cubicBezTo>
                  <a:pt x="63974" y="10844"/>
                  <a:pt x="56936" y="15975"/>
                  <a:pt x="49488" y="21516"/>
                </a:cubicBezTo>
                <a:cubicBezTo>
                  <a:pt x="41961" y="26978"/>
                  <a:pt x="34182" y="32692"/>
                  <a:pt x="24993" y="36168"/>
                </a:cubicBezTo>
                <a:cubicBezTo>
                  <a:pt x="23651" y="36696"/>
                  <a:pt x="22339" y="36954"/>
                  <a:pt x="21064" y="36954"/>
                </a:cubicBezTo>
                <a:cubicBezTo>
                  <a:pt x="19351" y="36954"/>
                  <a:pt x="17705" y="36488"/>
                  <a:pt x="16141" y="35585"/>
                </a:cubicBezTo>
                <a:cubicBezTo>
                  <a:pt x="11507" y="32857"/>
                  <a:pt x="7369" y="25906"/>
                  <a:pt x="4138" y="15479"/>
                </a:cubicBezTo>
                <a:cubicBezTo>
                  <a:pt x="1742" y="7534"/>
                  <a:pt x="663" y="331"/>
                  <a:pt x="663" y="252"/>
                </a:cubicBezTo>
                <a:cubicBezTo>
                  <a:pt x="663" y="86"/>
                  <a:pt x="497" y="0"/>
                  <a:pt x="332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89" name="Google Shape;389;p38"/>
          <p:cNvGrpSpPr/>
          <p:nvPr/>
        </p:nvGrpSpPr>
        <p:grpSpPr>
          <a:xfrm flipH="1">
            <a:off x="-2426683" y="467814"/>
            <a:ext cx="6186998" cy="4437952"/>
            <a:chOff x="5341845" y="2624915"/>
            <a:chExt cx="1380533" cy="990261"/>
          </a:xfrm>
        </p:grpSpPr>
        <p:sp>
          <p:nvSpPr>
            <p:cNvPr id="390" name="Google Shape;390;p38"/>
            <p:cNvSpPr/>
            <p:nvPr/>
          </p:nvSpPr>
          <p:spPr>
            <a:xfrm>
              <a:off x="5539117" y="2703024"/>
              <a:ext cx="114002" cy="159602"/>
            </a:xfrm>
            <a:custGeom>
              <a:rect b="b" l="l" r="r" t="t"/>
              <a:pathLst>
                <a:path extrusionOk="0" h="5229" w="3735">
                  <a:moveTo>
                    <a:pt x="966" y="1"/>
                  </a:moveTo>
                  <a:lnTo>
                    <a:pt x="1" y="4771"/>
                  </a:lnTo>
                  <a:lnTo>
                    <a:pt x="2351" y="5229"/>
                  </a:lnTo>
                  <a:lnTo>
                    <a:pt x="3734" y="987"/>
                  </a:lnTo>
                  <a:lnTo>
                    <a:pt x="96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1" name="Google Shape;391;p38"/>
            <p:cNvSpPr/>
            <p:nvPr/>
          </p:nvSpPr>
          <p:spPr>
            <a:xfrm>
              <a:off x="5536706" y="2700002"/>
              <a:ext cx="119160" cy="165066"/>
            </a:xfrm>
            <a:custGeom>
              <a:rect b="b" l="l" r="r" t="t"/>
              <a:pathLst>
                <a:path extrusionOk="0" h="5408" w="3904">
                  <a:moveTo>
                    <a:pt x="1095" y="190"/>
                  </a:moveTo>
                  <a:lnTo>
                    <a:pt x="3724" y="1126"/>
                  </a:lnTo>
                  <a:lnTo>
                    <a:pt x="2380" y="5248"/>
                  </a:lnTo>
                  <a:lnTo>
                    <a:pt x="169" y="4820"/>
                  </a:lnTo>
                  <a:lnTo>
                    <a:pt x="1095" y="190"/>
                  </a:lnTo>
                  <a:close/>
                  <a:moveTo>
                    <a:pt x="985" y="0"/>
                  </a:moveTo>
                  <a:lnTo>
                    <a:pt x="0" y="4930"/>
                  </a:lnTo>
                  <a:lnTo>
                    <a:pt x="2479" y="5407"/>
                  </a:lnTo>
                  <a:lnTo>
                    <a:pt x="3903" y="1046"/>
                  </a:lnTo>
                  <a:lnTo>
                    <a:pt x="98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38"/>
            <p:cNvSpPr/>
            <p:nvPr/>
          </p:nvSpPr>
          <p:spPr>
            <a:xfrm>
              <a:off x="5534539" y="2646495"/>
              <a:ext cx="170560" cy="100938"/>
            </a:xfrm>
            <a:custGeom>
              <a:rect b="b" l="l" r="r" t="t"/>
              <a:pathLst>
                <a:path extrusionOk="0" h="3307" w="5588">
                  <a:moveTo>
                    <a:pt x="618" y="1"/>
                  </a:moveTo>
                  <a:lnTo>
                    <a:pt x="1" y="2182"/>
                  </a:lnTo>
                  <a:lnTo>
                    <a:pt x="5338" y="3306"/>
                  </a:lnTo>
                  <a:lnTo>
                    <a:pt x="5588" y="2022"/>
                  </a:lnTo>
                  <a:lnTo>
                    <a:pt x="618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3" name="Google Shape;393;p38"/>
            <p:cNvSpPr/>
            <p:nvPr/>
          </p:nvSpPr>
          <p:spPr>
            <a:xfrm>
              <a:off x="5505969" y="2624915"/>
              <a:ext cx="59916" cy="111895"/>
            </a:xfrm>
            <a:custGeom>
              <a:rect b="b" l="l" r="r" t="t"/>
              <a:pathLst>
                <a:path extrusionOk="0" h="3666" w="1963">
                  <a:moveTo>
                    <a:pt x="857" y="1"/>
                  </a:moveTo>
                  <a:lnTo>
                    <a:pt x="1" y="3396"/>
                  </a:lnTo>
                  <a:lnTo>
                    <a:pt x="1087" y="3665"/>
                  </a:lnTo>
                  <a:lnTo>
                    <a:pt x="1963" y="469"/>
                  </a:lnTo>
                  <a:lnTo>
                    <a:pt x="857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5536980" y="2637002"/>
              <a:ext cx="31347" cy="101915"/>
            </a:xfrm>
            <a:custGeom>
              <a:rect b="b" l="l" r="r" t="t"/>
              <a:pathLst>
                <a:path extrusionOk="0" h="3339" w="1027">
                  <a:moveTo>
                    <a:pt x="946" y="1"/>
                  </a:moveTo>
                  <a:cubicBezTo>
                    <a:pt x="914" y="1"/>
                    <a:pt x="885" y="20"/>
                    <a:pt x="877" y="53"/>
                  </a:cubicBezTo>
                  <a:lnTo>
                    <a:pt x="11" y="3249"/>
                  </a:lnTo>
                  <a:cubicBezTo>
                    <a:pt x="1" y="3289"/>
                    <a:pt x="21" y="3329"/>
                    <a:pt x="60" y="3339"/>
                  </a:cubicBezTo>
                  <a:lnTo>
                    <a:pt x="71" y="3339"/>
                  </a:lnTo>
                  <a:cubicBezTo>
                    <a:pt x="111" y="3339"/>
                    <a:pt x="130" y="3319"/>
                    <a:pt x="140" y="3289"/>
                  </a:cubicBezTo>
                  <a:lnTo>
                    <a:pt x="1016" y="92"/>
                  </a:lnTo>
                  <a:cubicBezTo>
                    <a:pt x="1027" y="53"/>
                    <a:pt x="1007" y="13"/>
                    <a:pt x="967" y="3"/>
                  </a:cubicBezTo>
                  <a:cubicBezTo>
                    <a:pt x="960" y="1"/>
                    <a:pt x="953" y="1"/>
                    <a:pt x="94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5578645" y="2651134"/>
              <a:ext cx="108813" cy="56039"/>
            </a:xfrm>
            <a:custGeom>
              <a:rect b="b" l="l" r="r" t="t"/>
              <a:pathLst>
                <a:path extrusionOk="0" h="1836" w="3565">
                  <a:moveTo>
                    <a:pt x="777" y="1"/>
                  </a:moveTo>
                  <a:cubicBezTo>
                    <a:pt x="552" y="1"/>
                    <a:pt x="375" y="47"/>
                    <a:pt x="289" y="158"/>
                  </a:cubicBezTo>
                  <a:cubicBezTo>
                    <a:pt x="0" y="536"/>
                    <a:pt x="279" y="1074"/>
                    <a:pt x="966" y="1382"/>
                  </a:cubicBezTo>
                  <a:cubicBezTo>
                    <a:pt x="1627" y="1680"/>
                    <a:pt x="2065" y="1835"/>
                    <a:pt x="2386" y="1835"/>
                  </a:cubicBezTo>
                  <a:cubicBezTo>
                    <a:pt x="2558" y="1835"/>
                    <a:pt x="2696" y="1791"/>
                    <a:pt x="2818" y="1701"/>
                  </a:cubicBezTo>
                  <a:cubicBezTo>
                    <a:pt x="2982" y="1571"/>
                    <a:pt x="3169" y="1539"/>
                    <a:pt x="3314" y="1539"/>
                  </a:cubicBezTo>
                  <a:cubicBezTo>
                    <a:pt x="3460" y="1539"/>
                    <a:pt x="3565" y="1572"/>
                    <a:pt x="3565" y="1572"/>
                  </a:cubicBezTo>
                  <a:cubicBezTo>
                    <a:pt x="3515" y="1273"/>
                    <a:pt x="3446" y="884"/>
                    <a:pt x="2649" y="516"/>
                  </a:cubicBezTo>
                  <a:cubicBezTo>
                    <a:pt x="2098" y="251"/>
                    <a:pt x="1304" y="1"/>
                    <a:pt x="777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5581056" y="2648998"/>
              <a:ext cx="108538" cy="60465"/>
            </a:xfrm>
            <a:custGeom>
              <a:rect b="b" l="l" r="r" t="t"/>
              <a:pathLst>
                <a:path extrusionOk="0" h="1981" w="3556">
                  <a:moveTo>
                    <a:pt x="698" y="148"/>
                  </a:moveTo>
                  <a:cubicBezTo>
                    <a:pt x="1176" y="148"/>
                    <a:pt x="1922" y="357"/>
                    <a:pt x="2540" y="646"/>
                  </a:cubicBezTo>
                  <a:cubicBezTo>
                    <a:pt x="3227" y="974"/>
                    <a:pt x="3356" y="1293"/>
                    <a:pt x="3396" y="1552"/>
                  </a:cubicBezTo>
                  <a:cubicBezTo>
                    <a:pt x="3350" y="1543"/>
                    <a:pt x="3291" y="1535"/>
                    <a:pt x="3223" y="1535"/>
                  </a:cubicBezTo>
                  <a:cubicBezTo>
                    <a:pt x="3068" y="1535"/>
                    <a:pt x="2869" y="1573"/>
                    <a:pt x="2689" y="1711"/>
                  </a:cubicBezTo>
                  <a:cubicBezTo>
                    <a:pt x="2582" y="1793"/>
                    <a:pt x="2459" y="1837"/>
                    <a:pt x="2297" y="1837"/>
                  </a:cubicBezTo>
                  <a:cubicBezTo>
                    <a:pt x="2007" y="1837"/>
                    <a:pt x="1593" y="1698"/>
                    <a:pt x="917" y="1392"/>
                  </a:cubicBezTo>
                  <a:cubicBezTo>
                    <a:pt x="528" y="1213"/>
                    <a:pt x="249" y="945"/>
                    <a:pt x="180" y="675"/>
                  </a:cubicBezTo>
                  <a:cubicBezTo>
                    <a:pt x="150" y="526"/>
                    <a:pt x="170" y="397"/>
                    <a:pt x="260" y="277"/>
                  </a:cubicBezTo>
                  <a:cubicBezTo>
                    <a:pt x="329" y="188"/>
                    <a:pt x="488" y="148"/>
                    <a:pt x="698" y="148"/>
                  </a:cubicBezTo>
                  <a:close/>
                  <a:moveTo>
                    <a:pt x="700" y="0"/>
                  </a:moveTo>
                  <a:cubicBezTo>
                    <a:pt x="455" y="0"/>
                    <a:pt x="255" y="53"/>
                    <a:pt x="150" y="188"/>
                  </a:cubicBezTo>
                  <a:cubicBezTo>
                    <a:pt x="41" y="337"/>
                    <a:pt x="1" y="516"/>
                    <a:pt x="50" y="706"/>
                  </a:cubicBezTo>
                  <a:cubicBezTo>
                    <a:pt x="120" y="1024"/>
                    <a:pt x="419" y="1323"/>
                    <a:pt x="857" y="1522"/>
                  </a:cubicBezTo>
                  <a:cubicBezTo>
                    <a:pt x="1504" y="1810"/>
                    <a:pt x="1953" y="1980"/>
                    <a:pt x="2301" y="1980"/>
                  </a:cubicBezTo>
                  <a:cubicBezTo>
                    <a:pt x="2490" y="1980"/>
                    <a:pt x="2639" y="1930"/>
                    <a:pt x="2779" y="1821"/>
                  </a:cubicBezTo>
                  <a:cubicBezTo>
                    <a:pt x="2928" y="1706"/>
                    <a:pt x="3100" y="1676"/>
                    <a:pt x="3234" y="1676"/>
                  </a:cubicBezTo>
                  <a:cubicBezTo>
                    <a:pt x="3369" y="1676"/>
                    <a:pt x="3466" y="1706"/>
                    <a:pt x="3466" y="1711"/>
                  </a:cubicBezTo>
                  <a:cubicBezTo>
                    <a:pt x="3486" y="1711"/>
                    <a:pt x="3515" y="1711"/>
                    <a:pt x="3535" y="1691"/>
                  </a:cubicBezTo>
                  <a:cubicBezTo>
                    <a:pt x="3555" y="1681"/>
                    <a:pt x="3555" y="1651"/>
                    <a:pt x="3555" y="1631"/>
                  </a:cubicBezTo>
                  <a:cubicBezTo>
                    <a:pt x="3515" y="1343"/>
                    <a:pt x="3446" y="914"/>
                    <a:pt x="2610" y="516"/>
                  </a:cubicBezTo>
                  <a:cubicBezTo>
                    <a:pt x="2146" y="305"/>
                    <a:pt x="1290" y="0"/>
                    <a:pt x="700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5588961" y="2653790"/>
              <a:ext cx="43800" cy="30126"/>
            </a:xfrm>
            <a:custGeom>
              <a:rect b="b" l="l" r="r" t="t"/>
              <a:pathLst>
                <a:path extrusionOk="0" h="987" w="1435">
                  <a:moveTo>
                    <a:pt x="1365" y="1"/>
                  </a:moveTo>
                  <a:cubicBezTo>
                    <a:pt x="319" y="20"/>
                    <a:pt x="10" y="887"/>
                    <a:pt x="10" y="897"/>
                  </a:cubicBezTo>
                  <a:cubicBezTo>
                    <a:pt x="1" y="927"/>
                    <a:pt x="21" y="967"/>
                    <a:pt x="50" y="987"/>
                  </a:cubicBezTo>
                  <a:lnTo>
                    <a:pt x="80" y="987"/>
                  </a:lnTo>
                  <a:cubicBezTo>
                    <a:pt x="110" y="987"/>
                    <a:pt x="130" y="967"/>
                    <a:pt x="140" y="937"/>
                  </a:cubicBezTo>
                  <a:cubicBezTo>
                    <a:pt x="150" y="937"/>
                    <a:pt x="419" y="160"/>
                    <a:pt x="1365" y="140"/>
                  </a:cubicBezTo>
                  <a:cubicBezTo>
                    <a:pt x="1404" y="140"/>
                    <a:pt x="1435" y="110"/>
                    <a:pt x="1435" y="71"/>
                  </a:cubicBezTo>
                  <a:cubicBezTo>
                    <a:pt x="1435" y="31"/>
                    <a:pt x="1404" y="1"/>
                    <a:pt x="136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8" name="Google Shape;398;p38"/>
            <p:cNvSpPr/>
            <p:nvPr/>
          </p:nvSpPr>
          <p:spPr>
            <a:xfrm>
              <a:off x="5605688" y="2662855"/>
              <a:ext cx="53506" cy="32629"/>
            </a:xfrm>
            <a:custGeom>
              <a:rect b="b" l="l" r="r" t="t"/>
              <a:pathLst>
                <a:path extrusionOk="0" h="1069" w="1753">
                  <a:moveTo>
                    <a:pt x="1430" y="1"/>
                  </a:moveTo>
                  <a:cubicBezTo>
                    <a:pt x="436" y="1"/>
                    <a:pt x="20" y="959"/>
                    <a:pt x="20" y="969"/>
                  </a:cubicBezTo>
                  <a:cubicBezTo>
                    <a:pt x="0" y="1008"/>
                    <a:pt x="20" y="1048"/>
                    <a:pt x="60" y="1068"/>
                  </a:cubicBezTo>
                  <a:lnTo>
                    <a:pt x="80" y="1068"/>
                  </a:lnTo>
                  <a:cubicBezTo>
                    <a:pt x="110" y="1068"/>
                    <a:pt x="139" y="1058"/>
                    <a:pt x="150" y="1028"/>
                  </a:cubicBezTo>
                  <a:cubicBezTo>
                    <a:pt x="168" y="992"/>
                    <a:pt x="533" y="142"/>
                    <a:pt x="1433" y="142"/>
                  </a:cubicBezTo>
                  <a:cubicBezTo>
                    <a:pt x="1509" y="142"/>
                    <a:pt x="1589" y="148"/>
                    <a:pt x="1673" y="162"/>
                  </a:cubicBezTo>
                  <a:cubicBezTo>
                    <a:pt x="1703" y="162"/>
                    <a:pt x="1743" y="142"/>
                    <a:pt x="1753" y="102"/>
                  </a:cubicBezTo>
                  <a:cubicBezTo>
                    <a:pt x="1753" y="62"/>
                    <a:pt x="1733" y="22"/>
                    <a:pt x="1693" y="22"/>
                  </a:cubicBezTo>
                  <a:cubicBezTo>
                    <a:pt x="1601" y="8"/>
                    <a:pt x="1514" y="1"/>
                    <a:pt x="143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9" name="Google Shape;399;p38"/>
            <p:cNvSpPr/>
            <p:nvPr/>
          </p:nvSpPr>
          <p:spPr>
            <a:xfrm>
              <a:off x="5624826" y="2674759"/>
              <a:ext cx="55948" cy="28905"/>
            </a:xfrm>
            <a:custGeom>
              <a:rect b="b" l="l" r="r" t="t"/>
              <a:pathLst>
                <a:path extrusionOk="0" h="947" w="1833">
                  <a:moveTo>
                    <a:pt x="1274" y="0"/>
                  </a:moveTo>
                  <a:cubicBezTo>
                    <a:pt x="385" y="0"/>
                    <a:pt x="21" y="839"/>
                    <a:pt x="21" y="847"/>
                  </a:cubicBezTo>
                  <a:cubicBezTo>
                    <a:pt x="1" y="877"/>
                    <a:pt x="21" y="927"/>
                    <a:pt x="50" y="937"/>
                  </a:cubicBezTo>
                  <a:cubicBezTo>
                    <a:pt x="60" y="937"/>
                    <a:pt x="70" y="947"/>
                    <a:pt x="80" y="947"/>
                  </a:cubicBezTo>
                  <a:cubicBezTo>
                    <a:pt x="110" y="947"/>
                    <a:pt x="130" y="927"/>
                    <a:pt x="150" y="897"/>
                  </a:cubicBezTo>
                  <a:cubicBezTo>
                    <a:pt x="159" y="863"/>
                    <a:pt x="478" y="136"/>
                    <a:pt x="1273" y="136"/>
                  </a:cubicBezTo>
                  <a:cubicBezTo>
                    <a:pt x="1412" y="136"/>
                    <a:pt x="1565" y="158"/>
                    <a:pt x="1733" y="210"/>
                  </a:cubicBezTo>
                  <a:cubicBezTo>
                    <a:pt x="1739" y="212"/>
                    <a:pt x="1744" y="212"/>
                    <a:pt x="1750" y="212"/>
                  </a:cubicBezTo>
                  <a:cubicBezTo>
                    <a:pt x="1776" y="212"/>
                    <a:pt x="1805" y="195"/>
                    <a:pt x="1813" y="170"/>
                  </a:cubicBezTo>
                  <a:cubicBezTo>
                    <a:pt x="1833" y="130"/>
                    <a:pt x="1813" y="90"/>
                    <a:pt x="1773" y="81"/>
                  </a:cubicBezTo>
                  <a:cubicBezTo>
                    <a:pt x="1591" y="24"/>
                    <a:pt x="1425" y="0"/>
                    <a:pt x="127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0" name="Google Shape;400;p38"/>
            <p:cNvSpPr/>
            <p:nvPr/>
          </p:nvSpPr>
          <p:spPr>
            <a:xfrm>
              <a:off x="5573761" y="2712974"/>
              <a:ext cx="105486" cy="157862"/>
            </a:xfrm>
            <a:custGeom>
              <a:rect b="b" l="l" r="r" t="t"/>
              <a:pathLst>
                <a:path extrusionOk="0" h="5172" w="3456">
                  <a:moveTo>
                    <a:pt x="1795" y="0"/>
                  </a:moveTo>
                  <a:cubicBezTo>
                    <a:pt x="1428" y="0"/>
                    <a:pt x="1146" y="103"/>
                    <a:pt x="1146" y="342"/>
                  </a:cubicBezTo>
                  <a:cubicBezTo>
                    <a:pt x="1146" y="780"/>
                    <a:pt x="1982" y="929"/>
                    <a:pt x="1982" y="929"/>
                  </a:cubicBezTo>
                  <a:cubicBezTo>
                    <a:pt x="1974" y="929"/>
                    <a:pt x="1965" y="929"/>
                    <a:pt x="1957" y="929"/>
                  </a:cubicBezTo>
                  <a:cubicBezTo>
                    <a:pt x="1428" y="929"/>
                    <a:pt x="927" y="1826"/>
                    <a:pt x="927" y="1826"/>
                  </a:cubicBezTo>
                  <a:lnTo>
                    <a:pt x="1" y="4793"/>
                  </a:lnTo>
                  <a:lnTo>
                    <a:pt x="1793" y="5171"/>
                  </a:lnTo>
                  <a:cubicBezTo>
                    <a:pt x="1793" y="5171"/>
                    <a:pt x="3157" y="2403"/>
                    <a:pt x="3237" y="1955"/>
                  </a:cubicBezTo>
                  <a:cubicBezTo>
                    <a:pt x="3327" y="1507"/>
                    <a:pt x="3456" y="462"/>
                    <a:pt x="2769" y="192"/>
                  </a:cubicBezTo>
                  <a:cubicBezTo>
                    <a:pt x="2462" y="71"/>
                    <a:pt x="2100" y="0"/>
                    <a:pt x="1795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1" name="Google Shape;401;p38"/>
            <p:cNvSpPr/>
            <p:nvPr/>
          </p:nvSpPr>
          <p:spPr>
            <a:xfrm>
              <a:off x="5571350" y="2710838"/>
              <a:ext cx="109118" cy="162410"/>
            </a:xfrm>
            <a:custGeom>
              <a:rect b="b" l="l" r="r" t="t"/>
              <a:pathLst>
                <a:path extrusionOk="0" h="5321" w="3575">
                  <a:moveTo>
                    <a:pt x="1872" y="0"/>
                  </a:moveTo>
                  <a:cubicBezTo>
                    <a:pt x="1646" y="0"/>
                    <a:pt x="1446" y="37"/>
                    <a:pt x="1315" y="123"/>
                  </a:cubicBezTo>
                  <a:cubicBezTo>
                    <a:pt x="1215" y="193"/>
                    <a:pt x="1155" y="293"/>
                    <a:pt x="1155" y="412"/>
                  </a:cubicBezTo>
                  <a:cubicBezTo>
                    <a:pt x="1155" y="731"/>
                    <a:pt x="1503" y="900"/>
                    <a:pt x="1773" y="990"/>
                  </a:cubicBezTo>
                  <a:cubicBezTo>
                    <a:pt x="1324" y="1198"/>
                    <a:pt x="966" y="1826"/>
                    <a:pt x="946" y="1856"/>
                  </a:cubicBezTo>
                  <a:cubicBezTo>
                    <a:pt x="926" y="1896"/>
                    <a:pt x="936" y="1935"/>
                    <a:pt x="966" y="1955"/>
                  </a:cubicBezTo>
                  <a:cubicBezTo>
                    <a:pt x="979" y="1962"/>
                    <a:pt x="992" y="1965"/>
                    <a:pt x="1005" y="1965"/>
                  </a:cubicBezTo>
                  <a:cubicBezTo>
                    <a:pt x="1030" y="1965"/>
                    <a:pt x="1052" y="1952"/>
                    <a:pt x="1065" y="1926"/>
                  </a:cubicBezTo>
                  <a:cubicBezTo>
                    <a:pt x="1075" y="1916"/>
                    <a:pt x="1557" y="1069"/>
                    <a:pt x="2036" y="1069"/>
                  </a:cubicBezTo>
                  <a:cubicBezTo>
                    <a:pt x="2044" y="1069"/>
                    <a:pt x="2053" y="1069"/>
                    <a:pt x="2061" y="1069"/>
                  </a:cubicBezTo>
                  <a:lnTo>
                    <a:pt x="2071" y="930"/>
                  </a:lnTo>
                  <a:cubicBezTo>
                    <a:pt x="1862" y="890"/>
                    <a:pt x="1304" y="721"/>
                    <a:pt x="1304" y="412"/>
                  </a:cubicBezTo>
                  <a:cubicBezTo>
                    <a:pt x="1304" y="342"/>
                    <a:pt x="1335" y="293"/>
                    <a:pt x="1394" y="243"/>
                  </a:cubicBezTo>
                  <a:cubicBezTo>
                    <a:pt x="1500" y="175"/>
                    <a:pt x="1678" y="141"/>
                    <a:pt x="1889" y="141"/>
                  </a:cubicBezTo>
                  <a:cubicBezTo>
                    <a:pt x="2174" y="141"/>
                    <a:pt x="2519" y="202"/>
                    <a:pt x="2828" y="322"/>
                  </a:cubicBezTo>
                  <a:cubicBezTo>
                    <a:pt x="3426" y="561"/>
                    <a:pt x="3346" y="1488"/>
                    <a:pt x="3246" y="2005"/>
                  </a:cubicBezTo>
                  <a:cubicBezTo>
                    <a:pt x="3176" y="2413"/>
                    <a:pt x="2012" y="4794"/>
                    <a:pt x="1832" y="5162"/>
                  </a:cubicBezTo>
                  <a:lnTo>
                    <a:pt x="89" y="4794"/>
                  </a:lnTo>
                  <a:cubicBezTo>
                    <a:pt x="85" y="4792"/>
                    <a:pt x="81" y="4792"/>
                    <a:pt x="77" y="4792"/>
                  </a:cubicBezTo>
                  <a:cubicBezTo>
                    <a:pt x="50" y="4792"/>
                    <a:pt x="19" y="4819"/>
                    <a:pt x="10" y="4853"/>
                  </a:cubicBezTo>
                  <a:cubicBezTo>
                    <a:pt x="0" y="4883"/>
                    <a:pt x="30" y="4923"/>
                    <a:pt x="60" y="4933"/>
                  </a:cubicBezTo>
                  <a:lnTo>
                    <a:pt x="1912" y="5321"/>
                  </a:lnTo>
                  <a:lnTo>
                    <a:pt x="1932" y="5272"/>
                  </a:lnTo>
                  <a:cubicBezTo>
                    <a:pt x="1992" y="5162"/>
                    <a:pt x="3306" y="2483"/>
                    <a:pt x="3386" y="2035"/>
                  </a:cubicBezTo>
                  <a:cubicBezTo>
                    <a:pt x="3495" y="1468"/>
                    <a:pt x="3575" y="472"/>
                    <a:pt x="2878" y="193"/>
                  </a:cubicBezTo>
                  <a:cubicBezTo>
                    <a:pt x="2573" y="76"/>
                    <a:pt x="2196" y="0"/>
                    <a:pt x="187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2" name="Google Shape;402;p38"/>
            <p:cNvSpPr/>
            <p:nvPr/>
          </p:nvSpPr>
          <p:spPr>
            <a:xfrm>
              <a:off x="5341845" y="2775669"/>
              <a:ext cx="462019" cy="420814"/>
            </a:xfrm>
            <a:custGeom>
              <a:rect b="b" l="l" r="r" t="t"/>
              <a:pathLst>
                <a:path extrusionOk="0" h="13787" w="15137">
                  <a:moveTo>
                    <a:pt x="6145" y="1"/>
                  </a:moveTo>
                  <a:cubicBezTo>
                    <a:pt x="1" y="5786"/>
                    <a:pt x="648" y="13364"/>
                    <a:pt x="4442" y="13762"/>
                  </a:cubicBezTo>
                  <a:cubicBezTo>
                    <a:pt x="4594" y="13779"/>
                    <a:pt x="4751" y="13787"/>
                    <a:pt x="4912" y="13787"/>
                  </a:cubicBezTo>
                  <a:cubicBezTo>
                    <a:pt x="8778" y="13787"/>
                    <a:pt x="15136" y="9281"/>
                    <a:pt x="15136" y="9281"/>
                  </a:cubicBezTo>
                  <a:lnTo>
                    <a:pt x="13643" y="6692"/>
                  </a:lnTo>
                  <a:lnTo>
                    <a:pt x="9700" y="6613"/>
                  </a:lnTo>
                  <a:lnTo>
                    <a:pt x="11064" y="1514"/>
                  </a:lnTo>
                  <a:lnTo>
                    <a:pt x="6145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3" name="Google Shape;403;p38"/>
            <p:cNvSpPr/>
            <p:nvPr/>
          </p:nvSpPr>
          <p:spPr>
            <a:xfrm>
              <a:off x="5507525" y="2985393"/>
              <a:ext cx="132223" cy="57169"/>
            </a:xfrm>
            <a:custGeom>
              <a:rect b="b" l="l" r="r" t="t"/>
              <a:pathLst>
                <a:path extrusionOk="0" h="1873" w="4332">
                  <a:moveTo>
                    <a:pt x="946" y="1"/>
                  </a:moveTo>
                  <a:cubicBezTo>
                    <a:pt x="428" y="1"/>
                    <a:pt x="0" y="419"/>
                    <a:pt x="0" y="937"/>
                  </a:cubicBezTo>
                  <a:cubicBezTo>
                    <a:pt x="0" y="1455"/>
                    <a:pt x="428" y="1873"/>
                    <a:pt x="946" y="1873"/>
                  </a:cubicBezTo>
                  <a:lnTo>
                    <a:pt x="3395" y="1873"/>
                  </a:lnTo>
                  <a:cubicBezTo>
                    <a:pt x="3913" y="1873"/>
                    <a:pt x="4331" y="1455"/>
                    <a:pt x="4331" y="937"/>
                  </a:cubicBezTo>
                  <a:cubicBezTo>
                    <a:pt x="4331" y="419"/>
                    <a:pt x="3913" y="1"/>
                    <a:pt x="3395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5408722" y="2899684"/>
              <a:ext cx="112811" cy="57169"/>
            </a:xfrm>
            <a:custGeom>
              <a:rect b="b" l="l" r="r" t="t"/>
              <a:pathLst>
                <a:path extrusionOk="0" h="1873" w="3696">
                  <a:moveTo>
                    <a:pt x="807" y="1"/>
                  </a:moveTo>
                  <a:cubicBezTo>
                    <a:pt x="478" y="608"/>
                    <a:pt x="210" y="1225"/>
                    <a:pt x="0" y="1823"/>
                  </a:cubicBezTo>
                  <a:cubicBezTo>
                    <a:pt x="91" y="1853"/>
                    <a:pt x="200" y="1873"/>
                    <a:pt x="299" y="1873"/>
                  </a:cubicBezTo>
                  <a:lnTo>
                    <a:pt x="2759" y="1873"/>
                  </a:lnTo>
                  <a:cubicBezTo>
                    <a:pt x="3277" y="1873"/>
                    <a:pt x="3695" y="1454"/>
                    <a:pt x="3695" y="937"/>
                  </a:cubicBezTo>
                  <a:cubicBezTo>
                    <a:pt x="3695" y="419"/>
                    <a:pt x="3277" y="1"/>
                    <a:pt x="275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5" name="Google Shape;405;p38"/>
            <p:cNvSpPr/>
            <p:nvPr/>
          </p:nvSpPr>
          <p:spPr>
            <a:xfrm>
              <a:off x="5389584" y="3067745"/>
              <a:ext cx="109118" cy="57504"/>
            </a:xfrm>
            <a:custGeom>
              <a:rect b="b" l="l" r="r" t="t"/>
              <a:pathLst>
                <a:path extrusionOk="0" h="1884" w="3575">
                  <a:moveTo>
                    <a:pt x="189" y="1"/>
                  </a:moveTo>
                  <a:cubicBezTo>
                    <a:pt x="120" y="1"/>
                    <a:pt x="60" y="11"/>
                    <a:pt x="1" y="21"/>
                  </a:cubicBezTo>
                  <a:cubicBezTo>
                    <a:pt x="20" y="708"/>
                    <a:pt x="130" y="1326"/>
                    <a:pt x="319" y="1883"/>
                  </a:cubicBezTo>
                  <a:lnTo>
                    <a:pt x="2639" y="1883"/>
                  </a:lnTo>
                  <a:cubicBezTo>
                    <a:pt x="3157" y="1883"/>
                    <a:pt x="3575" y="1455"/>
                    <a:pt x="3575" y="937"/>
                  </a:cubicBezTo>
                  <a:cubicBezTo>
                    <a:pt x="3575" y="419"/>
                    <a:pt x="3157" y="1"/>
                    <a:pt x="263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6" name="Google Shape;406;p38"/>
            <p:cNvSpPr/>
            <p:nvPr/>
          </p:nvSpPr>
          <p:spPr>
            <a:xfrm>
              <a:off x="5666765" y="3047691"/>
              <a:ext cx="129507" cy="57169"/>
            </a:xfrm>
            <a:custGeom>
              <a:rect b="b" l="l" r="r" t="t"/>
              <a:pathLst>
                <a:path extrusionOk="0" h="1873" w="4243">
                  <a:moveTo>
                    <a:pt x="937" y="1"/>
                  </a:moveTo>
                  <a:cubicBezTo>
                    <a:pt x="419" y="1"/>
                    <a:pt x="1" y="419"/>
                    <a:pt x="1" y="937"/>
                  </a:cubicBezTo>
                  <a:cubicBezTo>
                    <a:pt x="1" y="1454"/>
                    <a:pt x="419" y="1873"/>
                    <a:pt x="937" y="1873"/>
                  </a:cubicBezTo>
                  <a:lnTo>
                    <a:pt x="2141" y="1873"/>
                  </a:lnTo>
                  <a:cubicBezTo>
                    <a:pt x="3108" y="1295"/>
                    <a:pt x="3864" y="797"/>
                    <a:pt x="4243" y="549"/>
                  </a:cubicBezTo>
                  <a:cubicBezTo>
                    <a:pt x="4093" y="220"/>
                    <a:pt x="3765" y="1"/>
                    <a:pt x="338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7" name="Google Shape;407;p38"/>
            <p:cNvSpPr/>
            <p:nvPr/>
          </p:nvSpPr>
          <p:spPr>
            <a:xfrm>
              <a:off x="5530601" y="3127326"/>
              <a:ext cx="129507" cy="57169"/>
            </a:xfrm>
            <a:custGeom>
              <a:rect b="b" l="l" r="r" t="t"/>
              <a:pathLst>
                <a:path extrusionOk="0" h="1873" w="4243">
                  <a:moveTo>
                    <a:pt x="937" y="1"/>
                  </a:moveTo>
                  <a:cubicBezTo>
                    <a:pt x="419" y="1"/>
                    <a:pt x="1" y="419"/>
                    <a:pt x="1" y="937"/>
                  </a:cubicBezTo>
                  <a:cubicBezTo>
                    <a:pt x="1" y="1454"/>
                    <a:pt x="419" y="1873"/>
                    <a:pt x="937" y="1873"/>
                  </a:cubicBezTo>
                  <a:lnTo>
                    <a:pt x="1026" y="1873"/>
                  </a:lnTo>
                  <a:cubicBezTo>
                    <a:pt x="2092" y="1554"/>
                    <a:pt x="3207" y="1076"/>
                    <a:pt x="4243" y="558"/>
                  </a:cubicBezTo>
                  <a:cubicBezTo>
                    <a:pt x="4103" y="230"/>
                    <a:pt x="3774" y="1"/>
                    <a:pt x="338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38"/>
            <p:cNvSpPr/>
            <p:nvPr/>
          </p:nvSpPr>
          <p:spPr>
            <a:xfrm>
              <a:off x="5368920" y="2773257"/>
              <a:ext cx="428566" cy="425514"/>
            </a:xfrm>
            <a:custGeom>
              <a:rect b="b" l="l" r="r" t="t"/>
              <a:pathLst>
                <a:path extrusionOk="0" h="13941" w="14041">
                  <a:moveTo>
                    <a:pt x="5278" y="160"/>
                  </a:moveTo>
                  <a:lnTo>
                    <a:pt x="10097" y="1643"/>
                  </a:lnTo>
                  <a:lnTo>
                    <a:pt x="9032" y="6294"/>
                  </a:lnTo>
                  <a:lnTo>
                    <a:pt x="13383" y="6473"/>
                  </a:lnTo>
                  <a:lnTo>
                    <a:pt x="13881" y="9529"/>
                  </a:lnTo>
                  <a:cubicBezTo>
                    <a:pt x="13632" y="9699"/>
                    <a:pt x="12079" y="10774"/>
                    <a:pt x="10147" y="11790"/>
                  </a:cubicBezTo>
                  <a:cubicBezTo>
                    <a:pt x="7654" y="13108"/>
                    <a:pt x="5557" y="13797"/>
                    <a:pt x="4037" y="13797"/>
                  </a:cubicBezTo>
                  <a:cubicBezTo>
                    <a:pt x="3869" y="13797"/>
                    <a:pt x="3708" y="13788"/>
                    <a:pt x="3555" y="13771"/>
                  </a:cubicBezTo>
                  <a:cubicBezTo>
                    <a:pt x="2400" y="13652"/>
                    <a:pt x="1504" y="12835"/>
                    <a:pt x="1056" y="11491"/>
                  </a:cubicBezTo>
                  <a:cubicBezTo>
                    <a:pt x="149" y="8803"/>
                    <a:pt x="1085" y="4123"/>
                    <a:pt x="5278" y="160"/>
                  </a:cubicBezTo>
                  <a:close/>
                  <a:moveTo>
                    <a:pt x="5238" y="0"/>
                  </a:moveTo>
                  <a:lnTo>
                    <a:pt x="5208" y="30"/>
                  </a:lnTo>
                  <a:cubicBezTo>
                    <a:pt x="956" y="4043"/>
                    <a:pt x="0" y="8803"/>
                    <a:pt x="917" y="11531"/>
                  </a:cubicBezTo>
                  <a:cubicBezTo>
                    <a:pt x="1395" y="12935"/>
                    <a:pt x="2320" y="13782"/>
                    <a:pt x="3545" y="13921"/>
                  </a:cubicBezTo>
                  <a:cubicBezTo>
                    <a:pt x="3705" y="13931"/>
                    <a:pt x="3864" y="13941"/>
                    <a:pt x="4033" y="13941"/>
                  </a:cubicBezTo>
                  <a:cubicBezTo>
                    <a:pt x="7857" y="13941"/>
                    <a:pt x="13941" y="9659"/>
                    <a:pt x="14001" y="9619"/>
                  </a:cubicBezTo>
                  <a:lnTo>
                    <a:pt x="14041" y="9589"/>
                  </a:lnTo>
                  <a:lnTo>
                    <a:pt x="13503" y="6343"/>
                  </a:lnTo>
                  <a:lnTo>
                    <a:pt x="9211" y="6154"/>
                  </a:lnTo>
                  <a:lnTo>
                    <a:pt x="10266" y="1543"/>
                  </a:lnTo>
                  <a:lnTo>
                    <a:pt x="5238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5572845" y="2936159"/>
              <a:ext cx="108538" cy="41358"/>
            </a:xfrm>
            <a:custGeom>
              <a:rect b="b" l="l" r="r" t="t"/>
              <a:pathLst>
                <a:path extrusionOk="0" h="1355" w="3556">
                  <a:moveTo>
                    <a:pt x="3486" y="1"/>
                  </a:moveTo>
                  <a:cubicBezTo>
                    <a:pt x="1753" y="140"/>
                    <a:pt x="60" y="1215"/>
                    <a:pt x="40" y="1225"/>
                  </a:cubicBezTo>
                  <a:cubicBezTo>
                    <a:pt x="11" y="1245"/>
                    <a:pt x="1" y="1285"/>
                    <a:pt x="21" y="1325"/>
                  </a:cubicBezTo>
                  <a:cubicBezTo>
                    <a:pt x="31" y="1344"/>
                    <a:pt x="60" y="1355"/>
                    <a:pt x="80" y="1355"/>
                  </a:cubicBezTo>
                  <a:cubicBezTo>
                    <a:pt x="91" y="1355"/>
                    <a:pt x="111" y="1355"/>
                    <a:pt x="120" y="1344"/>
                  </a:cubicBezTo>
                  <a:cubicBezTo>
                    <a:pt x="140" y="1335"/>
                    <a:pt x="1803" y="279"/>
                    <a:pt x="3496" y="140"/>
                  </a:cubicBezTo>
                  <a:cubicBezTo>
                    <a:pt x="3536" y="140"/>
                    <a:pt x="3556" y="110"/>
                    <a:pt x="3556" y="70"/>
                  </a:cubicBezTo>
                  <a:cubicBezTo>
                    <a:pt x="3556" y="30"/>
                    <a:pt x="3516" y="1"/>
                    <a:pt x="34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6411104" y="3095704"/>
              <a:ext cx="89400" cy="187256"/>
            </a:xfrm>
            <a:custGeom>
              <a:rect b="b" l="l" r="r" t="t"/>
              <a:pathLst>
                <a:path extrusionOk="0" h="6135" w="2929">
                  <a:moveTo>
                    <a:pt x="1" y="1"/>
                  </a:moveTo>
                  <a:lnTo>
                    <a:pt x="80" y="6135"/>
                  </a:lnTo>
                  <a:lnTo>
                    <a:pt x="2928" y="6135"/>
                  </a:lnTo>
                  <a:lnTo>
                    <a:pt x="2859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1" name="Google Shape;411;p38"/>
            <p:cNvSpPr/>
            <p:nvPr/>
          </p:nvSpPr>
          <p:spPr>
            <a:xfrm>
              <a:off x="6408998" y="3093598"/>
              <a:ext cx="93643" cy="191498"/>
            </a:xfrm>
            <a:custGeom>
              <a:rect b="b" l="l" r="r" t="t"/>
              <a:pathLst>
                <a:path extrusionOk="0" h="6274" w="3068">
                  <a:moveTo>
                    <a:pt x="2858" y="140"/>
                  </a:moveTo>
                  <a:lnTo>
                    <a:pt x="2928" y="6135"/>
                  </a:lnTo>
                  <a:lnTo>
                    <a:pt x="219" y="6135"/>
                  </a:lnTo>
                  <a:lnTo>
                    <a:pt x="140" y="140"/>
                  </a:lnTo>
                  <a:close/>
                  <a:moveTo>
                    <a:pt x="0" y="1"/>
                  </a:moveTo>
                  <a:lnTo>
                    <a:pt x="80" y="6274"/>
                  </a:lnTo>
                  <a:lnTo>
                    <a:pt x="3067" y="6274"/>
                  </a:lnTo>
                  <a:lnTo>
                    <a:pt x="2997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2" name="Google Shape;412;p38"/>
            <p:cNvSpPr/>
            <p:nvPr/>
          </p:nvSpPr>
          <p:spPr>
            <a:xfrm>
              <a:off x="5907776" y="2947392"/>
              <a:ext cx="535884" cy="370421"/>
            </a:xfrm>
            <a:custGeom>
              <a:rect b="b" l="l" r="r" t="t"/>
              <a:pathLst>
                <a:path extrusionOk="0" h="12136" w="17557">
                  <a:moveTo>
                    <a:pt x="6065" y="1"/>
                  </a:moveTo>
                  <a:lnTo>
                    <a:pt x="1" y="5756"/>
                  </a:lnTo>
                  <a:cubicBezTo>
                    <a:pt x="1" y="5756"/>
                    <a:pt x="5607" y="11651"/>
                    <a:pt x="7170" y="11990"/>
                  </a:cubicBezTo>
                  <a:cubicBezTo>
                    <a:pt x="7688" y="12099"/>
                    <a:pt x="9015" y="12136"/>
                    <a:pt x="10553" y="12136"/>
                  </a:cubicBezTo>
                  <a:cubicBezTo>
                    <a:pt x="13631" y="12136"/>
                    <a:pt x="17557" y="11990"/>
                    <a:pt x="17557" y="11990"/>
                  </a:cubicBezTo>
                  <a:lnTo>
                    <a:pt x="17327" y="3307"/>
                  </a:lnTo>
                  <a:lnTo>
                    <a:pt x="7420" y="3048"/>
                  </a:lnTo>
                  <a:lnTo>
                    <a:pt x="6065" y="1"/>
                  </a:ln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5945778" y="2957129"/>
              <a:ext cx="496357" cy="360196"/>
            </a:xfrm>
            <a:custGeom>
              <a:rect b="b" l="l" r="r" t="t"/>
              <a:pathLst>
                <a:path extrusionOk="0" h="11801" w="16262">
                  <a:moveTo>
                    <a:pt x="4960" y="3963"/>
                  </a:moveTo>
                  <a:lnTo>
                    <a:pt x="4960" y="6712"/>
                  </a:lnTo>
                  <a:lnTo>
                    <a:pt x="2112" y="6712"/>
                  </a:lnTo>
                  <a:lnTo>
                    <a:pt x="2112" y="3963"/>
                  </a:lnTo>
                  <a:close/>
                  <a:moveTo>
                    <a:pt x="7947" y="3963"/>
                  </a:moveTo>
                  <a:lnTo>
                    <a:pt x="7947" y="6712"/>
                  </a:lnTo>
                  <a:lnTo>
                    <a:pt x="5099" y="6712"/>
                  </a:lnTo>
                  <a:lnTo>
                    <a:pt x="5099" y="3963"/>
                  </a:lnTo>
                  <a:close/>
                  <a:moveTo>
                    <a:pt x="10934" y="3963"/>
                  </a:moveTo>
                  <a:lnTo>
                    <a:pt x="10934" y="6712"/>
                  </a:lnTo>
                  <a:lnTo>
                    <a:pt x="8087" y="6712"/>
                  </a:lnTo>
                  <a:lnTo>
                    <a:pt x="8087" y="3963"/>
                  </a:lnTo>
                  <a:close/>
                  <a:moveTo>
                    <a:pt x="13922" y="3963"/>
                  </a:moveTo>
                  <a:lnTo>
                    <a:pt x="13922" y="6712"/>
                  </a:lnTo>
                  <a:lnTo>
                    <a:pt x="11074" y="6712"/>
                  </a:lnTo>
                  <a:lnTo>
                    <a:pt x="11074" y="3963"/>
                  </a:lnTo>
                  <a:close/>
                  <a:moveTo>
                    <a:pt x="7947" y="6851"/>
                  </a:moveTo>
                  <a:lnTo>
                    <a:pt x="7947" y="9590"/>
                  </a:lnTo>
                  <a:lnTo>
                    <a:pt x="5099" y="9590"/>
                  </a:lnTo>
                  <a:lnTo>
                    <a:pt x="5099" y="6851"/>
                  </a:lnTo>
                  <a:close/>
                  <a:moveTo>
                    <a:pt x="10934" y="6851"/>
                  </a:moveTo>
                  <a:lnTo>
                    <a:pt x="10934" y="9590"/>
                  </a:lnTo>
                  <a:lnTo>
                    <a:pt x="8087" y="9590"/>
                  </a:lnTo>
                  <a:lnTo>
                    <a:pt x="8087" y="6851"/>
                  </a:lnTo>
                  <a:close/>
                  <a:moveTo>
                    <a:pt x="13922" y="6851"/>
                  </a:moveTo>
                  <a:lnTo>
                    <a:pt x="13922" y="9590"/>
                  </a:lnTo>
                  <a:lnTo>
                    <a:pt x="11074" y="9590"/>
                  </a:lnTo>
                  <a:lnTo>
                    <a:pt x="11074" y="6851"/>
                  </a:lnTo>
                  <a:close/>
                  <a:moveTo>
                    <a:pt x="4960" y="0"/>
                  </a:moveTo>
                  <a:lnTo>
                    <a:pt x="4960" y="936"/>
                  </a:lnTo>
                  <a:lnTo>
                    <a:pt x="3496" y="936"/>
                  </a:lnTo>
                  <a:lnTo>
                    <a:pt x="3347" y="1076"/>
                  </a:lnTo>
                  <a:lnTo>
                    <a:pt x="4960" y="1076"/>
                  </a:lnTo>
                  <a:lnTo>
                    <a:pt x="4960" y="3824"/>
                  </a:lnTo>
                  <a:lnTo>
                    <a:pt x="2112" y="3824"/>
                  </a:lnTo>
                  <a:lnTo>
                    <a:pt x="2112" y="2251"/>
                  </a:lnTo>
                  <a:lnTo>
                    <a:pt x="1973" y="2390"/>
                  </a:lnTo>
                  <a:lnTo>
                    <a:pt x="1973" y="3824"/>
                  </a:lnTo>
                  <a:lnTo>
                    <a:pt x="459" y="3824"/>
                  </a:lnTo>
                  <a:lnTo>
                    <a:pt x="309" y="3963"/>
                  </a:lnTo>
                  <a:lnTo>
                    <a:pt x="1973" y="3963"/>
                  </a:lnTo>
                  <a:lnTo>
                    <a:pt x="1973" y="6712"/>
                  </a:lnTo>
                  <a:lnTo>
                    <a:pt x="1" y="6712"/>
                  </a:lnTo>
                  <a:cubicBezTo>
                    <a:pt x="50" y="6752"/>
                    <a:pt x="90" y="6802"/>
                    <a:pt x="140" y="6851"/>
                  </a:cubicBezTo>
                  <a:lnTo>
                    <a:pt x="1973" y="6851"/>
                  </a:lnTo>
                  <a:lnTo>
                    <a:pt x="1973" y="8634"/>
                  </a:lnTo>
                  <a:cubicBezTo>
                    <a:pt x="2012" y="8674"/>
                    <a:pt x="2062" y="8714"/>
                    <a:pt x="2112" y="8763"/>
                  </a:cubicBezTo>
                  <a:lnTo>
                    <a:pt x="2112" y="6851"/>
                  </a:lnTo>
                  <a:lnTo>
                    <a:pt x="4960" y="6851"/>
                  </a:lnTo>
                  <a:lnTo>
                    <a:pt x="4960" y="9590"/>
                  </a:lnTo>
                  <a:lnTo>
                    <a:pt x="3018" y="9590"/>
                  </a:lnTo>
                  <a:cubicBezTo>
                    <a:pt x="3077" y="9639"/>
                    <a:pt x="3128" y="9689"/>
                    <a:pt x="3177" y="9739"/>
                  </a:cubicBezTo>
                  <a:lnTo>
                    <a:pt x="4960" y="9739"/>
                  </a:lnTo>
                  <a:lnTo>
                    <a:pt x="4960" y="11163"/>
                  </a:lnTo>
                  <a:cubicBezTo>
                    <a:pt x="5009" y="11203"/>
                    <a:pt x="5049" y="11232"/>
                    <a:pt x="5099" y="11263"/>
                  </a:cubicBezTo>
                  <a:lnTo>
                    <a:pt x="5099" y="9739"/>
                  </a:lnTo>
                  <a:lnTo>
                    <a:pt x="7947" y="9739"/>
                  </a:lnTo>
                  <a:lnTo>
                    <a:pt x="7947" y="11800"/>
                  </a:lnTo>
                  <a:lnTo>
                    <a:pt x="8087" y="11800"/>
                  </a:lnTo>
                  <a:lnTo>
                    <a:pt x="8087" y="9739"/>
                  </a:lnTo>
                  <a:lnTo>
                    <a:pt x="10934" y="9739"/>
                  </a:lnTo>
                  <a:lnTo>
                    <a:pt x="10934" y="11800"/>
                  </a:lnTo>
                  <a:lnTo>
                    <a:pt x="11074" y="11800"/>
                  </a:lnTo>
                  <a:lnTo>
                    <a:pt x="11074" y="9739"/>
                  </a:lnTo>
                  <a:lnTo>
                    <a:pt x="13922" y="9739"/>
                  </a:lnTo>
                  <a:lnTo>
                    <a:pt x="13922" y="11741"/>
                  </a:lnTo>
                  <a:lnTo>
                    <a:pt x="14061" y="11741"/>
                  </a:lnTo>
                  <a:lnTo>
                    <a:pt x="14061" y="9739"/>
                  </a:lnTo>
                  <a:lnTo>
                    <a:pt x="16261" y="9739"/>
                  </a:lnTo>
                  <a:lnTo>
                    <a:pt x="16261" y="9590"/>
                  </a:lnTo>
                  <a:lnTo>
                    <a:pt x="14061" y="9590"/>
                  </a:lnTo>
                  <a:lnTo>
                    <a:pt x="14061" y="6851"/>
                  </a:lnTo>
                  <a:lnTo>
                    <a:pt x="16192" y="6851"/>
                  </a:lnTo>
                  <a:lnTo>
                    <a:pt x="16182" y="6712"/>
                  </a:lnTo>
                  <a:lnTo>
                    <a:pt x="14061" y="6712"/>
                  </a:lnTo>
                  <a:lnTo>
                    <a:pt x="14061" y="3963"/>
                  </a:lnTo>
                  <a:lnTo>
                    <a:pt x="16112" y="3963"/>
                  </a:lnTo>
                  <a:lnTo>
                    <a:pt x="16112" y="3824"/>
                  </a:lnTo>
                  <a:lnTo>
                    <a:pt x="14061" y="3824"/>
                  </a:lnTo>
                  <a:lnTo>
                    <a:pt x="14061" y="2928"/>
                  </a:lnTo>
                  <a:lnTo>
                    <a:pt x="13922" y="2928"/>
                  </a:lnTo>
                  <a:lnTo>
                    <a:pt x="13922" y="3824"/>
                  </a:lnTo>
                  <a:lnTo>
                    <a:pt x="11074" y="3824"/>
                  </a:lnTo>
                  <a:lnTo>
                    <a:pt x="11074" y="2848"/>
                  </a:lnTo>
                  <a:lnTo>
                    <a:pt x="10934" y="2848"/>
                  </a:lnTo>
                  <a:lnTo>
                    <a:pt x="10934" y="3824"/>
                  </a:lnTo>
                  <a:lnTo>
                    <a:pt x="8087" y="3824"/>
                  </a:lnTo>
                  <a:lnTo>
                    <a:pt x="8087" y="2779"/>
                  </a:lnTo>
                  <a:lnTo>
                    <a:pt x="7947" y="2768"/>
                  </a:lnTo>
                  <a:lnTo>
                    <a:pt x="7947" y="3824"/>
                  </a:lnTo>
                  <a:lnTo>
                    <a:pt x="5099" y="3824"/>
                  </a:lnTo>
                  <a:lnTo>
                    <a:pt x="5099" y="1076"/>
                  </a:lnTo>
                  <a:lnTo>
                    <a:pt x="5438" y="1076"/>
                  </a:lnTo>
                  <a:lnTo>
                    <a:pt x="5378" y="936"/>
                  </a:lnTo>
                  <a:lnTo>
                    <a:pt x="5099" y="936"/>
                  </a:lnTo>
                  <a:lnTo>
                    <a:pt x="5099" y="309"/>
                  </a:lnTo>
                  <a:lnTo>
                    <a:pt x="4960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38"/>
            <p:cNvSpPr/>
            <p:nvPr/>
          </p:nvSpPr>
          <p:spPr>
            <a:xfrm>
              <a:off x="5904755" y="2945194"/>
              <a:ext cx="541347" cy="374847"/>
            </a:xfrm>
            <a:custGeom>
              <a:rect b="b" l="l" r="r" t="t"/>
              <a:pathLst>
                <a:path extrusionOk="0" h="12281" w="17736">
                  <a:moveTo>
                    <a:pt x="6164" y="1"/>
                  </a:moveTo>
                  <a:cubicBezTo>
                    <a:pt x="6147" y="1"/>
                    <a:pt x="6129" y="8"/>
                    <a:pt x="6114" y="23"/>
                  </a:cubicBezTo>
                  <a:lnTo>
                    <a:pt x="0" y="5828"/>
                  </a:lnTo>
                  <a:lnTo>
                    <a:pt x="50" y="5878"/>
                  </a:lnTo>
                  <a:cubicBezTo>
                    <a:pt x="279" y="6117"/>
                    <a:pt x="5686" y="11793"/>
                    <a:pt x="7249" y="12132"/>
                  </a:cubicBezTo>
                  <a:cubicBezTo>
                    <a:pt x="7778" y="12241"/>
                    <a:pt x="9121" y="12281"/>
                    <a:pt x="10665" y="12281"/>
                  </a:cubicBezTo>
                  <a:cubicBezTo>
                    <a:pt x="13653" y="12281"/>
                    <a:pt x="17426" y="12141"/>
                    <a:pt x="17665" y="12132"/>
                  </a:cubicBezTo>
                  <a:lnTo>
                    <a:pt x="17735" y="12121"/>
                  </a:lnTo>
                  <a:lnTo>
                    <a:pt x="17496" y="3369"/>
                  </a:lnTo>
                  <a:cubicBezTo>
                    <a:pt x="17496" y="3339"/>
                    <a:pt x="17466" y="3309"/>
                    <a:pt x="17426" y="3309"/>
                  </a:cubicBezTo>
                  <a:cubicBezTo>
                    <a:pt x="17386" y="3309"/>
                    <a:pt x="17357" y="3339"/>
                    <a:pt x="17357" y="3379"/>
                  </a:cubicBezTo>
                  <a:lnTo>
                    <a:pt x="17585" y="11992"/>
                  </a:lnTo>
                  <a:cubicBezTo>
                    <a:pt x="17041" y="12011"/>
                    <a:pt x="13465" y="12136"/>
                    <a:pt x="10628" y="12136"/>
                  </a:cubicBezTo>
                  <a:cubicBezTo>
                    <a:pt x="9103" y="12136"/>
                    <a:pt x="7791" y="12100"/>
                    <a:pt x="7280" y="11992"/>
                  </a:cubicBezTo>
                  <a:cubicBezTo>
                    <a:pt x="5835" y="11683"/>
                    <a:pt x="757" y="6406"/>
                    <a:pt x="199" y="5828"/>
                  </a:cubicBezTo>
                  <a:lnTo>
                    <a:pt x="6214" y="123"/>
                  </a:lnTo>
                  <a:cubicBezTo>
                    <a:pt x="6244" y="103"/>
                    <a:pt x="6244" y="53"/>
                    <a:pt x="6214" y="23"/>
                  </a:cubicBezTo>
                  <a:cubicBezTo>
                    <a:pt x="6199" y="8"/>
                    <a:pt x="6182" y="1"/>
                    <a:pt x="616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6661547" y="3357714"/>
              <a:ext cx="60831" cy="60221"/>
            </a:xfrm>
            <a:custGeom>
              <a:rect b="b" l="l" r="r" t="t"/>
              <a:pathLst>
                <a:path extrusionOk="0" h="1973" w="1993">
                  <a:moveTo>
                    <a:pt x="985" y="0"/>
                  </a:moveTo>
                  <a:cubicBezTo>
                    <a:pt x="979" y="0"/>
                    <a:pt x="973" y="0"/>
                    <a:pt x="967" y="0"/>
                  </a:cubicBezTo>
                  <a:cubicBezTo>
                    <a:pt x="429" y="20"/>
                    <a:pt x="1" y="469"/>
                    <a:pt x="11" y="1016"/>
                  </a:cubicBezTo>
                  <a:cubicBezTo>
                    <a:pt x="21" y="1547"/>
                    <a:pt x="468" y="1972"/>
                    <a:pt x="997" y="1972"/>
                  </a:cubicBezTo>
                  <a:cubicBezTo>
                    <a:pt x="1004" y="1972"/>
                    <a:pt x="1010" y="1972"/>
                    <a:pt x="1016" y="1972"/>
                  </a:cubicBezTo>
                  <a:cubicBezTo>
                    <a:pt x="1564" y="1962"/>
                    <a:pt x="1992" y="1504"/>
                    <a:pt x="1983" y="967"/>
                  </a:cubicBezTo>
                  <a:cubicBezTo>
                    <a:pt x="1963" y="425"/>
                    <a:pt x="1524" y="0"/>
                    <a:pt x="98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6" name="Google Shape;416;p38"/>
            <p:cNvSpPr/>
            <p:nvPr/>
          </p:nvSpPr>
          <p:spPr>
            <a:xfrm>
              <a:off x="6672505" y="3368947"/>
              <a:ext cx="38641" cy="38031"/>
            </a:xfrm>
            <a:custGeom>
              <a:rect b="b" l="l" r="r" t="t"/>
              <a:pathLst>
                <a:path extrusionOk="0" h="1246" w="1266">
                  <a:moveTo>
                    <a:pt x="637" y="141"/>
                  </a:moveTo>
                  <a:cubicBezTo>
                    <a:pt x="896" y="141"/>
                    <a:pt x="1115" y="349"/>
                    <a:pt x="1115" y="608"/>
                  </a:cubicBezTo>
                  <a:cubicBezTo>
                    <a:pt x="1126" y="878"/>
                    <a:pt x="916" y="1097"/>
                    <a:pt x="648" y="1106"/>
                  </a:cubicBezTo>
                  <a:cubicBezTo>
                    <a:pt x="379" y="1106"/>
                    <a:pt x="160" y="897"/>
                    <a:pt x="150" y="639"/>
                  </a:cubicBezTo>
                  <a:cubicBezTo>
                    <a:pt x="150" y="369"/>
                    <a:pt x="359" y="150"/>
                    <a:pt x="628" y="141"/>
                  </a:cubicBezTo>
                  <a:close/>
                  <a:moveTo>
                    <a:pt x="636" y="1"/>
                  </a:moveTo>
                  <a:cubicBezTo>
                    <a:pt x="630" y="1"/>
                    <a:pt x="624" y="1"/>
                    <a:pt x="618" y="1"/>
                  </a:cubicBezTo>
                  <a:cubicBezTo>
                    <a:pt x="279" y="11"/>
                    <a:pt x="0" y="290"/>
                    <a:pt x="11" y="639"/>
                  </a:cubicBezTo>
                  <a:cubicBezTo>
                    <a:pt x="20" y="977"/>
                    <a:pt x="299" y="1246"/>
                    <a:pt x="637" y="1246"/>
                  </a:cubicBezTo>
                  <a:lnTo>
                    <a:pt x="648" y="1246"/>
                  </a:lnTo>
                  <a:cubicBezTo>
                    <a:pt x="996" y="1236"/>
                    <a:pt x="1265" y="947"/>
                    <a:pt x="1255" y="608"/>
                  </a:cubicBezTo>
                  <a:cubicBezTo>
                    <a:pt x="1245" y="267"/>
                    <a:pt x="967" y="1"/>
                    <a:pt x="636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38"/>
            <p:cNvSpPr/>
            <p:nvPr/>
          </p:nvSpPr>
          <p:spPr>
            <a:xfrm>
              <a:off x="6658831" y="3259552"/>
              <a:ext cx="61106" cy="60221"/>
            </a:xfrm>
            <a:custGeom>
              <a:rect b="b" l="l" r="r" t="t"/>
              <a:pathLst>
                <a:path extrusionOk="0" h="1973" w="2002">
                  <a:moveTo>
                    <a:pt x="995" y="0"/>
                  </a:moveTo>
                  <a:cubicBezTo>
                    <a:pt x="989" y="0"/>
                    <a:pt x="983" y="0"/>
                    <a:pt x="976" y="0"/>
                  </a:cubicBezTo>
                  <a:cubicBezTo>
                    <a:pt x="428" y="20"/>
                    <a:pt x="0" y="468"/>
                    <a:pt x="20" y="1006"/>
                  </a:cubicBezTo>
                  <a:cubicBezTo>
                    <a:pt x="30" y="1548"/>
                    <a:pt x="469" y="1972"/>
                    <a:pt x="1008" y="1972"/>
                  </a:cubicBezTo>
                  <a:cubicBezTo>
                    <a:pt x="1014" y="1972"/>
                    <a:pt x="1020" y="1972"/>
                    <a:pt x="1026" y="1972"/>
                  </a:cubicBezTo>
                  <a:cubicBezTo>
                    <a:pt x="1574" y="1952"/>
                    <a:pt x="2002" y="1504"/>
                    <a:pt x="1982" y="956"/>
                  </a:cubicBezTo>
                  <a:cubicBezTo>
                    <a:pt x="1972" y="425"/>
                    <a:pt x="1525" y="0"/>
                    <a:pt x="99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8" name="Google Shape;418;p38"/>
            <p:cNvSpPr/>
            <p:nvPr/>
          </p:nvSpPr>
          <p:spPr>
            <a:xfrm>
              <a:off x="6670063" y="3270479"/>
              <a:ext cx="38641" cy="38031"/>
            </a:xfrm>
            <a:custGeom>
              <a:rect b="b" l="l" r="r" t="t"/>
              <a:pathLst>
                <a:path extrusionOk="0" h="1246" w="1266">
                  <a:moveTo>
                    <a:pt x="628" y="140"/>
                  </a:moveTo>
                  <a:cubicBezTo>
                    <a:pt x="757" y="140"/>
                    <a:pt x="877" y="190"/>
                    <a:pt x="967" y="280"/>
                  </a:cubicBezTo>
                  <a:cubicBezTo>
                    <a:pt x="1056" y="369"/>
                    <a:pt x="1116" y="488"/>
                    <a:pt x="1116" y="618"/>
                  </a:cubicBezTo>
                  <a:cubicBezTo>
                    <a:pt x="1126" y="877"/>
                    <a:pt x="907" y="1106"/>
                    <a:pt x="648" y="1106"/>
                  </a:cubicBezTo>
                  <a:cubicBezTo>
                    <a:pt x="642" y="1106"/>
                    <a:pt x="635" y="1106"/>
                    <a:pt x="629" y="1106"/>
                  </a:cubicBezTo>
                  <a:cubicBezTo>
                    <a:pt x="369" y="1106"/>
                    <a:pt x="160" y="900"/>
                    <a:pt x="150" y="638"/>
                  </a:cubicBezTo>
                  <a:cubicBezTo>
                    <a:pt x="140" y="369"/>
                    <a:pt x="349" y="150"/>
                    <a:pt x="618" y="140"/>
                  </a:cubicBezTo>
                  <a:close/>
                  <a:moveTo>
                    <a:pt x="618" y="1"/>
                  </a:moveTo>
                  <a:cubicBezTo>
                    <a:pt x="270" y="11"/>
                    <a:pt x="1" y="300"/>
                    <a:pt x="11" y="648"/>
                  </a:cubicBezTo>
                  <a:cubicBezTo>
                    <a:pt x="20" y="977"/>
                    <a:pt x="299" y="1245"/>
                    <a:pt x="628" y="1245"/>
                  </a:cubicBezTo>
                  <a:lnTo>
                    <a:pt x="648" y="1245"/>
                  </a:lnTo>
                  <a:cubicBezTo>
                    <a:pt x="996" y="1245"/>
                    <a:pt x="1266" y="957"/>
                    <a:pt x="1255" y="608"/>
                  </a:cubicBezTo>
                  <a:cubicBezTo>
                    <a:pt x="1255" y="449"/>
                    <a:pt x="1186" y="289"/>
                    <a:pt x="1056" y="180"/>
                  </a:cubicBezTo>
                  <a:cubicBezTo>
                    <a:pt x="937" y="61"/>
                    <a:pt x="777" y="1"/>
                    <a:pt x="618" y="1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6656389" y="3161359"/>
              <a:ext cx="60831" cy="59946"/>
            </a:xfrm>
            <a:custGeom>
              <a:rect b="b" l="l" r="r" t="t"/>
              <a:pathLst>
                <a:path extrusionOk="0" h="1964" w="1993">
                  <a:moveTo>
                    <a:pt x="1003" y="0"/>
                  </a:moveTo>
                  <a:cubicBezTo>
                    <a:pt x="991" y="0"/>
                    <a:pt x="979" y="0"/>
                    <a:pt x="966" y="1"/>
                  </a:cubicBezTo>
                  <a:cubicBezTo>
                    <a:pt x="429" y="11"/>
                    <a:pt x="1" y="469"/>
                    <a:pt x="10" y="1007"/>
                  </a:cubicBezTo>
                  <a:cubicBezTo>
                    <a:pt x="30" y="1542"/>
                    <a:pt x="459" y="1963"/>
                    <a:pt x="989" y="1963"/>
                  </a:cubicBezTo>
                  <a:cubicBezTo>
                    <a:pt x="1002" y="1963"/>
                    <a:pt x="1014" y="1963"/>
                    <a:pt x="1026" y="1963"/>
                  </a:cubicBezTo>
                  <a:cubicBezTo>
                    <a:pt x="1564" y="1952"/>
                    <a:pt x="1992" y="1505"/>
                    <a:pt x="1982" y="957"/>
                  </a:cubicBezTo>
                  <a:cubicBezTo>
                    <a:pt x="1963" y="422"/>
                    <a:pt x="1534" y="0"/>
                    <a:pt x="100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0" name="Google Shape;420;p38"/>
            <p:cNvSpPr/>
            <p:nvPr/>
          </p:nvSpPr>
          <p:spPr>
            <a:xfrm>
              <a:off x="6667622" y="3172317"/>
              <a:ext cx="38336" cy="38031"/>
            </a:xfrm>
            <a:custGeom>
              <a:rect b="b" l="l" r="r" t="t"/>
              <a:pathLst>
                <a:path extrusionOk="0" h="1246" w="1256">
                  <a:moveTo>
                    <a:pt x="629" y="140"/>
                  </a:moveTo>
                  <a:cubicBezTo>
                    <a:pt x="887" y="140"/>
                    <a:pt x="1107" y="349"/>
                    <a:pt x="1107" y="608"/>
                  </a:cubicBezTo>
                  <a:cubicBezTo>
                    <a:pt x="1116" y="737"/>
                    <a:pt x="1067" y="867"/>
                    <a:pt x="977" y="956"/>
                  </a:cubicBezTo>
                  <a:cubicBezTo>
                    <a:pt x="887" y="1046"/>
                    <a:pt x="768" y="1106"/>
                    <a:pt x="638" y="1106"/>
                  </a:cubicBezTo>
                  <a:cubicBezTo>
                    <a:pt x="632" y="1106"/>
                    <a:pt x="627" y="1106"/>
                    <a:pt x="621" y="1106"/>
                  </a:cubicBezTo>
                  <a:cubicBezTo>
                    <a:pt x="369" y="1106"/>
                    <a:pt x="151" y="901"/>
                    <a:pt x="151" y="638"/>
                  </a:cubicBezTo>
                  <a:cubicBezTo>
                    <a:pt x="140" y="369"/>
                    <a:pt x="350" y="150"/>
                    <a:pt x="618" y="140"/>
                  </a:cubicBezTo>
                  <a:close/>
                  <a:moveTo>
                    <a:pt x="627" y="0"/>
                  </a:moveTo>
                  <a:cubicBezTo>
                    <a:pt x="621" y="0"/>
                    <a:pt x="615" y="0"/>
                    <a:pt x="609" y="0"/>
                  </a:cubicBezTo>
                  <a:cubicBezTo>
                    <a:pt x="270" y="11"/>
                    <a:pt x="1" y="299"/>
                    <a:pt x="1" y="638"/>
                  </a:cubicBezTo>
                  <a:cubicBezTo>
                    <a:pt x="11" y="976"/>
                    <a:pt x="290" y="1245"/>
                    <a:pt x="629" y="1245"/>
                  </a:cubicBezTo>
                  <a:lnTo>
                    <a:pt x="649" y="1245"/>
                  </a:lnTo>
                  <a:cubicBezTo>
                    <a:pt x="808" y="1245"/>
                    <a:pt x="967" y="1175"/>
                    <a:pt x="1076" y="1056"/>
                  </a:cubicBezTo>
                  <a:cubicBezTo>
                    <a:pt x="1196" y="936"/>
                    <a:pt x="1256" y="777"/>
                    <a:pt x="1256" y="608"/>
                  </a:cubicBezTo>
                  <a:cubicBezTo>
                    <a:pt x="1246" y="265"/>
                    <a:pt x="967" y="0"/>
                    <a:pt x="62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6653642" y="3062891"/>
              <a:ext cx="61137" cy="60221"/>
            </a:xfrm>
            <a:custGeom>
              <a:rect b="b" l="l" r="r" t="t"/>
              <a:pathLst>
                <a:path extrusionOk="0" h="1973" w="2003">
                  <a:moveTo>
                    <a:pt x="995" y="0"/>
                  </a:moveTo>
                  <a:cubicBezTo>
                    <a:pt x="989" y="0"/>
                    <a:pt x="983" y="0"/>
                    <a:pt x="977" y="1"/>
                  </a:cubicBezTo>
                  <a:cubicBezTo>
                    <a:pt x="429" y="20"/>
                    <a:pt x="1" y="469"/>
                    <a:pt x="21" y="1016"/>
                  </a:cubicBezTo>
                  <a:cubicBezTo>
                    <a:pt x="31" y="1548"/>
                    <a:pt x="478" y="1972"/>
                    <a:pt x="1008" y="1972"/>
                  </a:cubicBezTo>
                  <a:cubicBezTo>
                    <a:pt x="1014" y="1972"/>
                    <a:pt x="1020" y="1972"/>
                    <a:pt x="1027" y="1972"/>
                  </a:cubicBezTo>
                  <a:cubicBezTo>
                    <a:pt x="1574" y="1963"/>
                    <a:pt x="2003" y="1505"/>
                    <a:pt x="1983" y="967"/>
                  </a:cubicBezTo>
                  <a:cubicBezTo>
                    <a:pt x="1973" y="425"/>
                    <a:pt x="1534" y="0"/>
                    <a:pt x="99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6664905" y="3074154"/>
              <a:ext cx="38611" cy="38001"/>
            </a:xfrm>
            <a:custGeom>
              <a:rect b="b" l="l" r="r" t="t"/>
              <a:pathLst>
                <a:path extrusionOk="0" h="1245" w="1265">
                  <a:moveTo>
                    <a:pt x="637" y="139"/>
                  </a:moveTo>
                  <a:cubicBezTo>
                    <a:pt x="897" y="139"/>
                    <a:pt x="1106" y="345"/>
                    <a:pt x="1116" y="607"/>
                  </a:cubicBezTo>
                  <a:cubicBezTo>
                    <a:pt x="1125" y="877"/>
                    <a:pt x="917" y="1096"/>
                    <a:pt x="647" y="1105"/>
                  </a:cubicBezTo>
                  <a:cubicBezTo>
                    <a:pt x="518" y="1105"/>
                    <a:pt x="399" y="1056"/>
                    <a:pt x="299" y="966"/>
                  </a:cubicBezTo>
                  <a:cubicBezTo>
                    <a:pt x="209" y="877"/>
                    <a:pt x="150" y="757"/>
                    <a:pt x="150" y="627"/>
                  </a:cubicBezTo>
                  <a:cubicBezTo>
                    <a:pt x="140" y="368"/>
                    <a:pt x="359" y="140"/>
                    <a:pt x="618" y="140"/>
                  </a:cubicBezTo>
                  <a:cubicBezTo>
                    <a:pt x="624" y="139"/>
                    <a:pt x="631" y="139"/>
                    <a:pt x="637" y="139"/>
                  </a:cubicBezTo>
                  <a:close/>
                  <a:moveTo>
                    <a:pt x="637" y="0"/>
                  </a:moveTo>
                  <a:cubicBezTo>
                    <a:pt x="631" y="0"/>
                    <a:pt x="625" y="0"/>
                    <a:pt x="618" y="0"/>
                  </a:cubicBezTo>
                  <a:cubicBezTo>
                    <a:pt x="279" y="10"/>
                    <a:pt x="1" y="289"/>
                    <a:pt x="10" y="638"/>
                  </a:cubicBezTo>
                  <a:cubicBezTo>
                    <a:pt x="10" y="807"/>
                    <a:pt x="80" y="956"/>
                    <a:pt x="209" y="1076"/>
                  </a:cubicBezTo>
                  <a:cubicBezTo>
                    <a:pt x="319" y="1185"/>
                    <a:pt x="468" y="1245"/>
                    <a:pt x="638" y="1245"/>
                  </a:cubicBezTo>
                  <a:lnTo>
                    <a:pt x="647" y="1245"/>
                  </a:lnTo>
                  <a:cubicBezTo>
                    <a:pt x="996" y="1235"/>
                    <a:pt x="1265" y="946"/>
                    <a:pt x="1255" y="607"/>
                  </a:cubicBezTo>
                  <a:cubicBezTo>
                    <a:pt x="1245" y="266"/>
                    <a:pt x="976" y="0"/>
                    <a:pt x="63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6490129" y="3069576"/>
              <a:ext cx="186370" cy="370848"/>
            </a:xfrm>
            <a:custGeom>
              <a:rect b="b" l="l" r="r" t="t"/>
              <a:pathLst>
                <a:path extrusionOk="0" h="12150" w="6106">
                  <a:moveTo>
                    <a:pt x="5806" y="1"/>
                  </a:moveTo>
                  <a:lnTo>
                    <a:pt x="1" y="220"/>
                  </a:lnTo>
                  <a:lnTo>
                    <a:pt x="230" y="7429"/>
                  </a:lnTo>
                  <a:lnTo>
                    <a:pt x="2042" y="7380"/>
                  </a:lnTo>
                  <a:cubicBezTo>
                    <a:pt x="2042" y="7380"/>
                    <a:pt x="2591" y="12150"/>
                    <a:pt x="5410" y="12150"/>
                  </a:cubicBezTo>
                  <a:cubicBezTo>
                    <a:pt x="5628" y="12150"/>
                    <a:pt x="5859" y="12121"/>
                    <a:pt x="6105" y="12060"/>
                  </a:cubicBezTo>
                  <a:lnTo>
                    <a:pt x="580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6488023" y="3067470"/>
              <a:ext cx="190582" cy="375060"/>
            </a:xfrm>
            <a:custGeom>
              <a:rect b="b" l="l" r="r" t="t"/>
              <a:pathLst>
                <a:path extrusionOk="0" h="12288" w="6244">
                  <a:moveTo>
                    <a:pt x="5805" y="140"/>
                  </a:moveTo>
                  <a:lnTo>
                    <a:pt x="6094" y="12069"/>
                  </a:lnTo>
                  <a:cubicBezTo>
                    <a:pt x="5880" y="12120"/>
                    <a:pt x="5671" y="12146"/>
                    <a:pt x="5468" y="12146"/>
                  </a:cubicBezTo>
                  <a:cubicBezTo>
                    <a:pt x="5003" y="12146"/>
                    <a:pt x="4574" y="12011"/>
                    <a:pt x="4192" y="11740"/>
                  </a:cubicBezTo>
                  <a:cubicBezTo>
                    <a:pt x="2559" y="10615"/>
                    <a:pt x="2181" y="7478"/>
                    <a:pt x="2181" y="7438"/>
                  </a:cubicBezTo>
                  <a:lnTo>
                    <a:pt x="2171" y="7378"/>
                  </a:lnTo>
                  <a:lnTo>
                    <a:pt x="368" y="7418"/>
                  </a:lnTo>
                  <a:lnTo>
                    <a:pt x="140" y="348"/>
                  </a:lnTo>
                  <a:lnTo>
                    <a:pt x="5805" y="140"/>
                  </a:lnTo>
                  <a:close/>
                  <a:moveTo>
                    <a:pt x="5945" y="0"/>
                  </a:moveTo>
                  <a:lnTo>
                    <a:pt x="0" y="219"/>
                  </a:lnTo>
                  <a:lnTo>
                    <a:pt x="229" y="7568"/>
                  </a:lnTo>
                  <a:lnTo>
                    <a:pt x="2052" y="7518"/>
                  </a:lnTo>
                  <a:cubicBezTo>
                    <a:pt x="2081" y="7727"/>
                    <a:pt x="2181" y="8424"/>
                    <a:pt x="2440" y="9211"/>
                  </a:cubicBezTo>
                  <a:cubicBezTo>
                    <a:pt x="2718" y="10077"/>
                    <a:pt x="3227" y="11242"/>
                    <a:pt x="4112" y="11859"/>
                  </a:cubicBezTo>
                  <a:cubicBezTo>
                    <a:pt x="4521" y="12149"/>
                    <a:pt x="4979" y="12288"/>
                    <a:pt x="5477" y="12288"/>
                  </a:cubicBezTo>
                  <a:cubicBezTo>
                    <a:pt x="5706" y="12288"/>
                    <a:pt x="5945" y="12258"/>
                    <a:pt x="6184" y="12198"/>
                  </a:cubicBezTo>
                  <a:lnTo>
                    <a:pt x="6243" y="12178"/>
                  </a:lnTo>
                  <a:lnTo>
                    <a:pt x="5945" y="70"/>
                  </a:lnTo>
                  <a:lnTo>
                    <a:pt x="594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6536646" y="3161970"/>
              <a:ext cx="55032" cy="54757"/>
            </a:xfrm>
            <a:custGeom>
              <a:rect b="b" l="l" r="r" t="t"/>
              <a:pathLst>
                <a:path extrusionOk="0" h="1794" w="1803">
                  <a:moveTo>
                    <a:pt x="886" y="140"/>
                  </a:moveTo>
                  <a:cubicBezTo>
                    <a:pt x="1305" y="140"/>
                    <a:pt x="1643" y="459"/>
                    <a:pt x="1653" y="877"/>
                  </a:cubicBezTo>
                  <a:cubicBezTo>
                    <a:pt x="1663" y="1076"/>
                    <a:pt x="1583" y="1266"/>
                    <a:pt x="1444" y="1415"/>
                  </a:cubicBezTo>
                  <a:cubicBezTo>
                    <a:pt x="1315" y="1564"/>
                    <a:pt x="1125" y="1644"/>
                    <a:pt x="926" y="1654"/>
                  </a:cubicBezTo>
                  <a:cubicBezTo>
                    <a:pt x="508" y="1654"/>
                    <a:pt x="160" y="1335"/>
                    <a:pt x="150" y="917"/>
                  </a:cubicBezTo>
                  <a:cubicBezTo>
                    <a:pt x="140" y="718"/>
                    <a:pt x="220" y="529"/>
                    <a:pt x="359" y="379"/>
                  </a:cubicBezTo>
                  <a:cubicBezTo>
                    <a:pt x="498" y="230"/>
                    <a:pt x="678" y="150"/>
                    <a:pt x="886" y="140"/>
                  </a:cubicBezTo>
                  <a:close/>
                  <a:moveTo>
                    <a:pt x="877" y="1"/>
                  </a:moveTo>
                  <a:cubicBezTo>
                    <a:pt x="388" y="21"/>
                    <a:pt x="1" y="429"/>
                    <a:pt x="10" y="917"/>
                  </a:cubicBezTo>
                  <a:cubicBezTo>
                    <a:pt x="20" y="1405"/>
                    <a:pt x="419" y="1793"/>
                    <a:pt x="906" y="1793"/>
                  </a:cubicBezTo>
                  <a:lnTo>
                    <a:pt x="926" y="1793"/>
                  </a:lnTo>
                  <a:cubicBezTo>
                    <a:pt x="1165" y="1784"/>
                    <a:pt x="1384" y="1684"/>
                    <a:pt x="1554" y="1514"/>
                  </a:cubicBezTo>
                  <a:cubicBezTo>
                    <a:pt x="1713" y="1335"/>
                    <a:pt x="1802" y="1116"/>
                    <a:pt x="1793" y="877"/>
                  </a:cubicBezTo>
                  <a:cubicBezTo>
                    <a:pt x="1793" y="638"/>
                    <a:pt x="1693" y="409"/>
                    <a:pt x="1514" y="250"/>
                  </a:cubicBezTo>
                  <a:cubicBezTo>
                    <a:pt x="1344" y="80"/>
                    <a:pt x="1116" y="1"/>
                    <a:pt x="8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6561859" y="3325512"/>
              <a:ext cx="42579" cy="24326"/>
            </a:xfrm>
            <a:custGeom>
              <a:rect b="b" l="l" r="r" t="t"/>
              <a:pathLst>
                <a:path extrusionOk="0" h="797" w="1395">
                  <a:moveTo>
                    <a:pt x="1318" y="0"/>
                  </a:moveTo>
                  <a:cubicBezTo>
                    <a:pt x="1307" y="0"/>
                    <a:pt x="1295" y="4"/>
                    <a:pt x="1286" y="10"/>
                  </a:cubicBezTo>
                  <a:lnTo>
                    <a:pt x="51" y="667"/>
                  </a:lnTo>
                  <a:cubicBezTo>
                    <a:pt x="11" y="687"/>
                    <a:pt x="1" y="727"/>
                    <a:pt x="21" y="757"/>
                  </a:cubicBezTo>
                  <a:cubicBezTo>
                    <a:pt x="31" y="787"/>
                    <a:pt x="60" y="797"/>
                    <a:pt x="80" y="797"/>
                  </a:cubicBezTo>
                  <a:cubicBezTo>
                    <a:pt x="91" y="797"/>
                    <a:pt x="100" y="797"/>
                    <a:pt x="111" y="787"/>
                  </a:cubicBezTo>
                  <a:lnTo>
                    <a:pt x="1345" y="130"/>
                  </a:lnTo>
                  <a:cubicBezTo>
                    <a:pt x="1385" y="110"/>
                    <a:pt x="1395" y="70"/>
                    <a:pt x="1375" y="40"/>
                  </a:cubicBezTo>
                  <a:cubicBezTo>
                    <a:pt x="1362" y="13"/>
                    <a:pt x="1340" y="0"/>
                    <a:pt x="1318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6553068" y="3288488"/>
              <a:ext cx="46211" cy="27012"/>
            </a:xfrm>
            <a:custGeom>
              <a:rect b="b" l="l" r="r" t="t"/>
              <a:pathLst>
                <a:path extrusionOk="0" h="885" w="1514">
                  <a:moveTo>
                    <a:pt x="1431" y="0"/>
                  </a:moveTo>
                  <a:cubicBezTo>
                    <a:pt x="1422" y="0"/>
                    <a:pt x="1412" y="3"/>
                    <a:pt x="1404" y="8"/>
                  </a:cubicBezTo>
                  <a:lnTo>
                    <a:pt x="50" y="745"/>
                  </a:lnTo>
                  <a:cubicBezTo>
                    <a:pt x="10" y="765"/>
                    <a:pt x="0" y="815"/>
                    <a:pt x="20" y="845"/>
                  </a:cubicBezTo>
                  <a:cubicBezTo>
                    <a:pt x="30" y="865"/>
                    <a:pt x="60" y="885"/>
                    <a:pt x="80" y="885"/>
                  </a:cubicBezTo>
                  <a:cubicBezTo>
                    <a:pt x="89" y="885"/>
                    <a:pt x="100" y="874"/>
                    <a:pt x="109" y="874"/>
                  </a:cubicBezTo>
                  <a:lnTo>
                    <a:pt x="1464" y="137"/>
                  </a:lnTo>
                  <a:cubicBezTo>
                    <a:pt x="1503" y="118"/>
                    <a:pt x="1514" y="78"/>
                    <a:pt x="1494" y="38"/>
                  </a:cubicBezTo>
                  <a:cubicBezTo>
                    <a:pt x="1480" y="17"/>
                    <a:pt x="1455" y="0"/>
                    <a:pt x="143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6410830" y="3298683"/>
              <a:ext cx="151361" cy="80946"/>
            </a:xfrm>
            <a:custGeom>
              <a:rect b="b" l="l" r="r" t="t"/>
              <a:pathLst>
                <a:path extrusionOk="0" h="2652" w="4959">
                  <a:moveTo>
                    <a:pt x="1613" y="142"/>
                  </a:moveTo>
                  <a:cubicBezTo>
                    <a:pt x="2758" y="142"/>
                    <a:pt x="4342" y="899"/>
                    <a:pt x="4749" y="1108"/>
                  </a:cubicBezTo>
                  <a:cubicBezTo>
                    <a:pt x="3229" y="2195"/>
                    <a:pt x="2220" y="2503"/>
                    <a:pt x="1567" y="2503"/>
                  </a:cubicBezTo>
                  <a:cubicBezTo>
                    <a:pt x="945" y="2503"/>
                    <a:pt x="644" y="2224"/>
                    <a:pt x="527" y="2074"/>
                  </a:cubicBezTo>
                  <a:cubicBezTo>
                    <a:pt x="149" y="1586"/>
                    <a:pt x="249" y="790"/>
                    <a:pt x="727" y="401"/>
                  </a:cubicBezTo>
                  <a:cubicBezTo>
                    <a:pt x="946" y="212"/>
                    <a:pt x="1264" y="142"/>
                    <a:pt x="1613" y="142"/>
                  </a:cubicBezTo>
                  <a:close/>
                  <a:moveTo>
                    <a:pt x="1625" y="1"/>
                  </a:moveTo>
                  <a:cubicBezTo>
                    <a:pt x="1236" y="1"/>
                    <a:pt x="889" y="82"/>
                    <a:pt x="637" y="292"/>
                  </a:cubicBezTo>
                  <a:cubicBezTo>
                    <a:pt x="100" y="730"/>
                    <a:pt x="0" y="1616"/>
                    <a:pt x="418" y="2153"/>
                  </a:cubicBezTo>
                  <a:cubicBezTo>
                    <a:pt x="687" y="2512"/>
                    <a:pt x="1085" y="2651"/>
                    <a:pt x="1523" y="2651"/>
                  </a:cubicBezTo>
                  <a:cubicBezTo>
                    <a:pt x="2738" y="2651"/>
                    <a:pt x="4342" y="1576"/>
                    <a:pt x="4919" y="1158"/>
                  </a:cubicBezTo>
                  <a:cubicBezTo>
                    <a:pt x="4939" y="1138"/>
                    <a:pt x="4959" y="1118"/>
                    <a:pt x="4949" y="1088"/>
                  </a:cubicBezTo>
                  <a:cubicBezTo>
                    <a:pt x="4949" y="1068"/>
                    <a:pt x="4939" y="1049"/>
                    <a:pt x="4919" y="1038"/>
                  </a:cubicBezTo>
                  <a:cubicBezTo>
                    <a:pt x="4818" y="984"/>
                    <a:pt x="2972" y="1"/>
                    <a:pt x="162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6456706" y="3329755"/>
              <a:ext cx="104906" cy="106401"/>
            </a:xfrm>
            <a:custGeom>
              <a:rect b="b" l="l" r="r" t="t"/>
              <a:pathLst>
                <a:path extrusionOk="0" h="3486" w="3437">
                  <a:moveTo>
                    <a:pt x="3266" y="170"/>
                  </a:moveTo>
                  <a:cubicBezTo>
                    <a:pt x="2680" y="2988"/>
                    <a:pt x="1688" y="3338"/>
                    <a:pt x="1234" y="3338"/>
                  </a:cubicBezTo>
                  <a:cubicBezTo>
                    <a:pt x="1180" y="3338"/>
                    <a:pt x="1133" y="3333"/>
                    <a:pt x="1096" y="3326"/>
                  </a:cubicBezTo>
                  <a:cubicBezTo>
                    <a:pt x="558" y="3237"/>
                    <a:pt x="150" y="2659"/>
                    <a:pt x="219" y="2122"/>
                  </a:cubicBezTo>
                  <a:cubicBezTo>
                    <a:pt x="369" y="1046"/>
                    <a:pt x="2729" y="319"/>
                    <a:pt x="3266" y="170"/>
                  </a:cubicBezTo>
                  <a:close/>
                  <a:moveTo>
                    <a:pt x="3346" y="0"/>
                  </a:moveTo>
                  <a:cubicBezTo>
                    <a:pt x="3217" y="40"/>
                    <a:pt x="270" y="797"/>
                    <a:pt x="80" y="2102"/>
                  </a:cubicBezTo>
                  <a:cubicBezTo>
                    <a:pt x="0" y="2709"/>
                    <a:pt x="469" y="3366"/>
                    <a:pt x="1076" y="3466"/>
                  </a:cubicBezTo>
                  <a:cubicBezTo>
                    <a:pt x="1135" y="3476"/>
                    <a:pt x="1206" y="3485"/>
                    <a:pt x="1265" y="3485"/>
                  </a:cubicBezTo>
                  <a:cubicBezTo>
                    <a:pt x="2639" y="3485"/>
                    <a:pt x="3266" y="907"/>
                    <a:pt x="3436" y="90"/>
                  </a:cubicBezTo>
                  <a:cubicBezTo>
                    <a:pt x="3436" y="60"/>
                    <a:pt x="3426" y="40"/>
                    <a:pt x="3406" y="20"/>
                  </a:cubicBezTo>
                  <a:cubicBezTo>
                    <a:pt x="3396" y="0"/>
                    <a:pt x="3366" y="0"/>
                    <a:pt x="3346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6561248" y="3069576"/>
              <a:ext cx="108233" cy="89736"/>
            </a:xfrm>
            <a:custGeom>
              <a:rect b="b" l="l" r="r" t="t"/>
              <a:pathLst>
                <a:path extrusionOk="0" h="2940" w="3546">
                  <a:moveTo>
                    <a:pt x="3476" y="1"/>
                  </a:moveTo>
                  <a:lnTo>
                    <a:pt x="1" y="130"/>
                  </a:lnTo>
                  <a:cubicBezTo>
                    <a:pt x="70" y="1699"/>
                    <a:pt x="1364" y="2939"/>
                    <a:pt x="2934" y="2939"/>
                  </a:cubicBezTo>
                  <a:cubicBezTo>
                    <a:pt x="2958" y="2939"/>
                    <a:pt x="2983" y="2939"/>
                    <a:pt x="3008" y="2938"/>
                  </a:cubicBezTo>
                  <a:cubicBezTo>
                    <a:pt x="3187" y="2928"/>
                    <a:pt x="3377" y="2908"/>
                    <a:pt x="3546" y="2868"/>
                  </a:cubicBezTo>
                  <a:lnTo>
                    <a:pt x="3476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1" name="Google Shape;431;p38"/>
            <p:cNvSpPr/>
            <p:nvPr/>
          </p:nvSpPr>
          <p:spPr>
            <a:xfrm>
              <a:off x="6559142" y="3067470"/>
              <a:ext cx="112475" cy="93918"/>
            </a:xfrm>
            <a:custGeom>
              <a:rect b="b" l="l" r="r" t="t"/>
              <a:pathLst>
                <a:path extrusionOk="0" h="3077" w="3685">
                  <a:moveTo>
                    <a:pt x="3475" y="140"/>
                  </a:moveTo>
                  <a:lnTo>
                    <a:pt x="3545" y="2878"/>
                  </a:lnTo>
                  <a:cubicBezTo>
                    <a:pt x="3386" y="2908"/>
                    <a:pt x="3227" y="2928"/>
                    <a:pt x="3077" y="2937"/>
                  </a:cubicBezTo>
                  <a:lnTo>
                    <a:pt x="2997" y="2937"/>
                  </a:lnTo>
                  <a:cubicBezTo>
                    <a:pt x="1504" y="2937"/>
                    <a:pt x="249" y="1762"/>
                    <a:pt x="140" y="269"/>
                  </a:cubicBezTo>
                  <a:lnTo>
                    <a:pt x="3475" y="140"/>
                  </a:lnTo>
                  <a:close/>
                  <a:moveTo>
                    <a:pt x="3615" y="0"/>
                  </a:moveTo>
                  <a:lnTo>
                    <a:pt x="0" y="129"/>
                  </a:lnTo>
                  <a:lnTo>
                    <a:pt x="0" y="199"/>
                  </a:lnTo>
                  <a:cubicBezTo>
                    <a:pt x="70" y="1802"/>
                    <a:pt x="1404" y="3077"/>
                    <a:pt x="2997" y="3077"/>
                  </a:cubicBezTo>
                  <a:lnTo>
                    <a:pt x="3077" y="3077"/>
                  </a:lnTo>
                  <a:cubicBezTo>
                    <a:pt x="3256" y="3067"/>
                    <a:pt x="3446" y="3047"/>
                    <a:pt x="3635" y="3007"/>
                  </a:cubicBezTo>
                  <a:lnTo>
                    <a:pt x="3685" y="2997"/>
                  </a:lnTo>
                  <a:lnTo>
                    <a:pt x="3615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2" name="Google Shape;432;p38"/>
            <p:cNvSpPr/>
            <p:nvPr/>
          </p:nvSpPr>
          <p:spPr>
            <a:xfrm>
              <a:off x="6640608" y="3069576"/>
              <a:ext cx="35894" cy="370757"/>
            </a:xfrm>
            <a:custGeom>
              <a:rect b="b" l="l" r="r" t="t"/>
              <a:pathLst>
                <a:path extrusionOk="0" h="12147" w="1176">
                  <a:moveTo>
                    <a:pt x="876" y="1"/>
                  </a:moveTo>
                  <a:lnTo>
                    <a:pt x="0" y="31"/>
                  </a:lnTo>
                  <a:lnTo>
                    <a:pt x="319" y="12139"/>
                  </a:lnTo>
                  <a:cubicBezTo>
                    <a:pt x="380" y="12144"/>
                    <a:pt x="443" y="12147"/>
                    <a:pt x="507" y="12147"/>
                  </a:cubicBezTo>
                  <a:cubicBezTo>
                    <a:pt x="715" y="12147"/>
                    <a:pt x="939" y="12121"/>
                    <a:pt x="1175" y="12060"/>
                  </a:cubicBezTo>
                  <a:lnTo>
                    <a:pt x="876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6638441" y="3067470"/>
              <a:ext cx="40168" cy="375060"/>
            </a:xfrm>
            <a:custGeom>
              <a:rect b="b" l="l" r="r" t="t"/>
              <a:pathLst>
                <a:path extrusionOk="0" h="12288" w="1316">
                  <a:moveTo>
                    <a:pt x="877" y="140"/>
                  </a:moveTo>
                  <a:lnTo>
                    <a:pt x="1166" y="12069"/>
                  </a:lnTo>
                  <a:cubicBezTo>
                    <a:pt x="957" y="12121"/>
                    <a:pt x="748" y="12150"/>
                    <a:pt x="545" y="12150"/>
                  </a:cubicBezTo>
                  <a:cubicBezTo>
                    <a:pt x="516" y="12150"/>
                    <a:pt x="487" y="12150"/>
                    <a:pt x="459" y="12149"/>
                  </a:cubicBezTo>
                  <a:lnTo>
                    <a:pt x="151" y="169"/>
                  </a:lnTo>
                  <a:lnTo>
                    <a:pt x="877" y="140"/>
                  </a:lnTo>
                  <a:close/>
                  <a:moveTo>
                    <a:pt x="1017" y="0"/>
                  </a:moveTo>
                  <a:lnTo>
                    <a:pt x="1" y="30"/>
                  </a:lnTo>
                  <a:lnTo>
                    <a:pt x="320" y="12278"/>
                  </a:lnTo>
                  <a:lnTo>
                    <a:pt x="390" y="12278"/>
                  </a:lnTo>
                  <a:cubicBezTo>
                    <a:pt x="439" y="12288"/>
                    <a:pt x="499" y="12288"/>
                    <a:pt x="549" y="12288"/>
                  </a:cubicBezTo>
                  <a:cubicBezTo>
                    <a:pt x="778" y="12288"/>
                    <a:pt x="1017" y="12258"/>
                    <a:pt x="1256" y="12198"/>
                  </a:cubicBezTo>
                  <a:lnTo>
                    <a:pt x="1315" y="12178"/>
                  </a:lnTo>
                  <a:lnTo>
                    <a:pt x="1017" y="70"/>
                  </a:lnTo>
                  <a:lnTo>
                    <a:pt x="1017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5854910" y="3261658"/>
              <a:ext cx="221288" cy="159297"/>
            </a:xfrm>
            <a:custGeom>
              <a:rect b="b" l="l" r="r" t="t"/>
              <a:pathLst>
                <a:path extrusionOk="0" h="5219" w="7250">
                  <a:moveTo>
                    <a:pt x="4700" y="1"/>
                  </a:moveTo>
                  <a:lnTo>
                    <a:pt x="0" y="1216"/>
                  </a:lnTo>
                  <a:lnTo>
                    <a:pt x="1832" y="5219"/>
                  </a:lnTo>
                  <a:lnTo>
                    <a:pt x="7249" y="4601"/>
                  </a:lnTo>
                  <a:lnTo>
                    <a:pt x="4700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38"/>
            <p:cNvSpPr/>
            <p:nvPr/>
          </p:nvSpPr>
          <p:spPr>
            <a:xfrm>
              <a:off x="5851858" y="3259247"/>
              <a:ext cx="227698" cy="163845"/>
            </a:xfrm>
            <a:custGeom>
              <a:rect b="b" l="l" r="r" t="t"/>
              <a:pathLst>
                <a:path extrusionOk="0" h="5368" w="7460">
                  <a:moveTo>
                    <a:pt x="4771" y="159"/>
                  </a:moveTo>
                  <a:lnTo>
                    <a:pt x="7240" y="4631"/>
                  </a:lnTo>
                  <a:lnTo>
                    <a:pt x="1983" y="5218"/>
                  </a:lnTo>
                  <a:lnTo>
                    <a:pt x="190" y="1345"/>
                  </a:lnTo>
                  <a:lnTo>
                    <a:pt x="4771" y="159"/>
                  </a:lnTo>
                  <a:close/>
                  <a:moveTo>
                    <a:pt x="4840" y="0"/>
                  </a:moveTo>
                  <a:lnTo>
                    <a:pt x="1" y="1255"/>
                  </a:lnTo>
                  <a:lnTo>
                    <a:pt x="1893" y="5368"/>
                  </a:lnTo>
                  <a:lnTo>
                    <a:pt x="7459" y="4740"/>
                  </a:lnTo>
                  <a:lnTo>
                    <a:pt x="4840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5698692" y="2887200"/>
              <a:ext cx="512137" cy="478135"/>
            </a:xfrm>
            <a:custGeom>
              <a:rect b="b" l="l" r="r" t="t"/>
              <a:pathLst>
                <a:path extrusionOk="0" h="15665" w="16779">
                  <a:moveTo>
                    <a:pt x="8873" y="1"/>
                  </a:moveTo>
                  <a:cubicBezTo>
                    <a:pt x="8214" y="1"/>
                    <a:pt x="8066" y="250"/>
                    <a:pt x="8066" y="250"/>
                  </a:cubicBezTo>
                  <a:cubicBezTo>
                    <a:pt x="8066" y="250"/>
                    <a:pt x="926" y="4661"/>
                    <a:pt x="458" y="7041"/>
                  </a:cubicBezTo>
                  <a:cubicBezTo>
                    <a:pt x="0" y="9411"/>
                    <a:pt x="3316" y="15665"/>
                    <a:pt x="3316" y="15665"/>
                  </a:cubicBezTo>
                  <a:lnTo>
                    <a:pt x="11701" y="13833"/>
                  </a:lnTo>
                  <a:lnTo>
                    <a:pt x="9072" y="9391"/>
                  </a:lnTo>
                  <a:cubicBezTo>
                    <a:pt x="11362" y="8206"/>
                    <a:pt x="14728" y="6424"/>
                    <a:pt x="15534" y="5727"/>
                  </a:cubicBezTo>
                  <a:cubicBezTo>
                    <a:pt x="16779" y="4652"/>
                    <a:pt x="15783" y="2630"/>
                    <a:pt x="12198" y="987"/>
                  </a:cubicBezTo>
                  <a:cubicBezTo>
                    <a:pt x="10489" y="206"/>
                    <a:pt x="9471" y="1"/>
                    <a:pt x="8873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5718441" y="2890863"/>
              <a:ext cx="457441" cy="462599"/>
            </a:xfrm>
            <a:custGeom>
              <a:rect b="b" l="l" r="r" t="t"/>
              <a:pathLst>
                <a:path extrusionOk="0" h="15156" w="14987">
                  <a:moveTo>
                    <a:pt x="10446" y="498"/>
                  </a:moveTo>
                  <a:lnTo>
                    <a:pt x="10446" y="3247"/>
                  </a:lnTo>
                  <a:lnTo>
                    <a:pt x="7598" y="3247"/>
                  </a:lnTo>
                  <a:lnTo>
                    <a:pt x="7598" y="498"/>
                  </a:lnTo>
                  <a:close/>
                  <a:moveTo>
                    <a:pt x="7459" y="3386"/>
                  </a:moveTo>
                  <a:lnTo>
                    <a:pt x="7459" y="6134"/>
                  </a:lnTo>
                  <a:lnTo>
                    <a:pt x="4611" y="6134"/>
                  </a:lnTo>
                  <a:lnTo>
                    <a:pt x="4611" y="3386"/>
                  </a:lnTo>
                  <a:close/>
                  <a:moveTo>
                    <a:pt x="10446" y="3386"/>
                  </a:moveTo>
                  <a:lnTo>
                    <a:pt x="10446" y="6134"/>
                  </a:lnTo>
                  <a:lnTo>
                    <a:pt x="7598" y="6134"/>
                  </a:lnTo>
                  <a:lnTo>
                    <a:pt x="7598" y="3386"/>
                  </a:lnTo>
                  <a:close/>
                  <a:moveTo>
                    <a:pt x="13433" y="3386"/>
                  </a:moveTo>
                  <a:lnTo>
                    <a:pt x="13433" y="6134"/>
                  </a:lnTo>
                  <a:lnTo>
                    <a:pt x="10585" y="6134"/>
                  </a:lnTo>
                  <a:lnTo>
                    <a:pt x="10585" y="3386"/>
                  </a:lnTo>
                  <a:close/>
                  <a:moveTo>
                    <a:pt x="4471" y="6274"/>
                  </a:moveTo>
                  <a:lnTo>
                    <a:pt x="4471" y="9022"/>
                  </a:lnTo>
                  <a:lnTo>
                    <a:pt x="1623" y="9022"/>
                  </a:lnTo>
                  <a:lnTo>
                    <a:pt x="1623" y="6274"/>
                  </a:lnTo>
                  <a:close/>
                  <a:moveTo>
                    <a:pt x="7459" y="6274"/>
                  </a:moveTo>
                  <a:lnTo>
                    <a:pt x="7459" y="9022"/>
                  </a:lnTo>
                  <a:lnTo>
                    <a:pt x="4611" y="9022"/>
                  </a:lnTo>
                  <a:lnTo>
                    <a:pt x="4611" y="6274"/>
                  </a:lnTo>
                  <a:close/>
                  <a:moveTo>
                    <a:pt x="4471" y="9162"/>
                  </a:moveTo>
                  <a:lnTo>
                    <a:pt x="4471" y="11910"/>
                  </a:lnTo>
                  <a:lnTo>
                    <a:pt x="1623" y="11910"/>
                  </a:lnTo>
                  <a:lnTo>
                    <a:pt x="1623" y="9162"/>
                  </a:lnTo>
                  <a:close/>
                  <a:moveTo>
                    <a:pt x="7459" y="9162"/>
                  </a:moveTo>
                  <a:lnTo>
                    <a:pt x="7459" y="11910"/>
                  </a:lnTo>
                  <a:lnTo>
                    <a:pt x="4611" y="11910"/>
                  </a:lnTo>
                  <a:lnTo>
                    <a:pt x="4611" y="9162"/>
                  </a:lnTo>
                  <a:close/>
                  <a:moveTo>
                    <a:pt x="7598" y="0"/>
                  </a:moveTo>
                  <a:cubicBezTo>
                    <a:pt x="7529" y="31"/>
                    <a:pt x="7478" y="71"/>
                    <a:pt x="7459" y="91"/>
                  </a:cubicBezTo>
                  <a:lnTo>
                    <a:pt x="7459" y="359"/>
                  </a:lnTo>
                  <a:lnTo>
                    <a:pt x="7060" y="359"/>
                  </a:lnTo>
                  <a:cubicBezTo>
                    <a:pt x="6991" y="409"/>
                    <a:pt x="6921" y="449"/>
                    <a:pt x="6841" y="498"/>
                  </a:cubicBezTo>
                  <a:lnTo>
                    <a:pt x="7459" y="498"/>
                  </a:lnTo>
                  <a:lnTo>
                    <a:pt x="7459" y="3247"/>
                  </a:lnTo>
                  <a:lnTo>
                    <a:pt x="4611" y="3247"/>
                  </a:lnTo>
                  <a:lnTo>
                    <a:pt x="4611" y="2032"/>
                  </a:lnTo>
                  <a:cubicBezTo>
                    <a:pt x="4561" y="2062"/>
                    <a:pt x="4511" y="2102"/>
                    <a:pt x="4471" y="2131"/>
                  </a:cubicBezTo>
                  <a:lnTo>
                    <a:pt x="4471" y="3247"/>
                  </a:lnTo>
                  <a:lnTo>
                    <a:pt x="3008" y="3247"/>
                  </a:lnTo>
                  <a:cubicBezTo>
                    <a:pt x="2948" y="3297"/>
                    <a:pt x="2888" y="3346"/>
                    <a:pt x="2829" y="3386"/>
                  </a:cubicBezTo>
                  <a:lnTo>
                    <a:pt x="4471" y="3386"/>
                  </a:lnTo>
                  <a:lnTo>
                    <a:pt x="4471" y="6134"/>
                  </a:lnTo>
                  <a:lnTo>
                    <a:pt x="1623" y="6134"/>
                  </a:lnTo>
                  <a:lnTo>
                    <a:pt x="1623" y="4452"/>
                  </a:lnTo>
                  <a:cubicBezTo>
                    <a:pt x="1574" y="4492"/>
                    <a:pt x="1524" y="4532"/>
                    <a:pt x="1474" y="4581"/>
                  </a:cubicBezTo>
                  <a:lnTo>
                    <a:pt x="1474" y="6134"/>
                  </a:lnTo>
                  <a:lnTo>
                    <a:pt x="150" y="6134"/>
                  </a:lnTo>
                  <a:cubicBezTo>
                    <a:pt x="120" y="6185"/>
                    <a:pt x="100" y="6224"/>
                    <a:pt x="70" y="6274"/>
                  </a:cubicBezTo>
                  <a:lnTo>
                    <a:pt x="1474" y="6274"/>
                  </a:lnTo>
                  <a:lnTo>
                    <a:pt x="1474" y="9022"/>
                  </a:lnTo>
                  <a:lnTo>
                    <a:pt x="1" y="9022"/>
                  </a:lnTo>
                  <a:cubicBezTo>
                    <a:pt x="10" y="9062"/>
                    <a:pt x="30" y="9112"/>
                    <a:pt x="41" y="9162"/>
                  </a:cubicBezTo>
                  <a:lnTo>
                    <a:pt x="1474" y="9162"/>
                  </a:lnTo>
                  <a:lnTo>
                    <a:pt x="1474" y="11910"/>
                  </a:lnTo>
                  <a:lnTo>
                    <a:pt x="977" y="11910"/>
                  </a:lnTo>
                  <a:cubicBezTo>
                    <a:pt x="996" y="11950"/>
                    <a:pt x="1016" y="12000"/>
                    <a:pt x="1036" y="12049"/>
                  </a:cubicBezTo>
                  <a:lnTo>
                    <a:pt x="1474" y="12049"/>
                  </a:lnTo>
                  <a:lnTo>
                    <a:pt x="1474" y="13065"/>
                  </a:lnTo>
                  <a:cubicBezTo>
                    <a:pt x="1524" y="13175"/>
                    <a:pt x="1574" y="13284"/>
                    <a:pt x="1623" y="13384"/>
                  </a:cubicBezTo>
                  <a:lnTo>
                    <a:pt x="1623" y="12049"/>
                  </a:lnTo>
                  <a:lnTo>
                    <a:pt x="4471" y="12049"/>
                  </a:lnTo>
                  <a:lnTo>
                    <a:pt x="4471" y="14788"/>
                  </a:lnTo>
                  <a:lnTo>
                    <a:pt x="2291" y="14788"/>
                  </a:lnTo>
                  <a:cubicBezTo>
                    <a:pt x="2311" y="14837"/>
                    <a:pt x="2340" y="14888"/>
                    <a:pt x="2360" y="14927"/>
                  </a:cubicBezTo>
                  <a:lnTo>
                    <a:pt x="4471" y="14927"/>
                  </a:lnTo>
                  <a:lnTo>
                    <a:pt x="4471" y="15156"/>
                  </a:lnTo>
                  <a:lnTo>
                    <a:pt x="4611" y="15127"/>
                  </a:lnTo>
                  <a:lnTo>
                    <a:pt x="4611" y="14927"/>
                  </a:lnTo>
                  <a:lnTo>
                    <a:pt x="5477" y="14927"/>
                  </a:lnTo>
                  <a:lnTo>
                    <a:pt x="6124" y="14788"/>
                  </a:lnTo>
                  <a:lnTo>
                    <a:pt x="4611" y="14788"/>
                  </a:lnTo>
                  <a:lnTo>
                    <a:pt x="4611" y="12049"/>
                  </a:lnTo>
                  <a:lnTo>
                    <a:pt x="7459" y="12049"/>
                  </a:lnTo>
                  <a:lnTo>
                    <a:pt x="7459" y="14499"/>
                  </a:lnTo>
                  <a:lnTo>
                    <a:pt x="7598" y="14469"/>
                  </a:lnTo>
                  <a:lnTo>
                    <a:pt x="7598" y="12049"/>
                  </a:lnTo>
                  <a:lnTo>
                    <a:pt x="10067" y="12049"/>
                  </a:lnTo>
                  <a:lnTo>
                    <a:pt x="9978" y="11910"/>
                  </a:lnTo>
                  <a:lnTo>
                    <a:pt x="7598" y="11910"/>
                  </a:lnTo>
                  <a:lnTo>
                    <a:pt x="7598" y="9162"/>
                  </a:lnTo>
                  <a:lnTo>
                    <a:pt x="8634" y="9162"/>
                  </a:lnTo>
                  <a:cubicBezTo>
                    <a:pt x="8724" y="9112"/>
                    <a:pt x="8813" y="9072"/>
                    <a:pt x="8903" y="9022"/>
                  </a:cubicBezTo>
                  <a:lnTo>
                    <a:pt x="7598" y="9022"/>
                  </a:lnTo>
                  <a:lnTo>
                    <a:pt x="7598" y="6274"/>
                  </a:lnTo>
                  <a:lnTo>
                    <a:pt x="10446" y="6274"/>
                  </a:lnTo>
                  <a:lnTo>
                    <a:pt x="10446" y="8216"/>
                  </a:lnTo>
                  <a:cubicBezTo>
                    <a:pt x="10496" y="8186"/>
                    <a:pt x="10536" y="8166"/>
                    <a:pt x="10585" y="8136"/>
                  </a:cubicBezTo>
                  <a:lnTo>
                    <a:pt x="10585" y="6274"/>
                  </a:lnTo>
                  <a:lnTo>
                    <a:pt x="13433" y="6274"/>
                  </a:lnTo>
                  <a:lnTo>
                    <a:pt x="13433" y="6563"/>
                  </a:lnTo>
                  <a:cubicBezTo>
                    <a:pt x="13483" y="6533"/>
                    <a:pt x="13523" y="6503"/>
                    <a:pt x="13572" y="6483"/>
                  </a:cubicBezTo>
                  <a:lnTo>
                    <a:pt x="13572" y="6274"/>
                  </a:lnTo>
                  <a:lnTo>
                    <a:pt x="13911" y="6274"/>
                  </a:lnTo>
                  <a:cubicBezTo>
                    <a:pt x="13991" y="6224"/>
                    <a:pt x="14070" y="6185"/>
                    <a:pt x="14140" y="6134"/>
                  </a:cubicBezTo>
                  <a:lnTo>
                    <a:pt x="13572" y="6134"/>
                  </a:lnTo>
                  <a:lnTo>
                    <a:pt x="13572" y="3386"/>
                  </a:lnTo>
                  <a:lnTo>
                    <a:pt x="14986" y="3386"/>
                  </a:lnTo>
                  <a:cubicBezTo>
                    <a:pt x="14957" y="3346"/>
                    <a:pt x="14917" y="3297"/>
                    <a:pt x="14887" y="3247"/>
                  </a:cubicBezTo>
                  <a:lnTo>
                    <a:pt x="13572" y="3247"/>
                  </a:lnTo>
                  <a:lnTo>
                    <a:pt x="13572" y="2022"/>
                  </a:lnTo>
                  <a:cubicBezTo>
                    <a:pt x="13533" y="1982"/>
                    <a:pt x="13483" y="1952"/>
                    <a:pt x="13433" y="1923"/>
                  </a:cubicBezTo>
                  <a:lnTo>
                    <a:pt x="13433" y="3247"/>
                  </a:lnTo>
                  <a:lnTo>
                    <a:pt x="10585" y="3247"/>
                  </a:lnTo>
                  <a:lnTo>
                    <a:pt x="10585" y="498"/>
                  </a:lnTo>
                  <a:lnTo>
                    <a:pt x="10695" y="498"/>
                  </a:lnTo>
                  <a:cubicBezTo>
                    <a:pt x="10565" y="449"/>
                    <a:pt x="10446" y="409"/>
                    <a:pt x="10326" y="359"/>
                  </a:cubicBezTo>
                  <a:lnTo>
                    <a:pt x="7598" y="359"/>
                  </a:lnTo>
                  <a:lnTo>
                    <a:pt x="7598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8" name="Google Shape;438;p38"/>
            <p:cNvSpPr/>
            <p:nvPr/>
          </p:nvSpPr>
          <p:spPr>
            <a:xfrm>
              <a:off x="6037256" y="3278080"/>
              <a:ext cx="4304" cy="35284"/>
            </a:xfrm>
            <a:custGeom>
              <a:rect b="b" l="l" r="r" t="t"/>
              <a:pathLst>
                <a:path extrusionOk="0" h="1156" w="141">
                  <a:moveTo>
                    <a:pt x="1" y="1"/>
                  </a:moveTo>
                  <a:lnTo>
                    <a:pt x="1" y="1156"/>
                  </a:lnTo>
                  <a:lnTo>
                    <a:pt x="140" y="1126"/>
                  </a:lnTo>
                  <a:lnTo>
                    <a:pt x="140" y="23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9" name="Google Shape;439;p38"/>
            <p:cNvSpPr/>
            <p:nvPr/>
          </p:nvSpPr>
          <p:spPr>
            <a:xfrm>
              <a:off x="5797771" y="3171706"/>
              <a:ext cx="261395" cy="195771"/>
            </a:xfrm>
            <a:custGeom>
              <a:rect b="b" l="l" r="r" t="t"/>
              <a:pathLst>
                <a:path extrusionOk="0" h="6414" w="8564">
                  <a:moveTo>
                    <a:pt x="5828" y="0"/>
                  </a:moveTo>
                  <a:cubicBezTo>
                    <a:pt x="5814" y="0"/>
                    <a:pt x="5800" y="4"/>
                    <a:pt x="5786" y="11"/>
                  </a:cubicBezTo>
                  <a:cubicBezTo>
                    <a:pt x="5756" y="31"/>
                    <a:pt x="5746" y="70"/>
                    <a:pt x="5766" y="100"/>
                  </a:cubicBezTo>
                  <a:lnTo>
                    <a:pt x="8345" y="4461"/>
                  </a:lnTo>
                  <a:lnTo>
                    <a:pt x="60" y="6274"/>
                  </a:lnTo>
                  <a:cubicBezTo>
                    <a:pt x="20" y="6284"/>
                    <a:pt x="0" y="6324"/>
                    <a:pt x="11" y="6364"/>
                  </a:cubicBezTo>
                  <a:cubicBezTo>
                    <a:pt x="11" y="6393"/>
                    <a:pt x="40" y="6413"/>
                    <a:pt x="70" y="6413"/>
                  </a:cubicBezTo>
                  <a:lnTo>
                    <a:pt x="90" y="6413"/>
                  </a:lnTo>
                  <a:lnTo>
                    <a:pt x="8564" y="4561"/>
                  </a:lnTo>
                  <a:lnTo>
                    <a:pt x="5886" y="31"/>
                  </a:lnTo>
                  <a:cubicBezTo>
                    <a:pt x="5873" y="11"/>
                    <a:pt x="5852" y="0"/>
                    <a:pt x="5828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0" name="Google Shape;440;p38"/>
            <p:cNvSpPr/>
            <p:nvPr/>
          </p:nvSpPr>
          <p:spPr>
            <a:xfrm>
              <a:off x="5710535" y="2885247"/>
              <a:ext cx="481767" cy="325095"/>
            </a:xfrm>
            <a:custGeom>
              <a:rect b="b" l="l" r="r" t="t"/>
              <a:pathLst>
                <a:path extrusionOk="0" h="10651" w="15784">
                  <a:moveTo>
                    <a:pt x="8479" y="0"/>
                  </a:moveTo>
                  <a:cubicBezTo>
                    <a:pt x="7880" y="0"/>
                    <a:pt x="7677" y="200"/>
                    <a:pt x="7628" y="264"/>
                  </a:cubicBezTo>
                  <a:cubicBezTo>
                    <a:pt x="7469" y="364"/>
                    <a:pt x="5756" y="1439"/>
                    <a:pt x="4013" y="2764"/>
                  </a:cubicBezTo>
                  <a:cubicBezTo>
                    <a:pt x="1544" y="4636"/>
                    <a:pt x="200" y="6090"/>
                    <a:pt x="10" y="7086"/>
                  </a:cubicBezTo>
                  <a:cubicBezTo>
                    <a:pt x="1" y="7125"/>
                    <a:pt x="21" y="7165"/>
                    <a:pt x="61" y="7175"/>
                  </a:cubicBezTo>
                  <a:cubicBezTo>
                    <a:pt x="100" y="7175"/>
                    <a:pt x="140" y="7155"/>
                    <a:pt x="140" y="7115"/>
                  </a:cubicBezTo>
                  <a:cubicBezTo>
                    <a:pt x="598" y="4795"/>
                    <a:pt x="7648" y="423"/>
                    <a:pt x="7718" y="374"/>
                  </a:cubicBezTo>
                  <a:lnTo>
                    <a:pt x="7737" y="354"/>
                  </a:lnTo>
                  <a:cubicBezTo>
                    <a:pt x="7743" y="349"/>
                    <a:pt x="7891" y="140"/>
                    <a:pt x="8485" y="140"/>
                  </a:cubicBezTo>
                  <a:cubicBezTo>
                    <a:pt x="9065" y="140"/>
                    <a:pt x="10069" y="339"/>
                    <a:pt x="11780" y="1121"/>
                  </a:cubicBezTo>
                  <a:cubicBezTo>
                    <a:pt x="13991" y="2127"/>
                    <a:pt x="15415" y="3401"/>
                    <a:pt x="15574" y="4526"/>
                  </a:cubicBezTo>
                  <a:cubicBezTo>
                    <a:pt x="15634" y="4994"/>
                    <a:pt x="15475" y="5413"/>
                    <a:pt x="15097" y="5741"/>
                  </a:cubicBezTo>
                  <a:cubicBezTo>
                    <a:pt x="13871" y="6796"/>
                    <a:pt x="6513" y="10481"/>
                    <a:pt x="6433" y="10511"/>
                  </a:cubicBezTo>
                  <a:cubicBezTo>
                    <a:pt x="6403" y="10531"/>
                    <a:pt x="6383" y="10571"/>
                    <a:pt x="6403" y="10611"/>
                  </a:cubicBezTo>
                  <a:cubicBezTo>
                    <a:pt x="6413" y="10630"/>
                    <a:pt x="6443" y="10650"/>
                    <a:pt x="6463" y="10650"/>
                  </a:cubicBezTo>
                  <a:cubicBezTo>
                    <a:pt x="6473" y="10650"/>
                    <a:pt x="6493" y="10640"/>
                    <a:pt x="6503" y="10640"/>
                  </a:cubicBezTo>
                  <a:cubicBezTo>
                    <a:pt x="6801" y="10491"/>
                    <a:pt x="13951" y="6916"/>
                    <a:pt x="15186" y="5851"/>
                  </a:cubicBezTo>
                  <a:cubicBezTo>
                    <a:pt x="15604" y="5492"/>
                    <a:pt x="15783" y="5024"/>
                    <a:pt x="15714" y="4506"/>
                  </a:cubicBezTo>
                  <a:cubicBezTo>
                    <a:pt x="15634" y="3948"/>
                    <a:pt x="15086" y="2475"/>
                    <a:pt x="11830" y="991"/>
                  </a:cubicBezTo>
                  <a:cubicBezTo>
                    <a:pt x="10122" y="210"/>
                    <a:pt x="9092" y="0"/>
                    <a:pt x="847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1" name="Google Shape;441;p38"/>
            <p:cNvSpPr/>
            <p:nvPr/>
          </p:nvSpPr>
          <p:spPr>
            <a:xfrm>
              <a:off x="5781349" y="3555260"/>
              <a:ext cx="59916" cy="59916"/>
            </a:xfrm>
            <a:custGeom>
              <a:rect b="b" l="l" r="r" t="t"/>
              <a:pathLst>
                <a:path extrusionOk="0" h="1963" w="1963">
                  <a:moveTo>
                    <a:pt x="987" y="1"/>
                  </a:moveTo>
                  <a:cubicBezTo>
                    <a:pt x="439" y="1"/>
                    <a:pt x="1" y="439"/>
                    <a:pt x="1" y="987"/>
                  </a:cubicBezTo>
                  <a:cubicBezTo>
                    <a:pt x="1" y="1525"/>
                    <a:pt x="439" y="1963"/>
                    <a:pt x="987" y="1963"/>
                  </a:cubicBezTo>
                  <a:cubicBezTo>
                    <a:pt x="1524" y="1963"/>
                    <a:pt x="1963" y="1525"/>
                    <a:pt x="1963" y="987"/>
                  </a:cubicBezTo>
                  <a:cubicBezTo>
                    <a:pt x="1963" y="439"/>
                    <a:pt x="1524" y="1"/>
                    <a:pt x="98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2" name="Google Shape;442;p38"/>
            <p:cNvSpPr/>
            <p:nvPr/>
          </p:nvSpPr>
          <p:spPr>
            <a:xfrm>
              <a:off x="5792277" y="3566218"/>
              <a:ext cx="38062" cy="38031"/>
            </a:xfrm>
            <a:custGeom>
              <a:rect b="b" l="l" r="r" t="t"/>
              <a:pathLst>
                <a:path extrusionOk="0" h="1246" w="1247">
                  <a:moveTo>
                    <a:pt x="629" y="140"/>
                  </a:moveTo>
                  <a:cubicBezTo>
                    <a:pt x="888" y="140"/>
                    <a:pt x="1107" y="359"/>
                    <a:pt x="1107" y="628"/>
                  </a:cubicBezTo>
                  <a:cubicBezTo>
                    <a:pt x="1107" y="887"/>
                    <a:pt x="888" y="1106"/>
                    <a:pt x="629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29" y="140"/>
                  </a:cubicBezTo>
                  <a:close/>
                  <a:moveTo>
                    <a:pt x="629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29" y="1245"/>
                  </a:cubicBezTo>
                  <a:cubicBezTo>
                    <a:pt x="967" y="1245"/>
                    <a:pt x="1246" y="967"/>
                    <a:pt x="1246" y="628"/>
                  </a:cubicBezTo>
                  <a:cubicBezTo>
                    <a:pt x="1246" y="279"/>
                    <a:pt x="967" y="0"/>
                    <a:pt x="62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3" name="Google Shape;443;p38"/>
            <p:cNvSpPr/>
            <p:nvPr/>
          </p:nvSpPr>
          <p:spPr>
            <a:xfrm>
              <a:off x="5879542" y="3555260"/>
              <a:ext cx="60190" cy="59916"/>
            </a:xfrm>
            <a:custGeom>
              <a:rect b="b" l="l" r="r" t="t"/>
              <a:pathLst>
                <a:path extrusionOk="0" h="1963" w="1972">
                  <a:moveTo>
                    <a:pt x="986" y="1"/>
                  </a:moveTo>
                  <a:cubicBezTo>
                    <a:pt x="438" y="1"/>
                    <a:pt x="0" y="439"/>
                    <a:pt x="0" y="987"/>
                  </a:cubicBezTo>
                  <a:cubicBezTo>
                    <a:pt x="0" y="1525"/>
                    <a:pt x="438" y="1963"/>
                    <a:pt x="986" y="1963"/>
                  </a:cubicBezTo>
                  <a:cubicBezTo>
                    <a:pt x="1534" y="1963"/>
                    <a:pt x="1972" y="1525"/>
                    <a:pt x="1972" y="987"/>
                  </a:cubicBezTo>
                  <a:cubicBezTo>
                    <a:pt x="1972" y="439"/>
                    <a:pt x="1534" y="1"/>
                    <a:pt x="9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4" name="Google Shape;444;p38"/>
            <p:cNvSpPr/>
            <p:nvPr/>
          </p:nvSpPr>
          <p:spPr>
            <a:xfrm>
              <a:off x="5890470" y="3566218"/>
              <a:ext cx="38336" cy="38031"/>
            </a:xfrm>
            <a:custGeom>
              <a:rect b="b" l="l" r="r" t="t"/>
              <a:pathLst>
                <a:path extrusionOk="0" h="1246" w="1256">
                  <a:moveTo>
                    <a:pt x="628" y="140"/>
                  </a:moveTo>
                  <a:cubicBezTo>
                    <a:pt x="897" y="140"/>
                    <a:pt x="1106" y="359"/>
                    <a:pt x="1106" y="628"/>
                  </a:cubicBezTo>
                  <a:cubicBezTo>
                    <a:pt x="1106" y="887"/>
                    <a:pt x="897" y="1106"/>
                    <a:pt x="628" y="1106"/>
                  </a:cubicBezTo>
                  <a:cubicBezTo>
                    <a:pt x="359" y="1106"/>
                    <a:pt x="150" y="887"/>
                    <a:pt x="150" y="628"/>
                  </a:cubicBezTo>
                  <a:cubicBezTo>
                    <a:pt x="150" y="359"/>
                    <a:pt x="359" y="140"/>
                    <a:pt x="628" y="140"/>
                  </a:cubicBezTo>
                  <a:close/>
                  <a:moveTo>
                    <a:pt x="628" y="0"/>
                  </a:moveTo>
                  <a:cubicBezTo>
                    <a:pt x="279" y="0"/>
                    <a:pt x="1" y="279"/>
                    <a:pt x="1" y="628"/>
                  </a:cubicBezTo>
                  <a:cubicBezTo>
                    <a:pt x="1" y="967"/>
                    <a:pt x="279" y="1245"/>
                    <a:pt x="628" y="1245"/>
                  </a:cubicBezTo>
                  <a:cubicBezTo>
                    <a:pt x="966" y="1245"/>
                    <a:pt x="1255" y="967"/>
                    <a:pt x="1255" y="628"/>
                  </a:cubicBezTo>
                  <a:cubicBezTo>
                    <a:pt x="1255" y="279"/>
                    <a:pt x="966" y="0"/>
                    <a:pt x="62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5" name="Google Shape;445;p38"/>
            <p:cNvSpPr/>
            <p:nvPr/>
          </p:nvSpPr>
          <p:spPr>
            <a:xfrm>
              <a:off x="5978010" y="3555260"/>
              <a:ext cx="59885" cy="59916"/>
            </a:xfrm>
            <a:custGeom>
              <a:rect b="b" l="l" r="r" t="t"/>
              <a:pathLst>
                <a:path extrusionOk="0" h="1963" w="1962">
                  <a:moveTo>
                    <a:pt x="976" y="1"/>
                  </a:moveTo>
                  <a:cubicBezTo>
                    <a:pt x="439" y="1"/>
                    <a:pt x="0" y="439"/>
                    <a:pt x="0" y="987"/>
                  </a:cubicBezTo>
                  <a:cubicBezTo>
                    <a:pt x="0" y="1525"/>
                    <a:pt x="439" y="1963"/>
                    <a:pt x="976" y="1963"/>
                  </a:cubicBezTo>
                  <a:cubicBezTo>
                    <a:pt x="1524" y="1963"/>
                    <a:pt x="1962" y="1525"/>
                    <a:pt x="1962" y="987"/>
                  </a:cubicBezTo>
                  <a:cubicBezTo>
                    <a:pt x="1962" y="439"/>
                    <a:pt x="1524" y="1"/>
                    <a:pt x="97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6" name="Google Shape;446;p38"/>
            <p:cNvSpPr/>
            <p:nvPr/>
          </p:nvSpPr>
          <p:spPr>
            <a:xfrm>
              <a:off x="5988938" y="3566218"/>
              <a:ext cx="38031" cy="38031"/>
            </a:xfrm>
            <a:custGeom>
              <a:rect b="b" l="l" r="r" t="t"/>
              <a:pathLst>
                <a:path extrusionOk="0" h="1246" w="1246">
                  <a:moveTo>
                    <a:pt x="618" y="140"/>
                  </a:moveTo>
                  <a:cubicBezTo>
                    <a:pt x="887" y="140"/>
                    <a:pt x="1106" y="359"/>
                    <a:pt x="1106" y="628"/>
                  </a:cubicBezTo>
                  <a:cubicBezTo>
                    <a:pt x="1106" y="887"/>
                    <a:pt x="887" y="1106"/>
                    <a:pt x="618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18" y="140"/>
                  </a:cubicBezTo>
                  <a:close/>
                  <a:moveTo>
                    <a:pt x="618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18" y="1245"/>
                  </a:cubicBezTo>
                  <a:cubicBezTo>
                    <a:pt x="966" y="1245"/>
                    <a:pt x="1245" y="967"/>
                    <a:pt x="1245" y="628"/>
                  </a:cubicBezTo>
                  <a:cubicBezTo>
                    <a:pt x="1245" y="279"/>
                    <a:pt x="966" y="0"/>
                    <a:pt x="618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6076173" y="3555260"/>
              <a:ext cx="60190" cy="59916"/>
            </a:xfrm>
            <a:custGeom>
              <a:rect b="b" l="l" r="r" t="t"/>
              <a:pathLst>
                <a:path extrusionOk="0" h="1963" w="1972">
                  <a:moveTo>
                    <a:pt x="987" y="1"/>
                  </a:moveTo>
                  <a:cubicBezTo>
                    <a:pt x="439" y="1"/>
                    <a:pt x="0" y="439"/>
                    <a:pt x="0" y="987"/>
                  </a:cubicBezTo>
                  <a:cubicBezTo>
                    <a:pt x="0" y="1525"/>
                    <a:pt x="439" y="1963"/>
                    <a:pt x="987" y="1963"/>
                  </a:cubicBezTo>
                  <a:cubicBezTo>
                    <a:pt x="1524" y="1963"/>
                    <a:pt x="1972" y="1525"/>
                    <a:pt x="1972" y="987"/>
                  </a:cubicBezTo>
                  <a:cubicBezTo>
                    <a:pt x="1972" y="439"/>
                    <a:pt x="1524" y="1"/>
                    <a:pt x="98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6087100" y="3566218"/>
              <a:ext cx="38031" cy="38031"/>
            </a:xfrm>
            <a:custGeom>
              <a:rect b="b" l="l" r="r" t="t"/>
              <a:pathLst>
                <a:path extrusionOk="0" h="1246" w="1246">
                  <a:moveTo>
                    <a:pt x="629" y="140"/>
                  </a:moveTo>
                  <a:cubicBezTo>
                    <a:pt x="897" y="140"/>
                    <a:pt x="1107" y="359"/>
                    <a:pt x="1107" y="628"/>
                  </a:cubicBezTo>
                  <a:cubicBezTo>
                    <a:pt x="1107" y="887"/>
                    <a:pt x="897" y="1106"/>
                    <a:pt x="629" y="1106"/>
                  </a:cubicBezTo>
                  <a:cubicBezTo>
                    <a:pt x="359" y="1106"/>
                    <a:pt x="140" y="887"/>
                    <a:pt x="140" y="628"/>
                  </a:cubicBezTo>
                  <a:cubicBezTo>
                    <a:pt x="140" y="359"/>
                    <a:pt x="359" y="140"/>
                    <a:pt x="629" y="140"/>
                  </a:cubicBezTo>
                  <a:close/>
                  <a:moveTo>
                    <a:pt x="629" y="0"/>
                  </a:moveTo>
                  <a:cubicBezTo>
                    <a:pt x="280" y="0"/>
                    <a:pt x="1" y="279"/>
                    <a:pt x="1" y="628"/>
                  </a:cubicBezTo>
                  <a:cubicBezTo>
                    <a:pt x="1" y="967"/>
                    <a:pt x="280" y="1245"/>
                    <a:pt x="629" y="1245"/>
                  </a:cubicBezTo>
                  <a:cubicBezTo>
                    <a:pt x="967" y="1245"/>
                    <a:pt x="1246" y="967"/>
                    <a:pt x="1246" y="628"/>
                  </a:cubicBezTo>
                  <a:cubicBezTo>
                    <a:pt x="1246" y="279"/>
                    <a:pt x="967" y="0"/>
                    <a:pt x="629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9" name="Google Shape;449;p38"/>
            <p:cNvSpPr/>
            <p:nvPr/>
          </p:nvSpPr>
          <p:spPr>
            <a:xfrm>
              <a:off x="5738800" y="3384178"/>
              <a:ext cx="425545" cy="184203"/>
            </a:xfrm>
            <a:custGeom>
              <a:rect b="b" l="l" r="r" t="t"/>
              <a:pathLst>
                <a:path extrusionOk="0" h="6035" w="13942">
                  <a:moveTo>
                    <a:pt x="11343" y="0"/>
                  </a:moveTo>
                  <a:lnTo>
                    <a:pt x="4601" y="328"/>
                  </a:lnTo>
                  <a:lnTo>
                    <a:pt x="5537" y="2101"/>
                  </a:lnTo>
                  <a:cubicBezTo>
                    <a:pt x="5537" y="2101"/>
                    <a:pt x="0" y="2589"/>
                    <a:pt x="757" y="6034"/>
                  </a:cubicBezTo>
                  <a:lnTo>
                    <a:pt x="13941" y="6034"/>
                  </a:lnTo>
                  <a:lnTo>
                    <a:pt x="11343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0" name="Google Shape;450;p38"/>
            <p:cNvSpPr/>
            <p:nvPr/>
          </p:nvSpPr>
          <p:spPr>
            <a:xfrm>
              <a:off x="5754611" y="3381736"/>
              <a:ext cx="412756" cy="188751"/>
            </a:xfrm>
            <a:custGeom>
              <a:rect b="b" l="l" r="r" t="t"/>
              <a:pathLst>
                <a:path extrusionOk="0" h="6184" w="13523">
                  <a:moveTo>
                    <a:pt x="10774" y="149"/>
                  </a:moveTo>
                  <a:lnTo>
                    <a:pt x="13314" y="6044"/>
                  </a:lnTo>
                  <a:lnTo>
                    <a:pt x="299" y="6044"/>
                  </a:lnTo>
                  <a:cubicBezTo>
                    <a:pt x="150" y="5327"/>
                    <a:pt x="279" y="4690"/>
                    <a:pt x="677" y="4152"/>
                  </a:cubicBezTo>
                  <a:cubicBezTo>
                    <a:pt x="1852" y="2550"/>
                    <a:pt x="4999" y="2251"/>
                    <a:pt x="5029" y="2251"/>
                  </a:cubicBezTo>
                  <a:lnTo>
                    <a:pt x="5138" y="2241"/>
                  </a:lnTo>
                  <a:lnTo>
                    <a:pt x="4202" y="478"/>
                  </a:lnTo>
                  <a:lnTo>
                    <a:pt x="10774" y="149"/>
                  </a:lnTo>
                  <a:close/>
                  <a:moveTo>
                    <a:pt x="10874" y="0"/>
                  </a:moveTo>
                  <a:lnTo>
                    <a:pt x="3974" y="349"/>
                  </a:lnTo>
                  <a:lnTo>
                    <a:pt x="4910" y="2121"/>
                  </a:lnTo>
                  <a:cubicBezTo>
                    <a:pt x="4660" y="2151"/>
                    <a:pt x="4003" y="2241"/>
                    <a:pt x="3257" y="2460"/>
                  </a:cubicBezTo>
                  <a:cubicBezTo>
                    <a:pt x="2381" y="2718"/>
                    <a:pt x="1195" y="3196"/>
                    <a:pt x="568" y="4063"/>
                  </a:cubicBezTo>
                  <a:cubicBezTo>
                    <a:pt x="130" y="4661"/>
                    <a:pt x="0" y="5347"/>
                    <a:pt x="170" y="6134"/>
                  </a:cubicBezTo>
                  <a:lnTo>
                    <a:pt x="190" y="6184"/>
                  </a:lnTo>
                  <a:lnTo>
                    <a:pt x="13523" y="6184"/>
                  </a:lnTo>
                  <a:lnTo>
                    <a:pt x="10884" y="50"/>
                  </a:lnTo>
                  <a:lnTo>
                    <a:pt x="10874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5985916" y="3435518"/>
              <a:ext cx="54422" cy="54452"/>
            </a:xfrm>
            <a:custGeom>
              <a:rect b="b" l="l" r="r" t="t"/>
              <a:pathLst>
                <a:path extrusionOk="0" h="1784" w="1783">
                  <a:moveTo>
                    <a:pt x="886" y="140"/>
                  </a:moveTo>
                  <a:cubicBezTo>
                    <a:pt x="1304" y="140"/>
                    <a:pt x="1643" y="479"/>
                    <a:pt x="1643" y="887"/>
                  </a:cubicBezTo>
                  <a:cubicBezTo>
                    <a:pt x="1643" y="1305"/>
                    <a:pt x="1304" y="1644"/>
                    <a:pt x="886" y="1644"/>
                  </a:cubicBezTo>
                  <a:cubicBezTo>
                    <a:pt x="478" y="1644"/>
                    <a:pt x="140" y="1305"/>
                    <a:pt x="140" y="887"/>
                  </a:cubicBezTo>
                  <a:cubicBezTo>
                    <a:pt x="140" y="479"/>
                    <a:pt x="478" y="140"/>
                    <a:pt x="886" y="140"/>
                  </a:cubicBezTo>
                  <a:close/>
                  <a:moveTo>
                    <a:pt x="886" y="1"/>
                  </a:moveTo>
                  <a:cubicBezTo>
                    <a:pt x="399" y="1"/>
                    <a:pt x="0" y="399"/>
                    <a:pt x="0" y="887"/>
                  </a:cubicBezTo>
                  <a:cubicBezTo>
                    <a:pt x="0" y="1385"/>
                    <a:pt x="399" y="1783"/>
                    <a:pt x="886" y="1783"/>
                  </a:cubicBezTo>
                  <a:cubicBezTo>
                    <a:pt x="1384" y="1783"/>
                    <a:pt x="1782" y="1385"/>
                    <a:pt x="1782" y="887"/>
                  </a:cubicBezTo>
                  <a:cubicBezTo>
                    <a:pt x="1782" y="399"/>
                    <a:pt x="1384" y="1"/>
                    <a:pt x="886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5852468" y="3456548"/>
              <a:ext cx="24052" cy="42548"/>
            </a:xfrm>
            <a:custGeom>
              <a:rect b="b" l="l" r="r" t="t"/>
              <a:pathLst>
                <a:path extrusionOk="0" h="1394" w="788">
                  <a:moveTo>
                    <a:pt x="73" y="1"/>
                  </a:moveTo>
                  <a:cubicBezTo>
                    <a:pt x="63" y="1"/>
                    <a:pt x="52" y="3"/>
                    <a:pt x="40" y="9"/>
                  </a:cubicBezTo>
                  <a:cubicBezTo>
                    <a:pt x="11" y="29"/>
                    <a:pt x="1" y="68"/>
                    <a:pt x="11" y="108"/>
                  </a:cubicBezTo>
                  <a:lnTo>
                    <a:pt x="638" y="1353"/>
                  </a:lnTo>
                  <a:cubicBezTo>
                    <a:pt x="658" y="1383"/>
                    <a:pt x="678" y="1393"/>
                    <a:pt x="708" y="1393"/>
                  </a:cubicBezTo>
                  <a:cubicBezTo>
                    <a:pt x="718" y="1393"/>
                    <a:pt x="728" y="1393"/>
                    <a:pt x="737" y="1383"/>
                  </a:cubicBezTo>
                  <a:cubicBezTo>
                    <a:pt x="768" y="1373"/>
                    <a:pt x="788" y="1323"/>
                    <a:pt x="768" y="1294"/>
                  </a:cubicBezTo>
                  <a:lnTo>
                    <a:pt x="140" y="39"/>
                  </a:lnTo>
                  <a:cubicBezTo>
                    <a:pt x="126" y="17"/>
                    <a:pt x="101" y="1"/>
                    <a:pt x="73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5887112" y="3448643"/>
              <a:ext cx="26188" cy="46181"/>
            </a:xfrm>
            <a:custGeom>
              <a:rect b="b" l="l" r="r" t="t"/>
              <a:pathLst>
                <a:path extrusionOk="0" h="1513" w="858">
                  <a:moveTo>
                    <a:pt x="77" y="1"/>
                  </a:moveTo>
                  <a:cubicBezTo>
                    <a:pt x="68" y="1"/>
                    <a:pt x="59" y="3"/>
                    <a:pt x="51" y="9"/>
                  </a:cubicBezTo>
                  <a:cubicBezTo>
                    <a:pt x="11" y="29"/>
                    <a:pt x="1" y="68"/>
                    <a:pt x="11" y="108"/>
                  </a:cubicBezTo>
                  <a:lnTo>
                    <a:pt x="718" y="1473"/>
                  </a:lnTo>
                  <a:cubicBezTo>
                    <a:pt x="728" y="1502"/>
                    <a:pt x="758" y="1513"/>
                    <a:pt x="777" y="1513"/>
                  </a:cubicBezTo>
                  <a:lnTo>
                    <a:pt x="817" y="1513"/>
                  </a:lnTo>
                  <a:cubicBezTo>
                    <a:pt x="848" y="1493"/>
                    <a:pt x="857" y="1453"/>
                    <a:pt x="848" y="1413"/>
                  </a:cubicBezTo>
                  <a:lnTo>
                    <a:pt x="140" y="39"/>
                  </a:lnTo>
                  <a:cubicBezTo>
                    <a:pt x="126" y="17"/>
                    <a:pt x="101" y="1"/>
                    <a:pt x="77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4" name="Google Shape;454;p38"/>
            <p:cNvSpPr/>
            <p:nvPr/>
          </p:nvSpPr>
          <p:spPr>
            <a:xfrm>
              <a:off x="5799572" y="3310281"/>
              <a:ext cx="126485" cy="146539"/>
            </a:xfrm>
            <a:custGeom>
              <a:rect b="b" l="l" r="r" t="t"/>
              <a:pathLst>
                <a:path extrusionOk="0" h="4801" w="4144">
                  <a:moveTo>
                    <a:pt x="2142" y="140"/>
                  </a:moveTo>
                  <a:cubicBezTo>
                    <a:pt x="2521" y="140"/>
                    <a:pt x="2899" y="300"/>
                    <a:pt x="3128" y="589"/>
                  </a:cubicBezTo>
                  <a:cubicBezTo>
                    <a:pt x="3884" y="1565"/>
                    <a:pt x="2600" y="4064"/>
                    <a:pt x="2311" y="4601"/>
                  </a:cubicBezTo>
                  <a:cubicBezTo>
                    <a:pt x="270" y="1574"/>
                    <a:pt x="1136" y="589"/>
                    <a:pt x="1465" y="350"/>
                  </a:cubicBezTo>
                  <a:cubicBezTo>
                    <a:pt x="1654" y="211"/>
                    <a:pt x="1903" y="140"/>
                    <a:pt x="2142" y="140"/>
                  </a:cubicBezTo>
                  <a:close/>
                  <a:moveTo>
                    <a:pt x="2145" y="1"/>
                  </a:moveTo>
                  <a:cubicBezTo>
                    <a:pt x="1870" y="1"/>
                    <a:pt x="1597" y="78"/>
                    <a:pt x="1375" y="240"/>
                  </a:cubicBezTo>
                  <a:cubicBezTo>
                    <a:pt x="1" y="1246"/>
                    <a:pt x="1704" y="3964"/>
                    <a:pt x="2262" y="4771"/>
                  </a:cubicBezTo>
                  <a:cubicBezTo>
                    <a:pt x="2282" y="4791"/>
                    <a:pt x="2302" y="4801"/>
                    <a:pt x="2321" y="4801"/>
                  </a:cubicBezTo>
                  <a:cubicBezTo>
                    <a:pt x="2351" y="4801"/>
                    <a:pt x="2371" y="4791"/>
                    <a:pt x="2381" y="4771"/>
                  </a:cubicBezTo>
                  <a:cubicBezTo>
                    <a:pt x="2451" y="4641"/>
                    <a:pt x="4143" y="1664"/>
                    <a:pt x="3238" y="509"/>
                  </a:cubicBezTo>
                  <a:cubicBezTo>
                    <a:pt x="2985" y="179"/>
                    <a:pt x="2563" y="1"/>
                    <a:pt x="2145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5" name="Google Shape;455;p38"/>
            <p:cNvSpPr/>
            <p:nvPr/>
          </p:nvSpPr>
          <p:spPr>
            <a:xfrm>
              <a:off x="5759769" y="3352129"/>
              <a:ext cx="113116" cy="104082"/>
            </a:xfrm>
            <a:custGeom>
              <a:rect b="b" l="l" r="r" t="t"/>
              <a:pathLst>
                <a:path extrusionOk="0" h="3410" w="3706">
                  <a:moveTo>
                    <a:pt x="1514" y="134"/>
                  </a:moveTo>
                  <a:cubicBezTo>
                    <a:pt x="1564" y="134"/>
                    <a:pt x="1614" y="144"/>
                    <a:pt x="1674" y="154"/>
                  </a:cubicBezTo>
                  <a:cubicBezTo>
                    <a:pt x="2739" y="333"/>
                    <a:pt x="3396" y="2703"/>
                    <a:pt x="3535" y="3250"/>
                  </a:cubicBezTo>
                  <a:cubicBezTo>
                    <a:pt x="399" y="2504"/>
                    <a:pt x="369" y="1338"/>
                    <a:pt x="439" y="990"/>
                  </a:cubicBezTo>
                  <a:cubicBezTo>
                    <a:pt x="539" y="512"/>
                    <a:pt x="1026" y="134"/>
                    <a:pt x="1514" y="134"/>
                  </a:cubicBezTo>
                  <a:close/>
                  <a:moveTo>
                    <a:pt x="1521" y="1"/>
                  </a:moveTo>
                  <a:cubicBezTo>
                    <a:pt x="965" y="1"/>
                    <a:pt x="408" y="420"/>
                    <a:pt x="300" y="970"/>
                  </a:cubicBezTo>
                  <a:cubicBezTo>
                    <a:pt x="1" y="2464"/>
                    <a:pt x="2769" y="3221"/>
                    <a:pt x="3615" y="3410"/>
                  </a:cubicBezTo>
                  <a:lnTo>
                    <a:pt x="3635" y="3410"/>
                  </a:lnTo>
                  <a:cubicBezTo>
                    <a:pt x="3655" y="3410"/>
                    <a:pt x="3665" y="3410"/>
                    <a:pt x="3685" y="3390"/>
                  </a:cubicBezTo>
                  <a:cubicBezTo>
                    <a:pt x="3695" y="3380"/>
                    <a:pt x="3705" y="3350"/>
                    <a:pt x="3705" y="3330"/>
                  </a:cubicBezTo>
                  <a:cubicBezTo>
                    <a:pt x="3675" y="3201"/>
                    <a:pt x="2988" y="234"/>
                    <a:pt x="1694" y="15"/>
                  </a:cubicBezTo>
                  <a:cubicBezTo>
                    <a:pt x="1637" y="5"/>
                    <a:pt x="1579" y="1"/>
                    <a:pt x="152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6" name="Google Shape;456;p38"/>
            <p:cNvSpPr/>
            <p:nvPr/>
          </p:nvSpPr>
          <p:spPr>
            <a:xfrm>
              <a:off x="6040919" y="3463477"/>
              <a:ext cx="123433" cy="104906"/>
            </a:xfrm>
            <a:custGeom>
              <a:rect b="b" l="l" r="r" t="t"/>
              <a:pathLst>
                <a:path extrusionOk="0" h="3437" w="4044">
                  <a:moveTo>
                    <a:pt x="2560" y="1"/>
                  </a:moveTo>
                  <a:cubicBezTo>
                    <a:pt x="1116" y="190"/>
                    <a:pt x="0" y="1415"/>
                    <a:pt x="0" y="2908"/>
                  </a:cubicBezTo>
                  <a:cubicBezTo>
                    <a:pt x="0" y="3088"/>
                    <a:pt x="20" y="3267"/>
                    <a:pt x="50" y="3436"/>
                  </a:cubicBezTo>
                  <a:lnTo>
                    <a:pt x="4043" y="3436"/>
                  </a:lnTo>
                  <a:lnTo>
                    <a:pt x="2560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7" name="Google Shape;457;p38"/>
            <p:cNvSpPr/>
            <p:nvPr/>
          </p:nvSpPr>
          <p:spPr>
            <a:xfrm>
              <a:off x="6038782" y="3461066"/>
              <a:ext cx="128591" cy="109423"/>
            </a:xfrm>
            <a:custGeom>
              <a:rect b="b" l="l" r="r" t="t"/>
              <a:pathLst>
                <a:path extrusionOk="0" h="3585" w="4213">
                  <a:moveTo>
                    <a:pt x="2590" y="159"/>
                  </a:moveTo>
                  <a:lnTo>
                    <a:pt x="4004" y="3445"/>
                  </a:lnTo>
                  <a:lnTo>
                    <a:pt x="180" y="3445"/>
                  </a:lnTo>
                  <a:cubicBezTo>
                    <a:pt x="160" y="3286"/>
                    <a:pt x="140" y="3137"/>
                    <a:pt x="140" y="2987"/>
                  </a:cubicBezTo>
                  <a:cubicBezTo>
                    <a:pt x="140" y="1573"/>
                    <a:pt x="1196" y="358"/>
                    <a:pt x="2590" y="159"/>
                  </a:cubicBezTo>
                  <a:close/>
                  <a:moveTo>
                    <a:pt x="2679" y="0"/>
                  </a:moveTo>
                  <a:lnTo>
                    <a:pt x="2619" y="10"/>
                  </a:lnTo>
                  <a:cubicBezTo>
                    <a:pt x="1126" y="199"/>
                    <a:pt x="1" y="1484"/>
                    <a:pt x="1" y="2987"/>
                  </a:cubicBezTo>
                  <a:cubicBezTo>
                    <a:pt x="1" y="3167"/>
                    <a:pt x="21" y="3336"/>
                    <a:pt x="50" y="3525"/>
                  </a:cubicBezTo>
                  <a:lnTo>
                    <a:pt x="61" y="3585"/>
                  </a:lnTo>
                  <a:lnTo>
                    <a:pt x="4213" y="3585"/>
                  </a:lnTo>
                  <a:lnTo>
                    <a:pt x="2679" y="0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8" name="Google Shape;458;p38"/>
            <p:cNvSpPr/>
            <p:nvPr/>
          </p:nvSpPr>
          <p:spPr>
            <a:xfrm>
              <a:off x="5759464" y="3542227"/>
              <a:ext cx="404881" cy="26158"/>
            </a:xfrm>
            <a:custGeom>
              <a:rect b="b" l="l" r="r" t="t"/>
              <a:pathLst>
                <a:path extrusionOk="0" h="857" w="13265">
                  <a:moveTo>
                    <a:pt x="20" y="0"/>
                  </a:moveTo>
                  <a:cubicBezTo>
                    <a:pt x="1" y="269"/>
                    <a:pt x="11" y="547"/>
                    <a:pt x="80" y="856"/>
                  </a:cubicBezTo>
                  <a:lnTo>
                    <a:pt x="13264" y="856"/>
                  </a:lnTo>
                  <a:lnTo>
                    <a:pt x="12896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9" name="Google Shape;459;p38"/>
            <p:cNvSpPr/>
            <p:nvPr/>
          </p:nvSpPr>
          <p:spPr>
            <a:xfrm>
              <a:off x="5757022" y="3540060"/>
              <a:ext cx="410344" cy="30431"/>
            </a:xfrm>
            <a:custGeom>
              <a:rect b="b" l="l" r="r" t="t"/>
              <a:pathLst>
                <a:path extrusionOk="0" h="997" w="13444">
                  <a:moveTo>
                    <a:pt x="12926" y="140"/>
                  </a:moveTo>
                  <a:lnTo>
                    <a:pt x="13235" y="857"/>
                  </a:lnTo>
                  <a:lnTo>
                    <a:pt x="220" y="857"/>
                  </a:lnTo>
                  <a:cubicBezTo>
                    <a:pt x="171" y="609"/>
                    <a:pt x="151" y="370"/>
                    <a:pt x="171" y="140"/>
                  </a:cubicBezTo>
                  <a:close/>
                  <a:moveTo>
                    <a:pt x="41" y="1"/>
                  </a:moveTo>
                  <a:lnTo>
                    <a:pt x="31" y="71"/>
                  </a:lnTo>
                  <a:cubicBezTo>
                    <a:pt x="1" y="350"/>
                    <a:pt x="31" y="638"/>
                    <a:pt x="91" y="947"/>
                  </a:cubicBezTo>
                  <a:lnTo>
                    <a:pt x="111" y="997"/>
                  </a:lnTo>
                  <a:lnTo>
                    <a:pt x="13444" y="997"/>
                  </a:lnTo>
                  <a:lnTo>
                    <a:pt x="13016" y="1"/>
                  </a:ln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5720547" y="2738827"/>
              <a:ext cx="529504" cy="217412"/>
            </a:xfrm>
            <a:custGeom>
              <a:rect b="b" l="l" r="r" t="t"/>
              <a:pathLst>
                <a:path extrusionOk="0" h="7123" w="17348">
                  <a:moveTo>
                    <a:pt x="11853" y="0"/>
                  </a:moveTo>
                  <a:cubicBezTo>
                    <a:pt x="10518" y="0"/>
                    <a:pt x="9059" y="168"/>
                    <a:pt x="7609" y="421"/>
                  </a:cubicBezTo>
                  <a:cubicBezTo>
                    <a:pt x="3198" y="1188"/>
                    <a:pt x="171" y="2930"/>
                    <a:pt x="171" y="2930"/>
                  </a:cubicBezTo>
                  <a:lnTo>
                    <a:pt x="1" y="3817"/>
                  </a:lnTo>
                  <a:lnTo>
                    <a:pt x="8923" y="7123"/>
                  </a:lnTo>
                  <a:lnTo>
                    <a:pt x="17347" y="2930"/>
                  </a:lnTo>
                  <a:cubicBezTo>
                    <a:pt x="16857" y="726"/>
                    <a:pt x="14624" y="0"/>
                    <a:pt x="11853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1" name="Google Shape;461;p38"/>
            <p:cNvSpPr/>
            <p:nvPr/>
          </p:nvSpPr>
          <p:spPr>
            <a:xfrm>
              <a:off x="5733336" y="2793922"/>
              <a:ext cx="133444" cy="61411"/>
            </a:xfrm>
            <a:custGeom>
              <a:rect b="b" l="l" r="r" t="t"/>
              <a:pathLst>
                <a:path extrusionOk="0" h="2012" w="4372">
                  <a:moveTo>
                    <a:pt x="2211" y="0"/>
                  </a:moveTo>
                  <a:cubicBezTo>
                    <a:pt x="1135" y="419"/>
                    <a:pt x="369" y="797"/>
                    <a:pt x="0" y="996"/>
                  </a:cubicBezTo>
                  <a:lnTo>
                    <a:pt x="0" y="1006"/>
                  </a:lnTo>
                  <a:cubicBezTo>
                    <a:pt x="0" y="1563"/>
                    <a:pt x="449" y="2012"/>
                    <a:pt x="1006" y="2012"/>
                  </a:cubicBezTo>
                  <a:lnTo>
                    <a:pt x="3366" y="2012"/>
                  </a:lnTo>
                  <a:cubicBezTo>
                    <a:pt x="3914" y="2012"/>
                    <a:pt x="4372" y="1563"/>
                    <a:pt x="4372" y="1006"/>
                  </a:cubicBezTo>
                  <a:cubicBezTo>
                    <a:pt x="4372" y="448"/>
                    <a:pt x="3914" y="0"/>
                    <a:pt x="3366" y="0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2" name="Google Shape;462;p38"/>
            <p:cNvSpPr/>
            <p:nvPr/>
          </p:nvSpPr>
          <p:spPr>
            <a:xfrm>
              <a:off x="5723325" y="2736752"/>
              <a:ext cx="529138" cy="93674"/>
            </a:xfrm>
            <a:custGeom>
              <a:rect b="b" l="l" r="r" t="t"/>
              <a:pathLst>
                <a:path extrusionOk="0" h="3069" w="17336">
                  <a:moveTo>
                    <a:pt x="11755" y="0"/>
                  </a:moveTo>
                  <a:cubicBezTo>
                    <a:pt x="10533" y="0"/>
                    <a:pt x="9117" y="140"/>
                    <a:pt x="7508" y="420"/>
                  </a:cubicBezTo>
                  <a:cubicBezTo>
                    <a:pt x="3136" y="1176"/>
                    <a:pt x="80" y="2919"/>
                    <a:pt x="49" y="2938"/>
                  </a:cubicBezTo>
                  <a:cubicBezTo>
                    <a:pt x="10" y="2958"/>
                    <a:pt x="0" y="2998"/>
                    <a:pt x="20" y="3038"/>
                  </a:cubicBezTo>
                  <a:cubicBezTo>
                    <a:pt x="33" y="3058"/>
                    <a:pt x="54" y="3068"/>
                    <a:pt x="78" y="3068"/>
                  </a:cubicBezTo>
                  <a:cubicBezTo>
                    <a:pt x="91" y="3068"/>
                    <a:pt x="105" y="3065"/>
                    <a:pt x="119" y="3058"/>
                  </a:cubicBezTo>
                  <a:cubicBezTo>
                    <a:pt x="149" y="3048"/>
                    <a:pt x="3186" y="1316"/>
                    <a:pt x="7528" y="559"/>
                  </a:cubicBezTo>
                  <a:cubicBezTo>
                    <a:pt x="9136" y="279"/>
                    <a:pt x="10548" y="139"/>
                    <a:pt x="11762" y="139"/>
                  </a:cubicBezTo>
                  <a:cubicBezTo>
                    <a:pt x="14944" y="139"/>
                    <a:pt x="16764" y="1101"/>
                    <a:pt x="17196" y="3018"/>
                  </a:cubicBezTo>
                  <a:cubicBezTo>
                    <a:pt x="17196" y="3048"/>
                    <a:pt x="17227" y="3068"/>
                    <a:pt x="17256" y="3068"/>
                  </a:cubicBezTo>
                  <a:lnTo>
                    <a:pt x="17276" y="3068"/>
                  </a:lnTo>
                  <a:cubicBezTo>
                    <a:pt x="17316" y="3058"/>
                    <a:pt x="17336" y="3018"/>
                    <a:pt x="17326" y="2989"/>
                  </a:cubicBezTo>
                  <a:cubicBezTo>
                    <a:pt x="16884" y="996"/>
                    <a:pt x="15014" y="0"/>
                    <a:pt x="11755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5712672" y="2645610"/>
              <a:ext cx="129507" cy="129507"/>
            </a:xfrm>
            <a:custGeom>
              <a:rect b="b" l="l" r="r" t="t"/>
              <a:pathLst>
                <a:path extrusionOk="0" h="4243" w="4243">
                  <a:moveTo>
                    <a:pt x="2121" y="0"/>
                  </a:moveTo>
                  <a:cubicBezTo>
                    <a:pt x="956" y="0"/>
                    <a:pt x="0" y="946"/>
                    <a:pt x="0" y="2121"/>
                  </a:cubicBezTo>
                  <a:cubicBezTo>
                    <a:pt x="0" y="3296"/>
                    <a:pt x="956" y="4242"/>
                    <a:pt x="2121" y="4242"/>
                  </a:cubicBezTo>
                  <a:cubicBezTo>
                    <a:pt x="3296" y="4242"/>
                    <a:pt x="4242" y="3296"/>
                    <a:pt x="4242" y="2121"/>
                  </a:cubicBezTo>
                  <a:cubicBezTo>
                    <a:pt x="4242" y="946"/>
                    <a:pt x="3296" y="0"/>
                    <a:pt x="2121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4" name="Google Shape;464;p38"/>
            <p:cNvSpPr/>
            <p:nvPr/>
          </p:nvSpPr>
          <p:spPr>
            <a:xfrm>
              <a:off x="5710535" y="2643443"/>
              <a:ext cx="133780" cy="133780"/>
            </a:xfrm>
            <a:custGeom>
              <a:rect b="b" l="l" r="r" t="t"/>
              <a:pathLst>
                <a:path extrusionOk="0" h="4383" w="4383">
                  <a:moveTo>
                    <a:pt x="2191" y="140"/>
                  </a:moveTo>
                  <a:cubicBezTo>
                    <a:pt x="3327" y="140"/>
                    <a:pt x="4243" y="1067"/>
                    <a:pt x="4243" y="2192"/>
                  </a:cubicBezTo>
                  <a:cubicBezTo>
                    <a:pt x="4243" y="3327"/>
                    <a:pt x="3327" y="4243"/>
                    <a:pt x="2191" y="4243"/>
                  </a:cubicBezTo>
                  <a:cubicBezTo>
                    <a:pt x="1066" y="4243"/>
                    <a:pt x="140" y="3327"/>
                    <a:pt x="140" y="2192"/>
                  </a:cubicBezTo>
                  <a:cubicBezTo>
                    <a:pt x="140" y="1067"/>
                    <a:pt x="1066" y="140"/>
                    <a:pt x="2191" y="140"/>
                  </a:cubicBezTo>
                  <a:close/>
                  <a:moveTo>
                    <a:pt x="2191" y="1"/>
                  </a:moveTo>
                  <a:cubicBezTo>
                    <a:pt x="986" y="1"/>
                    <a:pt x="1" y="987"/>
                    <a:pt x="1" y="2192"/>
                  </a:cubicBezTo>
                  <a:cubicBezTo>
                    <a:pt x="1" y="3397"/>
                    <a:pt x="986" y="4382"/>
                    <a:pt x="2191" y="4382"/>
                  </a:cubicBezTo>
                  <a:cubicBezTo>
                    <a:pt x="3406" y="4382"/>
                    <a:pt x="4382" y="3397"/>
                    <a:pt x="4382" y="2192"/>
                  </a:cubicBezTo>
                  <a:cubicBezTo>
                    <a:pt x="4382" y="987"/>
                    <a:pt x="3406" y="1"/>
                    <a:pt x="219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5" name="Google Shape;465;p38"/>
            <p:cNvSpPr/>
            <p:nvPr/>
          </p:nvSpPr>
          <p:spPr>
            <a:xfrm>
              <a:off x="5715419" y="2640421"/>
              <a:ext cx="126760" cy="75330"/>
            </a:xfrm>
            <a:custGeom>
              <a:rect b="b" l="l" r="r" t="t"/>
              <a:pathLst>
                <a:path extrusionOk="0" h="2468" w="4153">
                  <a:moveTo>
                    <a:pt x="2031" y="0"/>
                  </a:moveTo>
                  <a:cubicBezTo>
                    <a:pt x="1076" y="0"/>
                    <a:pt x="259" y="638"/>
                    <a:pt x="0" y="1514"/>
                  </a:cubicBezTo>
                  <a:cubicBezTo>
                    <a:pt x="450" y="2004"/>
                    <a:pt x="1242" y="2467"/>
                    <a:pt x="2648" y="2467"/>
                  </a:cubicBezTo>
                  <a:cubicBezTo>
                    <a:pt x="2986" y="2467"/>
                    <a:pt x="3360" y="2440"/>
                    <a:pt x="3774" y="2381"/>
                  </a:cubicBezTo>
                  <a:cubicBezTo>
                    <a:pt x="3774" y="2381"/>
                    <a:pt x="3876" y="2406"/>
                    <a:pt x="4018" y="2406"/>
                  </a:cubicBezTo>
                  <a:cubicBezTo>
                    <a:pt x="4054" y="2406"/>
                    <a:pt x="4092" y="2405"/>
                    <a:pt x="4132" y="2401"/>
                  </a:cubicBezTo>
                  <a:cubicBezTo>
                    <a:pt x="4142" y="2311"/>
                    <a:pt x="4152" y="2221"/>
                    <a:pt x="4152" y="2122"/>
                  </a:cubicBezTo>
                  <a:cubicBezTo>
                    <a:pt x="4152" y="947"/>
                    <a:pt x="3206" y="0"/>
                    <a:pt x="2031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5732421" y="2735195"/>
              <a:ext cx="17337" cy="18619"/>
            </a:xfrm>
            <a:custGeom>
              <a:rect b="b" l="l" r="r" t="t"/>
              <a:pathLst>
                <a:path extrusionOk="0" h="610" w="568">
                  <a:moveTo>
                    <a:pt x="493" y="0"/>
                  </a:moveTo>
                  <a:cubicBezTo>
                    <a:pt x="459" y="0"/>
                    <a:pt x="429" y="27"/>
                    <a:pt x="429" y="62"/>
                  </a:cubicBezTo>
                  <a:cubicBezTo>
                    <a:pt x="369" y="431"/>
                    <a:pt x="80" y="471"/>
                    <a:pt x="70" y="471"/>
                  </a:cubicBezTo>
                  <a:cubicBezTo>
                    <a:pt x="30" y="471"/>
                    <a:pt x="1" y="510"/>
                    <a:pt x="1" y="540"/>
                  </a:cubicBezTo>
                  <a:cubicBezTo>
                    <a:pt x="10" y="580"/>
                    <a:pt x="41" y="610"/>
                    <a:pt x="70" y="610"/>
                  </a:cubicBezTo>
                  <a:lnTo>
                    <a:pt x="80" y="610"/>
                  </a:lnTo>
                  <a:cubicBezTo>
                    <a:pt x="220" y="600"/>
                    <a:pt x="508" y="471"/>
                    <a:pt x="568" y="82"/>
                  </a:cubicBezTo>
                  <a:cubicBezTo>
                    <a:pt x="568" y="42"/>
                    <a:pt x="548" y="2"/>
                    <a:pt x="508" y="2"/>
                  </a:cubicBezTo>
                  <a:cubicBezTo>
                    <a:pt x="503" y="1"/>
                    <a:pt x="498" y="0"/>
                    <a:pt x="49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7" name="Google Shape;467;p38"/>
            <p:cNvSpPr/>
            <p:nvPr/>
          </p:nvSpPr>
          <p:spPr>
            <a:xfrm>
              <a:off x="5715419" y="2709708"/>
              <a:ext cx="10347" cy="28600"/>
            </a:xfrm>
            <a:custGeom>
              <a:rect b="b" l="l" r="r" t="t"/>
              <a:pathLst>
                <a:path extrusionOk="0" h="937" w="339">
                  <a:moveTo>
                    <a:pt x="149" y="1"/>
                  </a:moveTo>
                  <a:lnTo>
                    <a:pt x="0" y="937"/>
                  </a:lnTo>
                  <a:lnTo>
                    <a:pt x="0" y="937"/>
                  </a:lnTo>
                  <a:lnTo>
                    <a:pt x="339" y="907"/>
                  </a:lnTo>
                  <a:lnTo>
                    <a:pt x="149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8" name="Google Shape;468;p38"/>
            <p:cNvSpPr/>
            <p:nvPr/>
          </p:nvSpPr>
          <p:spPr>
            <a:xfrm>
              <a:off x="5712977" y="2707602"/>
              <a:ext cx="14895" cy="32842"/>
            </a:xfrm>
            <a:custGeom>
              <a:rect b="b" l="l" r="r" t="t"/>
              <a:pathLst>
                <a:path extrusionOk="0" h="1076" w="488">
                  <a:moveTo>
                    <a:pt x="239" y="0"/>
                  </a:moveTo>
                  <a:cubicBezTo>
                    <a:pt x="200" y="0"/>
                    <a:pt x="169" y="20"/>
                    <a:pt x="160" y="60"/>
                  </a:cubicBezTo>
                  <a:lnTo>
                    <a:pt x="0" y="1076"/>
                  </a:lnTo>
                  <a:lnTo>
                    <a:pt x="428" y="1046"/>
                  </a:lnTo>
                  <a:cubicBezTo>
                    <a:pt x="458" y="1046"/>
                    <a:pt x="488" y="1016"/>
                    <a:pt x="488" y="976"/>
                  </a:cubicBezTo>
                  <a:cubicBezTo>
                    <a:pt x="488" y="936"/>
                    <a:pt x="448" y="906"/>
                    <a:pt x="419" y="906"/>
                  </a:cubicBezTo>
                  <a:lnTo>
                    <a:pt x="169" y="926"/>
                  </a:lnTo>
                  <a:lnTo>
                    <a:pt x="299" y="80"/>
                  </a:lnTo>
                  <a:cubicBezTo>
                    <a:pt x="309" y="40"/>
                    <a:pt x="279" y="10"/>
                    <a:pt x="23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5733336" y="2710319"/>
              <a:ext cx="9737" cy="9767"/>
            </a:xfrm>
            <a:custGeom>
              <a:rect b="b" l="l" r="r" t="t"/>
              <a:pathLst>
                <a:path extrusionOk="0" h="320" w="319">
                  <a:moveTo>
                    <a:pt x="160" y="1"/>
                  </a:moveTo>
                  <a:cubicBezTo>
                    <a:pt x="70" y="1"/>
                    <a:pt x="0" y="71"/>
                    <a:pt x="0" y="160"/>
                  </a:cubicBezTo>
                  <a:cubicBezTo>
                    <a:pt x="0" y="250"/>
                    <a:pt x="70" y="319"/>
                    <a:pt x="160" y="319"/>
                  </a:cubicBezTo>
                  <a:cubicBezTo>
                    <a:pt x="250" y="319"/>
                    <a:pt x="319" y="250"/>
                    <a:pt x="319" y="160"/>
                  </a:cubicBezTo>
                  <a:cubicBezTo>
                    <a:pt x="319" y="71"/>
                    <a:pt x="250" y="1"/>
                    <a:pt x="160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0" name="Google Shape;470;p38"/>
            <p:cNvSpPr/>
            <p:nvPr/>
          </p:nvSpPr>
          <p:spPr>
            <a:xfrm>
              <a:off x="5817825" y="2709678"/>
              <a:ext cx="34063" cy="32964"/>
            </a:xfrm>
            <a:custGeom>
              <a:rect b="b" l="l" r="r" t="t"/>
              <a:pathLst>
                <a:path extrusionOk="0" h="1080" w="1116">
                  <a:moveTo>
                    <a:pt x="546" y="0"/>
                  </a:moveTo>
                  <a:cubicBezTo>
                    <a:pt x="534" y="0"/>
                    <a:pt x="521" y="1"/>
                    <a:pt x="509" y="2"/>
                  </a:cubicBezTo>
                  <a:cubicBezTo>
                    <a:pt x="409" y="12"/>
                    <a:pt x="310" y="52"/>
                    <a:pt x="230" y="101"/>
                  </a:cubicBezTo>
                  <a:cubicBezTo>
                    <a:pt x="90" y="211"/>
                    <a:pt x="0" y="390"/>
                    <a:pt x="11" y="579"/>
                  </a:cubicBezTo>
                  <a:cubicBezTo>
                    <a:pt x="31" y="759"/>
                    <a:pt x="130" y="908"/>
                    <a:pt x="270" y="997"/>
                  </a:cubicBezTo>
                  <a:cubicBezTo>
                    <a:pt x="347" y="1049"/>
                    <a:pt x="448" y="1079"/>
                    <a:pt x="551" y="1079"/>
                  </a:cubicBezTo>
                  <a:cubicBezTo>
                    <a:pt x="567" y="1079"/>
                    <a:pt x="582" y="1079"/>
                    <a:pt x="598" y="1077"/>
                  </a:cubicBezTo>
                  <a:cubicBezTo>
                    <a:pt x="897" y="1057"/>
                    <a:pt x="1116" y="789"/>
                    <a:pt x="1096" y="500"/>
                  </a:cubicBezTo>
                  <a:cubicBezTo>
                    <a:pt x="1068" y="214"/>
                    <a:pt x="829" y="0"/>
                    <a:pt x="546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1" name="Google Shape;471;p38"/>
            <p:cNvSpPr/>
            <p:nvPr/>
          </p:nvSpPr>
          <p:spPr>
            <a:xfrm>
              <a:off x="5832415" y="2714561"/>
              <a:ext cx="14620" cy="22861"/>
            </a:xfrm>
            <a:custGeom>
              <a:rect b="b" l="l" r="r" t="t"/>
              <a:pathLst>
                <a:path extrusionOk="0" h="749" w="479">
                  <a:moveTo>
                    <a:pt x="79" y="1"/>
                  </a:moveTo>
                  <a:cubicBezTo>
                    <a:pt x="73" y="1"/>
                    <a:pt x="67" y="1"/>
                    <a:pt x="60" y="1"/>
                  </a:cubicBezTo>
                  <a:cubicBezTo>
                    <a:pt x="20" y="11"/>
                    <a:pt x="0" y="41"/>
                    <a:pt x="0" y="81"/>
                  </a:cubicBezTo>
                  <a:cubicBezTo>
                    <a:pt x="0" y="121"/>
                    <a:pt x="40" y="151"/>
                    <a:pt x="80" y="151"/>
                  </a:cubicBezTo>
                  <a:cubicBezTo>
                    <a:pt x="87" y="150"/>
                    <a:pt x="94" y="150"/>
                    <a:pt x="100" y="150"/>
                  </a:cubicBezTo>
                  <a:cubicBezTo>
                    <a:pt x="221" y="150"/>
                    <a:pt x="320" y="237"/>
                    <a:pt x="329" y="360"/>
                  </a:cubicBezTo>
                  <a:cubicBezTo>
                    <a:pt x="339" y="489"/>
                    <a:pt x="239" y="599"/>
                    <a:pt x="110" y="609"/>
                  </a:cubicBezTo>
                  <a:cubicBezTo>
                    <a:pt x="70" y="609"/>
                    <a:pt x="51" y="649"/>
                    <a:pt x="51" y="689"/>
                  </a:cubicBezTo>
                  <a:cubicBezTo>
                    <a:pt x="51" y="718"/>
                    <a:pt x="80" y="748"/>
                    <a:pt x="120" y="748"/>
                  </a:cubicBezTo>
                  <a:cubicBezTo>
                    <a:pt x="329" y="728"/>
                    <a:pt x="478" y="549"/>
                    <a:pt x="469" y="350"/>
                  </a:cubicBezTo>
                  <a:cubicBezTo>
                    <a:pt x="449" y="147"/>
                    <a:pt x="280" y="1"/>
                    <a:pt x="7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5822403" y="2707572"/>
              <a:ext cx="31316" cy="37146"/>
            </a:xfrm>
            <a:custGeom>
              <a:rect b="b" l="l" r="r" t="t"/>
              <a:pathLst>
                <a:path extrusionOk="0" h="1217" w="1026">
                  <a:moveTo>
                    <a:pt x="392" y="0"/>
                  </a:moveTo>
                  <a:cubicBezTo>
                    <a:pt x="377" y="0"/>
                    <a:pt x="363" y="1"/>
                    <a:pt x="348" y="1"/>
                  </a:cubicBezTo>
                  <a:cubicBezTo>
                    <a:pt x="239" y="11"/>
                    <a:pt x="129" y="51"/>
                    <a:pt x="40" y="121"/>
                  </a:cubicBezTo>
                  <a:cubicBezTo>
                    <a:pt x="10" y="141"/>
                    <a:pt x="0" y="181"/>
                    <a:pt x="30" y="220"/>
                  </a:cubicBezTo>
                  <a:cubicBezTo>
                    <a:pt x="41" y="237"/>
                    <a:pt x="58" y="244"/>
                    <a:pt x="76" y="244"/>
                  </a:cubicBezTo>
                  <a:cubicBezTo>
                    <a:pt x="90" y="244"/>
                    <a:pt x="106" y="239"/>
                    <a:pt x="120" y="230"/>
                  </a:cubicBezTo>
                  <a:cubicBezTo>
                    <a:pt x="199" y="181"/>
                    <a:pt x="279" y="150"/>
                    <a:pt x="368" y="141"/>
                  </a:cubicBezTo>
                  <a:cubicBezTo>
                    <a:pt x="381" y="140"/>
                    <a:pt x="393" y="139"/>
                    <a:pt x="406" y="139"/>
                  </a:cubicBezTo>
                  <a:cubicBezTo>
                    <a:pt x="512" y="139"/>
                    <a:pt x="618" y="179"/>
                    <a:pt x="707" y="250"/>
                  </a:cubicBezTo>
                  <a:cubicBezTo>
                    <a:pt x="806" y="330"/>
                    <a:pt x="857" y="449"/>
                    <a:pt x="866" y="569"/>
                  </a:cubicBezTo>
                  <a:cubicBezTo>
                    <a:pt x="886" y="698"/>
                    <a:pt x="846" y="818"/>
                    <a:pt x="757" y="918"/>
                  </a:cubicBezTo>
                  <a:cubicBezTo>
                    <a:pt x="677" y="1007"/>
                    <a:pt x="567" y="1066"/>
                    <a:pt x="438" y="1077"/>
                  </a:cubicBezTo>
                  <a:cubicBezTo>
                    <a:pt x="426" y="1078"/>
                    <a:pt x="413" y="1079"/>
                    <a:pt x="401" y="1079"/>
                  </a:cubicBezTo>
                  <a:cubicBezTo>
                    <a:pt x="314" y="1079"/>
                    <a:pt x="229" y="1051"/>
                    <a:pt x="160" y="1007"/>
                  </a:cubicBezTo>
                  <a:cubicBezTo>
                    <a:pt x="145" y="1000"/>
                    <a:pt x="131" y="996"/>
                    <a:pt x="118" y="996"/>
                  </a:cubicBezTo>
                  <a:cubicBezTo>
                    <a:pt x="94" y="996"/>
                    <a:pt x="73" y="1008"/>
                    <a:pt x="60" y="1027"/>
                  </a:cubicBezTo>
                  <a:cubicBezTo>
                    <a:pt x="40" y="1066"/>
                    <a:pt x="50" y="1106"/>
                    <a:pt x="80" y="1126"/>
                  </a:cubicBezTo>
                  <a:cubicBezTo>
                    <a:pt x="179" y="1186"/>
                    <a:pt x="289" y="1216"/>
                    <a:pt x="398" y="1216"/>
                  </a:cubicBezTo>
                  <a:lnTo>
                    <a:pt x="448" y="1216"/>
                  </a:lnTo>
                  <a:cubicBezTo>
                    <a:pt x="618" y="1206"/>
                    <a:pt x="767" y="1126"/>
                    <a:pt x="866" y="1007"/>
                  </a:cubicBezTo>
                  <a:cubicBezTo>
                    <a:pt x="976" y="878"/>
                    <a:pt x="1025" y="718"/>
                    <a:pt x="1016" y="559"/>
                  </a:cubicBezTo>
                  <a:cubicBezTo>
                    <a:pt x="996" y="400"/>
                    <a:pt x="926" y="250"/>
                    <a:pt x="797" y="141"/>
                  </a:cubicBezTo>
                  <a:cubicBezTo>
                    <a:pt x="688" y="50"/>
                    <a:pt x="545" y="0"/>
                    <a:pt x="39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5718136" y="2668716"/>
              <a:ext cx="211277" cy="59275"/>
            </a:xfrm>
            <a:custGeom>
              <a:rect b="b" l="l" r="r" t="t"/>
              <a:pathLst>
                <a:path extrusionOk="0" h="1942" w="6922">
                  <a:moveTo>
                    <a:pt x="302" y="1"/>
                  </a:moveTo>
                  <a:cubicBezTo>
                    <a:pt x="177" y="1"/>
                    <a:pt x="64" y="92"/>
                    <a:pt x="31" y="219"/>
                  </a:cubicBezTo>
                  <a:cubicBezTo>
                    <a:pt x="0" y="368"/>
                    <a:pt x="100" y="527"/>
                    <a:pt x="250" y="557"/>
                  </a:cubicBezTo>
                  <a:lnTo>
                    <a:pt x="6552" y="1941"/>
                  </a:lnTo>
                  <a:lnTo>
                    <a:pt x="6612" y="1941"/>
                  </a:lnTo>
                  <a:cubicBezTo>
                    <a:pt x="6742" y="1941"/>
                    <a:pt x="6851" y="1852"/>
                    <a:pt x="6881" y="1722"/>
                  </a:cubicBezTo>
                  <a:cubicBezTo>
                    <a:pt x="6921" y="1573"/>
                    <a:pt x="6822" y="1423"/>
                    <a:pt x="6672" y="1394"/>
                  </a:cubicBezTo>
                  <a:lnTo>
                    <a:pt x="369" y="9"/>
                  </a:lnTo>
                  <a:cubicBezTo>
                    <a:pt x="347" y="3"/>
                    <a:pt x="324" y="1"/>
                    <a:pt x="302" y="1"/>
                  </a:cubicBezTo>
                  <a:close/>
                </a:path>
              </a:pathLst>
            </a:custGeom>
            <a:solidFill>
              <a:srgbClr val="2371AD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5716915" y="2639810"/>
              <a:ext cx="125264" cy="69927"/>
            </a:xfrm>
            <a:custGeom>
              <a:rect b="b" l="l" r="r" t="t"/>
              <a:pathLst>
                <a:path extrusionOk="0" h="2291" w="4104">
                  <a:moveTo>
                    <a:pt x="1982" y="0"/>
                  </a:moveTo>
                  <a:cubicBezTo>
                    <a:pt x="1066" y="0"/>
                    <a:pt x="290" y="588"/>
                    <a:pt x="0" y="1395"/>
                  </a:cubicBezTo>
                  <a:lnTo>
                    <a:pt x="4093" y="2291"/>
                  </a:lnTo>
                  <a:cubicBezTo>
                    <a:pt x="4103" y="2231"/>
                    <a:pt x="4103" y="2182"/>
                    <a:pt x="4103" y="2122"/>
                  </a:cubicBezTo>
                  <a:cubicBezTo>
                    <a:pt x="4103" y="956"/>
                    <a:pt x="3157" y="0"/>
                    <a:pt x="1982" y="0"/>
                  </a:cubicBez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5" name="Google Shape;475;p38"/>
            <p:cNvSpPr/>
            <p:nvPr/>
          </p:nvSpPr>
          <p:spPr>
            <a:xfrm>
              <a:off x="5713862" y="2637704"/>
              <a:ext cx="130453" cy="74475"/>
            </a:xfrm>
            <a:custGeom>
              <a:rect b="b" l="l" r="r" t="t"/>
              <a:pathLst>
                <a:path extrusionOk="0" h="2440" w="4274">
                  <a:moveTo>
                    <a:pt x="2082" y="140"/>
                  </a:moveTo>
                  <a:cubicBezTo>
                    <a:pt x="3218" y="140"/>
                    <a:pt x="4134" y="1065"/>
                    <a:pt x="4134" y="2191"/>
                  </a:cubicBezTo>
                  <a:lnTo>
                    <a:pt x="4134" y="2271"/>
                  </a:lnTo>
                  <a:lnTo>
                    <a:pt x="191" y="1414"/>
                  </a:lnTo>
                  <a:cubicBezTo>
                    <a:pt x="509" y="647"/>
                    <a:pt x="1256" y="140"/>
                    <a:pt x="2082" y="140"/>
                  </a:cubicBezTo>
                  <a:close/>
                  <a:moveTo>
                    <a:pt x="2082" y="0"/>
                  </a:moveTo>
                  <a:cubicBezTo>
                    <a:pt x="1166" y="0"/>
                    <a:pt x="350" y="578"/>
                    <a:pt x="31" y="1444"/>
                  </a:cubicBezTo>
                  <a:lnTo>
                    <a:pt x="1" y="1514"/>
                  </a:lnTo>
                  <a:lnTo>
                    <a:pt x="4263" y="2439"/>
                  </a:lnTo>
                  <a:lnTo>
                    <a:pt x="4263" y="2360"/>
                  </a:lnTo>
                  <a:cubicBezTo>
                    <a:pt x="4273" y="2310"/>
                    <a:pt x="4273" y="2251"/>
                    <a:pt x="4273" y="2191"/>
                  </a:cubicBezTo>
                  <a:cubicBezTo>
                    <a:pt x="4273" y="986"/>
                    <a:pt x="3297" y="0"/>
                    <a:pt x="2082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6" name="Google Shape;476;p38"/>
            <p:cNvSpPr/>
            <p:nvPr/>
          </p:nvSpPr>
          <p:spPr>
            <a:xfrm>
              <a:off x="5458871" y="2755920"/>
              <a:ext cx="764131" cy="400608"/>
            </a:xfrm>
            <a:custGeom>
              <a:rect b="b" l="l" r="r" t="t"/>
              <a:pathLst>
                <a:path extrusionOk="0" h="13125" w="25035">
                  <a:moveTo>
                    <a:pt x="1823" y="0"/>
                  </a:moveTo>
                  <a:lnTo>
                    <a:pt x="1" y="5627"/>
                  </a:lnTo>
                  <a:lnTo>
                    <a:pt x="23222" y="13124"/>
                  </a:lnTo>
                  <a:lnTo>
                    <a:pt x="25034" y="7499"/>
                  </a:lnTo>
                  <a:lnTo>
                    <a:pt x="1823" y="0"/>
                  </a:lnTo>
                  <a:close/>
                </a:path>
              </a:pathLst>
            </a:custGeom>
            <a:solidFill>
              <a:srgbClr val="8CBBD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6145461" y="2978434"/>
              <a:ext cx="209445" cy="219579"/>
            </a:xfrm>
            <a:custGeom>
              <a:rect b="b" l="l" r="r" t="t"/>
              <a:pathLst>
                <a:path extrusionOk="0" h="7194" w="6862">
                  <a:moveTo>
                    <a:pt x="1895" y="1"/>
                  </a:moveTo>
                  <a:cubicBezTo>
                    <a:pt x="1830" y="1"/>
                    <a:pt x="1767" y="47"/>
                    <a:pt x="1744" y="119"/>
                  </a:cubicBezTo>
                  <a:lnTo>
                    <a:pt x="21" y="5436"/>
                  </a:lnTo>
                  <a:cubicBezTo>
                    <a:pt x="1" y="5526"/>
                    <a:pt x="41" y="5615"/>
                    <a:pt x="131" y="5635"/>
                  </a:cubicBezTo>
                  <a:lnTo>
                    <a:pt x="4920" y="7189"/>
                  </a:lnTo>
                  <a:cubicBezTo>
                    <a:pt x="4933" y="7192"/>
                    <a:pt x="4947" y="7194"/>
                    <a:pt x="4961" y="7194"/>
                  </a:cubicBezTo>
                  <a:cubicBezTo>
                    <a:pt x="5028" y="7194"/>
                    <a:pt x="5094" y="7154"/>
                    <a:pt x="5119" y="7080"/>
                  </a:cubicBezTo>
                  <a:lnTo>
                    <a:pt x="6842" y="1762"/>
                  </a:lnTo>
                  <a:cubicBezTo>
                    <a:pt x="6862" y="1672"/>
                    <a:pt x="6822" y="1583"/>
                    <a:pt x="6732" y="1563"/>
                  </a:cubicBezTo>
                  <a:lnTo>
                    <a:pt x="1943" y="10"/>
                  </a:lnTo>
                  <a:cubicBezTo>
                    <a:pt x="1927" y="4"/>
                    <a:pt x="1911" y="1"/>
                    <a:pt x="1895" y="1"/>
                  </a:cubicBez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5474072" y="2876517"/>
              <a:ext cx="696340" cy="227728"/>
            </a:xfrm>
            <a:custGeom>
              <a:rect b="b" l="l" r="r" t="t"/>
              <a:pathLst>
                <a:path extrusionOk="0" h="7461" w="22814">
                  <a:moveTo>
                    <a:pt x="79" y="0"/>
                  </a:moveTo>
                  <a:cubicBezTo>
                    <a:pt x="47" y="0"/>
                    <a:pt x="19" y="19"/>
                    <a:pt x="10" y="52"/>
                  </a:cubicBezTo>
                  <a:cubicBezTo>
                    <a:pt x="1" y="92"/>
                    <a:pt x="21" y="132"/>
                    <a:pt x="61" y="142"/>
                  </a:cubicBezTo>
                  <a:lnTo>
                    <a:pt x="22714" y="7451"/>
                  </a:lnTo>
                  <a:cubicBezTo>
                    <a:pt x="22724" y="7461"/>
                    <a:pt x="22724" y="7461"/>
                    <a:pt x="22734" y="7461"/>
                  </a:cubicBezTo>
                  <a:cubicBezTo>
                    <a:pt x="22764" y="7461"/>
                    <a:pt x="22793" y="7441"/>
                    <a:pt x="22804" y="7411"/>
                  </a:cubicBezTo>
                  <a:cubicBezTo>
                    <a:pt x="22813" y="7372"/>
                    <a:pt x="22793" y="7332"/>
                    <a:pt x="22753" y="7321"/>
                  </a:cubicBezTo>
                  <a:lnTo>
                    <a:pt x="100" y="3"/>
                  </a:lnTo>
                  <a:cubicBezTo>
                    <a:pt x="93" y="1"/>
                    <a:pt x="86" y="0"/>
                    <a:pt x="79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5497483" y="2803567"/>
              <a:ext cx="696615" cy="227728"/>
            </a:xfrm>
            <a:custGeom>
              <a:rect b="b" l="l" r="r" t="t"/>
              <a:pathLst>
                <a:path extrusionOk="0" h="7461" w="22823">
                  <a:moveTo>
                    <a:pt x="83" y="0"/>
                  </a:moveTo>
                  <a:cubicBezTo>
                    <a:pt x="57" y="0"/>
                    <a:pt x="29" y="20"/>
                    <a:pt x="20" y="52"/>
                  </a:cubicBezTo>
                  <a:cubicBezTo>
                    <a:pt x="0" y="92"/>
                    <a:pt x="20" y="132"/>
                    <a:pt x="60" y="142"/>
                  </a:cubicBezTo>
                  <a:lnTo>
                    <a:pt x="22723" y="7451"/>
                  </a:lnTo>
                  <a:cubicBezTo>
                    <a:pt x="22723" y="7461"/>
                    <a:pt x="22734" y="7461"/>
                    <a:pt x="22743" y="7461"/>
                  </a:cubicBezTo>
                  <a:cubicBezTo>
                    <a:pt x="22774" y="7461"/>
                    <a:pt x="22793" y="7441"/>
                    <a:pt x="22803" y="7412"/>
                  </a:cubicBezTo>
                  <a:cubicBezTo>
                    <a:pt x="22823" y="7372"/>
                    <a:pt x="22803" y="7332"/>
                    <a:pt x="22763" y="7322"/>
                  </a:cubicBezTo>
                  <a:lnTo>
                    <a:pt x="100" y="3"/>
                  </a:lnTo>
                  <a:cubicBezTo>
                    <a:pt x="94" y="1"/>
                    <a:pt x="89" y="0"/>
                    <a:pt x="8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5687124" y="2999892"/>
              <a:ext cx="323111" cy="107103"/>
            </a:xfrm>
            <a:custGeom>
              <a:rect b="b" l="l" r="r" t="t"/>
              <a:pathLst>
                <a:path extrusionOk="0" h="3509" w="10586">
                  <a:moveTo>
                    <a:pt x="84" y="1"/>
                  </a:moveTo>
                  <a:cubicBezTo>
                    <a:pt x="58" y="1"/>
                    <a:pt x="29" y="20"/>
                    <a:pt x="21" y="53"/>
                  </a:cubicBezTo>
                  <a:cubicBezTo>
                    <a:pt x="1" y="93"/>
                    <a:pt x="21" y="133"/>
                    <a:pt x="60" y="143"/>
                  </a:cubicBezTo>
                  <a:lnTo>
                    <a:pt x="10486" y="3509"/>
                  </a:lnTo>
                  <a:lnTo>
                    <a:pt x="10516" y="3509"/>
                  </a:lnTo>
                  <a:cubicBezTo>
                    <a:pt x="10546" y="3509"/>
                    <a:pt x="10566" y="3489"/>
                    <a:pt x="10576" y="3459"/>
                  </a:cubicBezTo>
                  <a:cubicBezTo>
                    <a:pt x="10586" y="3429"/>
                    <a:pt x="10566" y="3389"/>
                    <a:pt x="10536" y="3379"/>
                  </a:cubicBezTo>
                  <a:lnTo>
                    <a:pt x="100" y="4"/>
                  </a:lnTo>
                  <a:cubicBezTo>
                    <a:pt x="95" y="2"/>
                    <a:pt x="90" y="1"/>
                    <a:pt x="84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5361624" y="2755920"/>
              <a:ext cx="152887" cy="171750"/>
            </a:xfrm>
            <a:custGeom>
              <a:rect b="b" l="l" r="r" t="t"/>
              <a:pathLst>
                <a:path extrusionOk="0" h="5627" w="5009">
                  <a:moveTo>
                    <a:pt x="5009" y="0"/>
                  </a:moveTo>
                  <a:lnTo>
                    <a:pt x="0" y="1494"/>
                  </a:lnTo>
                  <a:lnTo>
                    <a:pt x="3187" y="5627"/>
                  </a:lnTo>
                  <a:lnTo>
                    <a:pt x="5009" y="0"/>
                  </a:lnTo>
                  <a:close/>
                </a:path>
              </a:pathLst>
            </a:custGeom>
            <a:solidFill>
              <a:srgbClr val="E3461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2" name="Google Shape;482;p38"/>
            <p:cNvSpPr/>
            <p:nvPr/>
          </p:nvSpPr>
          <p:spPr>
            <a:xfrm>
              <a:off x="5349751" y="2781041"/>
              <a:ext cx="45326" cy="48165"/>
            </a:xfrm>
            <a:custGeom>
              <a:rect b="b" l="l" r="r" t="t"/>
              <a:pathLst>
                <a:path extrusionOk="0" h="1578" w="1485">
                  <a:moveTo>
                    <a:pt x="417" y="0"/>
                  </a:moveTo>
                  <a:cubicBezTo>
                    <a:pt x="395" y="0"/>
                    <a:pt x="377" y="12"/>
                    <a:pt x="370" y="34"/>
                  </a:cubicBezTo>
                  <a:lnTo>
                    <a:pt x="11" y="1169"/>
                  </a:lnTo>
                  <a:cubicBezTo>
                    <a:pt x="1" y="1199"/>
                    <a:pt x="11" y="1229"/>
                    <a:pt x="41" y="1239"/>
                  </a:cubicBezTo>
                  <a:lnTo>
                    <a:pt x="1086" y="1577"/>
                  </a:lnTo>
                  <a:lnTo>
                    <a:pt x="1485" y="343"/>
                  </a:lnTo>
                  <a:lnTo>
                    <a:pt x="439" y="4"/>
                  </a:lnTo>
                  <a:cubicBezTo>
                    <a:pt x="431" y="2"/>
                    <a:pt x="424" y="0"/>
                    <a:pt x="417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3" name="Google Shape;483;p38"/>
            <p:cNvSpPr/>
            <p:nvPr/>
          </p:nvSpPr>
          <p:spPr>
            <a:xfrm>
              <a:off x="6137281" y="2966225"/>
              <a:ext cx="98191" cy="202853"/>
            </a:xfrm>
            <a:custGeom>
              <a:rect b="b" l="l" r="r" t="t"/>
              <a:pathLst>
                <a:path extrusionOk="0" h="6646" w="3217">
                  <a:moveTo>
                    <a:pt x="2061" y="1"/>
                  </a:moveTo>
                  <a:cubicBezTo>
                    <a:pt x="2032" y="1"/>
                    <a:pt x="2012" y="11"/>
                    <a:pt x="2001" y="31"/>
                  </a:cubicBezTo>
                  <a:lnTo>
                    <a:pt x="0" y="6225"/>
                  </a:lnTo>
                  <a:cubicBezTo>
                    <a:pt x="0" y="6245"/>
                    <a:pt x="10" y="6274"/>
                    <a:pt x="30" y="6285"/>
                  </a:cubicBezTo>
                  <a:lnTo>
                    <a:pt x="1155" y="6643"/>
                  </a:lnTo>
                  <a:cubicBezTo>
                    <a:pt x="1159" y="6645"/>
                    <a:pt x="1162" y="6646"/>
                    <a:pt x="1166" y="6646"/>
                  </a:cubicBezTo>
                  <a:cubicBezTo>
                    <a:pt x="1182" y="6646"/>
                    <a:pt x="1197" y="6629"/>
                    <a:pt x="1205" y="6613"/>
                  </a:cubicBezTo>
                  <a:lnTo>
                    <a:pt x="3207" y="419"/>
                  </a:lnTo>
                  <a:cubicBezTo>
                    <a:pt x="3216" y="399"/>
                    <a:pt x="3207" y="370"/>
                    <a:pt x="3176" y="370"/>
                  </a:cubicBezTo>
                  <a:lnTo>
                    <a:pt x="2061" y="1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4" name="Google Shape;484;p38"/>
            <p:cNvSpPr/>
            <p:nvPr/>
          </p:nvSpPr>
          <p:spPr>
            <a:xfrm>
              <a:off x="5786538" y="2960761"/>
              <a:ext cx="213657" cy="124318"/>
            </a:xfrm>
            <a:custGeom>
              <a:rect b="b" l="l" r="r" t="t"/>
              <a:pathLst>
                <a:path extrusionOk="0" h="4073" w="7000">
                  <a:moveTo>
                    <a:pt x="3585" y="1"/>
                  </a:moveTo>
                  <a:cubicBezTo>
                    <a:pt x="3585" y="1"/>
                    <a:pt x="0" y="977"/>
                    <a:pt x="160" y="1654"/>
                  </a:cubicBezTo>
                  <a:cubicBezTo>
                    <a:pt x="246" y="1998"/>
                    <a:pt x="701" y="2088"/>
                    <a:pt x="1152" y="2088"/>
                  </a:cubicBezTo>
                  <a:cubicBezTo>
                    <a:pt x="1639" y="2088"/>
                    <a:pt x="2121" y="1983"/>
                    <a:pt x="2121" y="1983"/>
                  </a:cubicBezTo>
                  <a:lnTo>
                    <a:pt x="2121" y="1983"/>
                  </a:lnTo>
                  <a:cubicBezTo>
                    <a:pt x="2121" y="1983"/>
                    <a:pt x="1295" y="2560"/>
                    <a:pt x="667" y="2590"/>
                  </a:cubicBezTo>
                  <a:cubicBezTo>
                    <a:pt x="667" y="2590"/>
                    <a:pt x="1284" y="3576"/>
                    <a:pt x="3226" y="4034"/>
                  </a:cubicBezTo>
                  <a:cubicBezTo>
                    <a:pt x="3340" y="4060"/>
                    <a:pt x="3454" y="4072"/>
                    <a:pt x="3566" y="4072"/>
                  </a:cubicBezTo>
                  <a:cubicBezTo>
                    <a:pt x="5384" y="4072"/>
                    <a:pt x="7000" y="867"/>
                    <a:pt x="7000" y="867"/>
                  </a:cubicBezTo>
                  <a:lnTo>
                    <a:pt x="3585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5784096" y="2958411"/>
              <a:ext cx="218541" cy="128530"/>
            </a:xfrm>
            <a:custGeom>
              <a:rect b="b" l="l" r="r" t="t"/>
              <a:pathLst>
                <a:path extrusionOk="0" h="4211" w="7160">
                  <a:moveTo>
                    <a:pt x="3665" y="148"/>
                  </a:moveTo>
                  <a:lnTo>
                    <a:pt x="6980" y="984"/>
                  </a:lnTo>
                  <a:cubicBezTo>
                    <a:pt x="6719" y="1478"/>
                    <a:pt x="5244" y="4078"/>
                    <a:pt x="3651" y="4078"/>
                  </a:cubicBezTo>
                  <a:cubicBezTo>
                    <a:pt x="3543" y="4078"/>
                    <a:pt x="3435" y="4066"/>
                    <a:pt x="3326" y="4041"/>
                  </a:cubicBezTo>
                  <a:cubicBezTo>
                    <a:pt x="1793" y="3682"/>
                    <a:pt x="1086" y="2985"/>
                    <a:pt x="877" y="2726"/>
                  </a:cubicBezTo>
                  <a:cubicBezTo>
                    <a:pt x="1494" y="2637"/>
                    <a:pt x="2211" y="2139"/>
                    <a:pt x="2241" y="2119"/>
                  </a:cubicBezTo>
                  <a:cubicBezTo>
                    <a:pt x="2271" y="2100"/>
                    <a:pt x="2280" y="2069"/>
                    <a:pt x="2261" y="2029"/>
                  </a:cubicBezTo>
                  <a:cubicBezTo>
                    <a:pt x="2251" y="2000"/>
                    <a:pt x="2211" y="1990"/>
                    <a:pt x="2181" y="1990"/>
                  </a:cubicBezTo>
                  <a:cubicBezTo>
                    <a:pt x="1967" y="2039"/>
                    <a:pt x="1597" y="2096"/>
                    <a:pt x="1241" y="2096"/>
                  </a:cubicBezTo>
                  <a:cubicBezTo>
                    <a:pt x="800" y="2096"/>
                    <a:pt x="381" y="2008"/>
                    <a:pt x="309" y="1711"/>
                  </a:cubicBezTo>
                  <a:cubicBezTo>
                    <a:pt x="249" y="1472"/>
                    <a:pt x="1116" y="845"/>
                    <a:pt x="3665" y="148"/>
                  </a:cubicBezTo>
                  <a:close/>
                  <a:moveTo>
                    <a:pt x="3661" y="1"/>
                  </a:moveTo>
                  <a:cubicBezTo>
                    <a:pt x="3655" y="1"/>
                    <a:pt x="3650" y="3"/>
                    <a:pt x="3645" y="8"/>
                  </a:cubicBezTo>
                  <a:cubicBezTo>
                    <a:pt x="3037" y="168"/>
                    <a:pt x="1" y="1034"/>
                    <a:pt x="180" y="1751"/>
                  </a:cubicBezTo>
                  <a:cubicBezTo>
                    <a:pt x="274" y="2137"/>
                    <a:pt x="764" y="2233"/>
                    <a:pt x="1241" y="2233"/>
                  </a:cubicBezTo>
                  <a:cubicBezTo>
                    <a:pt x="1465" y="2233"/>
                    <a:pt x="1687" y="2211"/>
                    <a:pt x="1862" y="2189"/>
                  </a:cubicBezTo>
                  <a:lnTo>
                    <a:pt x="1862" y="2189"/>
                  </a:lnTo>
                  <a:cubicBezTo>
                    <a:pt x="1574" y="2358"/>
                    <a:pt x="1116" y="2578"/>
                    <a:pt x="737" y="2597"/>
                  </a:cubicBezTo>
                  <a:cubicBezTo>
                    <a:pt x="717" y="2607"/>
                    <a:pt x="687" y="2617"/>
                    <a:pt x="678" y="2637"/>
                  </a:cubicBezTo>
                  <a:cubicBezTo>
                    <a:pt x="667" y="2657"/>
                    <a:pt x="667" y="2687"/>
                    <a:pt x="687" y="2707"/>
                  </a:cubicBezTo>
                  <a:cubicBezTo>
                    <a:pt x="707" y="2746"/>
                    <a:pt x="1344" y="3722"/>
                    <a:pt x="3296" y="4171"/>
                  </a:cubicBezTo>
                  <a:cubicBezTo>
                    <a:pt x="3406" y="4200"/>
                    <a:pt x="3526" y="4211"/>
                    <a:pt x="3645" y="4211"/>
                  </a:cubicBezTo>
                  <a:cubicBezTo>
                    <a:pt x="4372" y="4211"/>
                    <a:pt x="5178" y="3713"/>
                    <a:pt x="5985" y="2737"/>
                  </a:cubicBezTo>
                  <a:cubicBezTo>
                    <a:pt x="6682" y="1890"/>
                    <a:pt x="7140" y="984"/>
                    <a:pt x="7150" y="974"/>
                  </a:cubicBezTo>
                  <a:cubicBezTo>
                    <a:pt x="7160" y="954"/>
                    <a:pt x="7160" y="934"/>
                    <a:pt x="7150" y="914"/>
                  </a:cubicBezTo>
                  <a:cubicBezTo>
                    <a:pt x="7140" y="894"/>
                    <a:pt x="7120" y="885"/>
                    <a:pt x="7100" y="874"/>
                  </a:cubicBezTo>
                  <a:lnTo>
                    <a:pt x="3685" y="8"/>
                  </a:lnTo>
                  <a:cubicBezTo>
                    <a:pt x="3675" y="3"/>
                    <a:pt x="3667" y="1"/>
                    <a:pt x="3661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6" name="Google Shape;486;p38"/>
            <p:cNvSpPr/>
            <p:nvPr/>
          </p:nvSpPr>
          <p:spPr>
            <a:xfrm>
              <a:off x="5797466" y="2999953"/>
              <a:ext cx="23136" cy="13430"/>
            </a:xfrm>
            <a:custGeom>
              <a:rect b="b" l="l" r="r" t="t"/>
              <a:pathLst>
                <a:path extrusionOk="0" h="440" w="758">
                  <a:moveTo>
                    <a:pt x="494" y="0"/>
                  </a:moveTo>
                  <a:cubicBezTo>
                    <a:pt x="349" y="0"/>
                    <a:pt x="97" y="152"/>
                    <a:pt x="50" y="181"/>
                  </a:cubicBezTo>
                  <a:cubicBezTo>
                    <a:pt x="10" y="201"/>
                    <a:pt x="1" y="241"/>
                    <a:pt x="21" y="280"/>
                  </a:cubicBezTo>
                  <a:cubicBezTo>
                    <a:pt x="40" y="300"/>
                    <a:pt x="63" y="311"/>
                    <a:pt x="86" y="311"/>
                  </a:cubicBezTo>
                  <a:cubicBezTo>
                    <a:pt x="98" y="311"/>
                    <a:pt x="110" y="307"/>
                    <a:pt x="120" y="300"/>
                  </a:cubicBezTo>
                  <a:cubicBezTo>
                    <a:pt x="242" y="225"/>
                    <a:pt x="419" y="140"/>
                    <a:pt x="479" y="140"/>
                  </a:cubicBezTo>
                  <a:cubicBezTo>
                    <a:pt x="483" y="140"/>
                    <a:pt x="486" y="141"/>
                    <a:pt x="488" y="141"/>
                  </a:cubicBezTo>
                  <a:cubicBezTo>
                    <a:pt x="618" y="161"/>
                    <a:pt x="618" y="370"/>
                    <a:pt x="618" y="370"/>
                  </a:cubicBezTo>
                  <a:cubicBezTo>
                    <a:pt x="618" y="410"/>
                    <a:pt x="648" y="440"/>
                    <a:pt x="687" y="440"/>
                  </a:cubicBezTo>
                  <a:cubicBezTo>
                    <a:pt x="727" y="440"/>
                    <a:pt x="757" y="410"/>
                    <a:pt x="757" y="370"/>
                  </a:cubicBezTo>
                  <a:cubicBezTo>
                    <a:pt x="757" y="250"/>
                    <a:pt x="707" y="31"/>
                    <a:pt x="518" y="2"/>
                  </a:cubicBezTo>
                  <a:cubicBezTo>
                    <a:pt x="511" y="1"/>
                    <a:pt x="503" y="0"/>
                    <a:pt x="49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7" name="Google Shape;487;p38"/>
            <p:cNvSpPr/>
            <p:nvPr/>
          </p:nvSpPr>
          <p:spPr>
            <a:xfrm>
              <a:off x="5825730" y="3044364"/>
              <a:ext cx="45021" cy="17673"/>
            </a:xfrm>
            <a:custGeom>
              <a:rect b="b" l="l" r="r" t="t"/>
              <a:pathLst>
                <a:path extrusionOk="0" h="579" w="1475">
                  <a:moveTo>
                    <a:pt x="1403" y="0"/>
                  </a:moveTo>
                  <a:cubicBezTo>
                    <a:pt x="1391" y="0"/>
                    <a:pt x="1378" y="3"/>
                    <a:pt x="1365" y="10"/>
                  </a:cubicBezTo>
                  <a:cubicBezTo>
                    <a:pt x="717" y="339"/>
                    <a:pt x="70" y="439"/>
                    <a:pt x="60" y="439"/>
                  </a:cubicBezTo>
                  <a:cubicBezTo>
                    <a:pt x="20" y="439"/>
                    <a:pt x="0" y="478"/>
                    <a:pt x="0" y="518"/>
                  </a:cubicBezTo>
                  <a:cubicBezTo>
                    <a:pt x="11" y="548"/>
                    <a:pt x="40" y="578"/>
                    <a:pt x="70" y="578"/>
                  </a:cubicBezTo>
                  <a:lnTo>
                    <a:pt x="80" y="578"/>
                  </a:lnTo>
                  <a:cubicBezTo>
                    <a:pt x="110" y="568"/>
                    <a:pt x="757" y="468"/>
                    <a:pt x="1425" y="130"/>
                  </a:cubicBezTo>
                  <a:cubicBezTo>
                    <a:pt x="1464" y="120"/>
                    <a:pt x="1474" y="70"/>
                    <a:pt x="1454" y="40"/>
                  </a:cubicBezTo>
                  <a:cubicBezTo>
                    <a:pt x="1448" y="14"/>
                    <a:pt x="1428" y="0"/>
                    <a:pt x="1403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5860679" y="3060022"/>
              <a:ext cx="49569" cy="19321"/>
            </a:xfrm>
            <a:custGeom>
              <a:rect b="b" l="l" r="r" t="t"/>
              <a:pathLst>
                <a:path extrusionOk="0" h="633" w="1624">
                  <a:moveTo>
                    <a:pt x="1549" y="1"/>
                  </a:moveTo>
                  <a:cubicBezTo>
                    <a:pt x="1533" y="1"/>
                    <a:pt x="1518" y="6"/>
                    <a:pt x="1504" y="15"/>
                  </a:cubicBezTo>
                  <a:cubicBezTo>
                    <a:pt x="1196" y="294"/>
                    <a:pt x="70" y="493"/>
                    <a:pt x="61" y="493"/>
                  </a:cubicBezTo>
                  <a:cubicBezTo>
                    <a:pt x="21" y="503"/>
                    <a:pt x="1" y="543"/>
                    <a:pt x="1" y="583"/>
                  </a:cubicBezTo>
                  <a:cubicBezTo>
                    <a:pt x="10" y="612"/>
                    <a:pt x="41" y="632"/>
                    <a:pt x="70" y="632"/>
                  </a:cubicBezTo>
                  <a:lnTo>
                    <a:pt x="90" y="632"/>
                  </a:lnTo>
                  <a:cubicBezTo>
                    <a:pt x="130" y="623"/>
                    <a:pt x="1265" y="424"/>
                    <a:pt x="1594" y="125"/>
                  </a:cubicBezTo>
                  <a:cubicBezTo>
                    <a:pt x="1624" y="95"/>
                    <a:pt x="1624" y="55"/>
                    <a:pt x="1604" y="25"/>
                  </a:cubicBezTo>
                  <a:cubicBezTo>
                    <a:pt x="1587" y="8"/>
                    <a:pt x="1568" y="1"/>
                    <a:pt x="1549" y="1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5859153" y="2738827"/>
              <a:ext cx="407903" cy="309193"/>
            </a:xfrm>
            <a:custGeom>
              <a:rect b="b" l="l" r="r" t="t"/>
              <a:pathLst>
                <a:path extrusionOk="0" h="10130" w="13364">
                  <a:moveTo>
                    <a:pt x="7312" y="0"/>
                  </a:moveTo>
                  <a:cubicBezTo>
                    <a:pt x="5977" y="0"/>
                    <a:pt x="4518" y="168"/>
                    <a:pt x="3068" y="421"/>
                  </a:cubicBezTo>
                  <a:lnTo>
                    <a:pt x="4721" y="2164"/>
                  </a:lnTo>
                  <a:lnTo>
                    <a:pt x="1" y="7123"/>
                  </a:lnTo>
                  <a:lnTo>
                    <a:pt x="3386" y="10130"/>
                  </a:lnTo>
                  <a:cubicBezTo>
                    <a:pt x="10347" y="8984"/>
                    <a:pt x="13364" y="5440"/>
                    <a:pt x="12806" y="2930"/>
                  </a:cubicBezTo>
                  <a:cubicBezTo>
                    <a:pt x="12316" y="726"/>
                    <a:pt x="10083" y="0"/>
                    <a:pt x="7312" y="0"/>
                  </a:cubicBez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0" name="Google Shape;490;p38"/>
            <p:cNvSpPr/>
            <p:nvPr/>
          </p:nvSpPr>
          <p:spPr>
            <a:xfrm>
              <a:off x="5859153" y="2910642"/>
              <a:ext cx="172666" cy="137382"/>
            </a:xfrm>
            <a:custGeom>
              <a:rect b="b" l="l" r="r" t="t"/>
              <a:pathLst>
                <a:path extrusionOk="0" h="4501" w="5657">
                  <a:moveTo>
                    <a:pt x="1415" y="0"/>
                  </a:moveTo>
                  <a:lnTo>
                    <a:pt x="1" y="1494"/>
                  </a:lnTo>
                  <a:lnTo>
                    <a:pt x="3386" y="4501"/>
                  </a:lnTo>
                  <a:cubicBezTo>
                    <a:pt x="4193" y="4362"/>
                    <a:pt x="4950" y="4202"/>
                    <a:pt x="5657" y="4003"/>
                  </a:cubicBezTo>
                  <a:lnTo>
                    <a:pt x="1415" y="0"/>
                  </a:ln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5874964" y="2929475"/>
              <a:ext cx="50484" cy="43495"/>
            </a:xfrm>
            <a:custGeom>
              <a:rect b="b" l="l" r="r" t="t"/>
              <a:pathLst>
                <a:path extrusionOk="0" h="1425" w="1654">
                  <a:moveTo>
                    <a:pt x="1544" y="1"/>
                  </a:moveTo>
                  <a:lnTo>
                    <a:pt x="0" y="1335"/>
                  </a:lnTo>
                  <a:lnTo>
                    <a:pt x="110" y="1424"/>
                  </a:lnTo>
                  <a:lnTo>
                    <a:pt x="1653" y="90"/>
                  </a:lnTo>
                  <a:lnTo>
                    <a:pt x="1544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2" name="Google Shape;492;p38"/>
            <p:cNvSpPr/>
            <p:nvPr/>
          </p:nvSpPr>
          <p:spPr>
            <a:xfrm>
              <a:off x="5895933" y="2952856"/>
              <a:ext cx="54422" cy="38641"/>
            </a:xfrm>
            <a:custGeom>
              <a:rect b="b" l="l" r="r" t="t"/>
              <a:pathLst>
                <a:path extrusionOk="0" h="1266" w="1783">
                  <a:moveTo>
                    <a:pt x="1674" y="1"/>
                  </a:moveTo>
                  <a:lnTo>
                    <a:pt x="1" y="1176"/>
                  </a:lnTo>
                  <a:lnTo>
                    <a:pt x="110" y="1266"/>
                  </a:lnTo>
                  <a:lnTo>
                    <a:pt x="1783" y="100"/>
                  </a:lnTo>
                  <a:lnTo>
                    <a:pt x="1674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3" name="Google Shape;493;p38"/>
            <p:cNvSpPr/>
            <p:nvPr/>
          </p:nvSpPr>
          <p:spPr>
            <a:xfrm>
              <a:off x="5944862" y="3007278"/>
              <a:ext cx="63243" cy="28294"/>
            </a:xfrm>
            <a:custGeom>
              <a:rect b="b" l="l" r="r" t="t"/>
              <a:pathLst>
                <a:path extrusionOk="0" h="927" w="2072">
                  <a:moveTo>
                    <a:pt x="1952" y="1"/>
                  </a:moveTo>
                  <a:lnTo>
                    <a:pt x="1" y="817"/>
                  </a:lnTo>
                  <a:lnTo>
                    <a:pt x="120" y="926"/>
                  </a:lnTo>
                  <a:lnTo>
                    <a:pt x="2072" y="110"/>
                  </a:lnTo>
                  <a:lnTo>
                    <a:pt x="1952" y="1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5920871" y="2981151"/>
              <a:ext cx="59610" cy="32842"/>
            </a:xfrm>
            <a:custGeom>
              <a:rect b="b" l="l" r="r" t="t"/>
              <a:pathLst>
                <a:path extrusionOk="0" h="1076" w="1953">
                  <a:moveTo>
                    <a:pt x="1842" y="0"/>
                  </a:moveTo>
                  <a:lnTo>
                    <a:pt x="0" y="976"/>
                  </a:lnTo>
                  <a:lnTo>
                    <a:pt x="110" y="1076"/>
                  </a:lnTo>
                  <a:lnTo>
                    <a:pt x="1952" y="109"/>
                  </a:lnTo>
                  <a:lnTo>
                    <a:pt x="1842" y="0"/>
                  </a:lnTo>
                  <a:close/>
                </a:path>
              </a:pathLst>
            </a:custGeom>
            <a:solidFill>
              <a:srgbClr val="FFFAF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5" name="Google Shape;495;p38"/>
            <p:cNvSpPr/>
            <p:nvPr/>
          </p:nvSpPr>
          <p:spPr>
            <a:xfrm>
              <a:off x="5975569" y="2738888"/>
              <a:ext cx="130117" cy="27104"/>
            </a:xfrm>
            <a:custGeom>
              <a:rect b="b" l="l" r="r" t="t"/>
              <a:pathLst>
                <a:path extrusionOk="0" h="888" w="4263">
                  <a:moveTo>
                    <a:pt x="3493" y="1"/>
                  </a:moveTo>
                  <a:cubicBezTo>
                    <a:pt x="2387" y="1"/>
                    <a:pt x="1200" y="114"/>
                    <a:pt x="1" y="299"/>
                  </a:cubicBezTo>
                  <a:cubicBezTo>
                    <a:pt x="160" y="648"/>
                    <a:pt x="508" y="887"/>
                    <a:pt x="917" y="887"/>
                  </a:cubicBezTo>
                  <a:lnTo>
                    <a:pt x="3267" y="887"/>
                  </a:lnTo>
                  <a:cubicBezTo>
                    <a:pt x="3774" y="887"/>
                    <a:pt x="4203" y="509"/>
                    <a:pt x="4263" y="21"/>
                  </a:cubicBezTo>
                  <a:cubicBezTo>
                    <a:pt x="4011" y="7"/>
                    <a:pt x="3754" y="1"/>
                    <a:pt x="3493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6" name="Google Shape;496;p38"/>
            <p:cNvSpPr/>
            <p:nvPr/>
          </p:nvSpPr>
          <p:spPr>
            <a:xfrm>
              <a:off x="6130596" y="2797554"/>
              <a:ext cx="121876" cy="61442"/>
            </a:xfrm>
            <a:custGeom>
              <a:rect b="b" l="l" r="r" t="t"/>
              <a:pathLst>
                <a:path extrusionOk="0" h="2013" w="3993">
                  <a:moveTo>
                    <a:pt x="1006" y="1"/>
                  </a:moveTo>
                  <a:cubicBezTo>
                    <a:pt x="448" y="1"/>
                    <a:pt x="0" y="449"/>
                    <a:pt x="0" y="1006"/>
                  </a:cubicBezTo>
                  <a:cubicBezTo>
                    <a:pt x="0" y="1564"/>
                    <a:pt x="448" y="2012"/>
                    <a:pt x="1006" y="2012"/>
                  </a:cubicBezTo>
                  <a:lnTo>
                    <a:pt x="3355" y="2012"/>
                  </a:lnTo>
                  <a:cubicBezTo>
                    <a:pt x="3594" y="2012"/>
                    <a:pt x="3804" y="1933"/>
                    <a:pt x="3973" y="1803"/>
                  </a:cubicBezTo>
                  <a:cubicBezTo>
                    <a:pt x="3993" y="1534"/>
                    <a:pt x="3973" y="1265"/>
                    <a:pt x="3913" y="1006"/>
                  </a:cubicBezTo>
                  <a:cubicBezTo>
                    <a:pt x="3833" y="638"/>
                    <a:pt x="3704" y="309"/>
                    <a:pt x="3525" y="21"/>
                  </a:cubicBezTo>
                  <a:cubicBezTo>
                    <a:pt x="3465" y="10"/>
                    <a:pt x="3415" y="1"/>
                    <a:pt x="3355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6057340" y="2936159"/>
              <a:ext cx="131308" cy="61411"/>
            </a:xfrm>
            <a:custGeom>
              <a:rect b="b" l="l" r="r" t="t"/>
              <a:pathLst>
                <a:path extrusionOk="0" h="2012" w="4302">
                  <a:moveTo>
                    <a:pt x="1006" y="1"/>
                  </a:moveTo>
                  <a:cubicBezTo>
                    <a:pt x="448" y="1"/>
                    <a:pt x="0" y="448"/>
                    <a:pt x="0" y="1006"/>
                  </a:cubicBezTo>
                  <a:cubicBezTo>
                    <a:pt x="0" y="1564"/>
                    <a:pt x="448" y="2012"/>
                    <a:pt x="1006" y="2012"/>
                  </a:cubicBezTo>
                  <a:lnTo>
                    <a:pt x="2231" y="2012"/>
                  </a:lnTo>
                  <a:cubicBezTo>
                    <a:pt x="3047" y="1603"/>
                    <a:pt x="3735" y="1145"/>
                    <a:pt x="4302" y="667"/>
                  </a:cubicBezTo>
                  <a:cubicBezTo>
                    <a:pt x="4173" y="279"/>
                    <a:pt x="3794" y="1"/>
                    <a:pt x="3356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5920566" y="2831892"/>
              <a:ext cx="112781" cy="61442"/>
            </a:xfrm>
            <a:custGeom>
              <a:rect b="b" l="l" r="r" t="t"/>
              <a:pathLst>
                <a:path extrusionOk="0" h="2013" w="3695">
                  <a:moveTo>
                    <a:pt x="1863" y="1"/>
                  </a:moveTo>
                  <a:lnTo>
                    <a:pt x="0" y="1952"/>
                  </a:lnTo>
                  <a:cubicBezTo>
                    <a:pt x="110" y="1992"/>
                    <a:pt x="219" y="2012"/>
                    <a:pt x="339" y="2012"/>
                  </a:cubicBezTo>
                  <a:lnTo>
                    <a:pt x="2689" y="2012"/>
                  </a:lnTo>
                  <a:cubicBezTo>
                    <a:pt x="3246" y="2012"/>
                    <a:pt x="3695" y="1564"/>
                    <a:pt x="3695" y="1007"/>
                  </a:cubicBezTo>
                  <a:cubicBezTo>
                    <a:pt x="3695" y="449"/>
                    <a:pt x="3246" y="1"/>
                    <a:pt x="2689" y="1"/>
                  </a:cubicBezTo>
                  <a:close/>
                </a:path>
              </a:pathLst>
            </a:custGeom>
            <a:solidFill>
              <a:srgbClr val="CF371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5856131" y="2736752"/>
              <a:ext cx="402134" cy="313405"/>
            </a:xfrm>
            <a:custGeom>
              <a:rect b="b" l="l" r="r" t="t"/>
              <a:pathLst>
                <a:path extrusionOk="0" h="10268" w="13175">
                  <a:moveTo>
                    <a:pt x="7404" y="0"/>
                  </a:moveTo>
                  <a:cubicBezTo>
                    <a:pt x="6182" y="0"/>
                    <a:pt x="4766" y="140"/>
                    <a:pt x="3157" y="420"/>
                  </a:cubicBezTo>
                  <a:cubicBezTo>
                    <a:pt x="3117" y="429"/>
                    <a:pt x="3097" y="459"/>
                    <a:pt x="3097" y="499"/>
                  </a:cubicBezTo>
                  <a:cubicBezTo>
                    <a:pt x="3107" y="539"/>
                    <a:pt x="3147" y="559"/>
                    <a:pt x="3177" y="559"/>
                  </a:cubicBezTo>
                  <a:cubicBezTo>
                    <a:pt x="4785" y="279"/>
                    <a:pt x="6197" y="139"/>
                    <a:pt x="7411" y="139"/>
                  </a:cubicBezTo>
                  <a:cubicBezTo>
                    <a:pt x="10593" y="139"/>
                    <a:pt x="12413" y="1101"/>
                    <a:pt x="12845" y="3018"/>
                  </a:cubicBezTo>
                  <a:cubicBezTo>
                    <a:pt x="13035" y="3865"/>
                    <a:pt x="12796" y="4801"/>
                    <a:pt x="12179" y="5727"/>
                  </a:cubicBezTo>
                  <a:cubicBezTo>
                    <a:pt x="10745" y="7838"/>
                    <a:pt x="7588" y="9441"/>
                    <a:pt x="3516" y="10118"/>
                  </a:cubicBezTo>
                  <a:lnTo>
                    <a:pt x="199" y="7180"/>
                  </a:lnTo>
                  <a:lnTo>
                    <a:pt x="4870" y="2281"/>
                  </a:lnTo>
                  <a:cubicBezTo>
                    <a:pt x="4890" y="2252"/>
                    <a:pt x="4890" y="2212"/>
                    <a:pt x="4859" y="2182"/>
                  </a:cubicBezTo>
                  <a:cubicBezTo>
                    <a:pt x="4849" y="2167"/>
                    <a:pt x="4832" y="2160"/>
                    <a:pt x="4815" y="2160"/>
                  </a:cubicBezTo>
                  <a:cubicBezTo>
                    <a:pt x="4797" y="2160"/>
                    <a:pt x="4780" y="2167"/>
                    <a:pt x="4770" y="2182"/>
                  </a:cubicBezTo>
                  <a:lnTo>
                    <a:pt x="0" y="7191"/>
                  </a:lnTo>
                  <a:lnTo>
                    <a:pt x="3465" y="10267"/>
                  </a:lnTo>
                  <a:lnTo>
                    <a:pt x="3505" y="10267"/>
                  </a:lnTo>
                  <a:cubicBezTo>
                    <a:pt x="7628" y="9581"/>
                    <a:pt x="10834" y="7957"/>
                    <a:pt x="12288" y="5806"/>
                  </a:cubicBezTo>
                  <a:cubicBezTo>
                    <a:pt x="12935" y="4850"/>
                    <a:pt x="13174" y="3874"/>
                    <a:pt x="12975" y="2989"/>
                  </a:cubicBezTo>
                  <a:cubicBezTo>
                    <a:pt x="12533" y="996"/>
                    <a:pt x="10663" y="0"/>
                    <a:pt x="7404" y="0"/>
                  </a:cubicBezTo>
                  <a:close/>
                </a:path>
              </a:pathLst>
            </a:custGeom>
            <a:solidFill>
              <a:srgbClr val="0B529E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National Novel Writing Month by Slidesgo">
  <a:themeElements>
    <a:clrScheme name="Simple Light">
      <a:dk1>
        <a:srgbClr val="064A92"/>
      </a:dk1>
      <a:lt1>
        <a:srgbClr val="FFFBF7"/>
      </a:lt1>
      <a:dk2>
        <a:srgbClr val="2371AD"/>
      </a:dk2>
      <a:lt2>
        <a:srgbClr val="8CBBDE"/>
      </a:lt2>
      <a:accent1>
        <a:srgbClr val="E3461E"/>
      </a:accent1>
      <a:accent2>
        <a:srgbClr val="CF3711"/>
      </a:accent2>
      <a:accent3>
        <a:srgbClr val="F2EDE6"/>
      </a:accent3>
      <a:accent4>
        <a:srgbClr val="FFFFFF"/>
      </a:accent4>
      <a:accent5>
        <a:srgbClr val="FFFFFF"/>
      </a:accent5>
      <a:accent6>
        <a:srgbClr val="FFFFFF"/>
      </a:accent6>
      <a:hlink>
        <a:srgbClr val="0B529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