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C06810-68A2-4957-8554-9FFC4C8FA8B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57200"/>
            <a:ext cx="5105400" cy="29718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التربية الدينية المسيحية </a:t>
            </a:r>
          </a:p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الرابع الأساسي </a:t>
            </a:r>
          </a:p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الدرس الثاني: الكتاب المقدس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تحضير ريم 2020\صور الدروس\b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3724681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هو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الكتاب المقدس موحى من الله، كتبه رجال الله القديسين وهو كتاب السماء للأرض في كل زمان ومكان منذ بدء الخليقة حتى نهاية العالم.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فائدة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514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الكتاب المقدس مفيد للتعليم والحجاج والتقويم والتهذيب في البر.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066800"/>
            <a:ext cx="30480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آية الدرس: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21336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فإن الكتاب كُلَّه هو موحى به من الله، وهو مفيد للتعليم والحِجاج والتقويم والتهذيب في البر.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Lenovo\Desktop\images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962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الكتاب المقدس: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1905000"/>
            <a:ext cx="12192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3429000" y="1905000"/>
            <a:ext cx="10668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3000" y="2514600"/>
            <a:ext cx="266700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latin typeface="Arial" pitchFamily="34" charset="0"/>
                <a:cs typeface="Arial" pitchFamily="34" charset="0"/>
              </a:rPr>
              <a:t>العهد القديم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514600"/>
            <a:ext cx="419100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latin typeface="Arial" pitchFamily="34" charset="0"/>
                <a:cs typeface="Arial" pitchFamily="34" charset="0"/>
              </a:rPr>
              <a:t>العهد الجديد (الإنجيل)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830094" y="3695700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172494" y="3694906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054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39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العهد القديم 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24600" y="1981200"/>
            <a:ext cx="9906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848100" y="3009900"/>
            <a:ext cx="1752600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48000" y="2286000"/>
            <a:ext cx="990600" cy="685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410200" y="2362200"/>
            <a:ext cx="10668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133600" y="2057400"/>
            <a:ext cx="990600" cy="381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25908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latin typeface="Arial" pitchFamily="34" charset="0"/>
                <a:cs typeface="Arial" pitchFamily="34" charset="0"/>
              </a:rPr>
              <a:t>كتب الشريعة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9800" y="3352800"/>
            <a:ext cx="20574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latin typeface="Arial" pitchFamily="34" charset="0"/>
                <a:cs typeface="Arial" pitchFamily="34" charset="0"/>
              </a:rPr>
              <a:t>الكتب التاريخية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5146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latin typeface="Arial" pitchFamily="34" charset="0"/>
                <a:cs typeface="Arial" pitchFamily="34" charset="0"/>
              </a:rPr>
              <a:t>الكتب التعليمية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800" y="40386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latin typeface="Arial" pitchFamily="34" charset="0"/>
                <a:cs typeface="Arial" pitchFamily="34" charset="0"/>
              </a:rPr>
              <a:t>الكتب الشعرية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32766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latin typeface="Arial" pitchFamily="34" charset="0"/>
                <a:cs typeface="Arial" pitchFamily="34" charset="0"/>
              </a:rPr>
              <a:t>كتب الأنبياء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4876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احفظ ثلاث أمثلة على كل قسم . فهي مذكورة بالكتاب صفحة 22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العهد الجديد: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19800" y="1524000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077097" y="2247503"/>
            <a:ext cx="1447800" cy="79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895600" y="1828800"/>
            <a:ext cx="10668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981200" y="1524000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3600" y="2057400"/>
            <a:ext cx="2743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البشائر الأربعة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3048000"/>
            <a:ext cx="24384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أعمال الرسل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2819400"/>
            <a:ext cx="1981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الرسائل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2057400"/>
            <a:ext cx="22098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رؤيا يوحنا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20000" y="2819400"/>
            <a:ext cx="685800" cy="533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6934200" y="3352800"/>
            <a:ext cx="13716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249194" y="3581400"/>
            <a:ext cx="1370806" cy="79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829300" y="3162300"/>
            <a:ext cx="11430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248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متى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4676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مرقس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لوقا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0" y="4038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يوحنا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43000"/>
            <a:ext cx="6019800" cy="5157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24384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عزيزي الطالب:</a:t>
            </a:r>
            <a:br>
              <a:rPr lang="ar-JO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ar-JO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أتمنى أن تتخذ الكتاب المقدس مرجع ووسيلة للتقرب من الله، من خلال قراءته بإيمان وخشوع وتأمل.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8e9cd49757c76ac521b939e0534af9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667000"/>
            <a:ext cx="49530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5867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مع أطيب الأمنيات 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139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ما هو الكتاب المقدس؟</vt:lpstr>
      <vt:lpstr>ما فائدة الكتاب المقدس؟</vt:lpstr>
      <vt:lpstr>آية الدرس:</vt:lpstr>
      <vt:lpstr>أقسام الكتاب المقدس:</vt:lpstr>
      <vt:lpstr>أقسام العهد القديم :</vt:lpstr>
      <vt:lpstr>أقسام العهد الجديد:</vt:lpstr>
      <vt:lpstr>Slide 8</vt:lpstr>
      <vt:lpstr>عزيزي الطالب: أتمنى أن تتخذ الكتاب المقدس مرجع ووسيلة للتقرب من الله، من خلال قراءته بإيمان وخشوع وتأمل.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8</cp:revision>
  <dcterms:created xsi:type="dcterms:W3CDTF">2020-09-27T17:44:38Z</dcterms:created>
  <dcterms:modified xsi:type="dcterms:W3CDTF">2020-09-27T18:52:12Z</dcterms:modified>
</cp:coreProperties>
</file>