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8" r:id="rId2"/>
    <p:sldId id="267" r:id="rId3"/>
    <p:sldId id="256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A964A6-5058-490D-A4A4-5992179F1A8A}" type="datetimeFigureOut">
              <a:rPr lang="ar-JO" smtClean="0"/>
              <a:pPr/>
              <a:t>17/02/1444</a:t>
            </a:fld>
            <a:endParaRPr lang="ar-JO" dirty="0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JO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F87283-2BB6-44ED-8B87-3FF99B79E965}" type="slidenum">
              <a:rPr lang="ar-JO" smtClean="0"/>
              <a:pPr/>
              <a:t>‹#›</a:t>
            </a:fld>
            <a:endParaRPr lang="ar-JO" dirty="0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jpeg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err="1"/>
              <a:t>ملاحظات :</a:t>
            </a:r>
            <a:r>
              <a:rPr lang="ar-SA" dirty="0"/>
              <a:t> </a:t>
            </a:r>
          </a:p>
          <a:p>
            <a:r>
              <a:rPr lang="ar-SA" dirty="0"/>
              <a:t>افتح</a:t>
            </a:r>
            <a:r>
              <a:rPr lang="ar-JO" dirty="0"/>
              <a:t>ِ</a:t>
            </a:r>
            <a:r>
              <a:rPr lang="ar-SA" dirty="0"/>
              <a:t> ال</a:t>
            </a:r>
            <a:r>
              <a:rPr lang="ar-JO" dirty="0"/>
              <a:t>ْ</a:t>
            </a:r>
            <a:r>
              <a:rPr lang="ar-SA" dirty="0"/>
              <a:t>عرض التّقديمي. </a:t>
            </a:r>
          </a:p>
          <a:p>
            <a:r>
              <a:rPr lang="ar-SA" dirty="0"/>
              <a:t>انقر</a:t>
            </a:r>
            <a:r>
              <a:rPr lang="ar-JO" dirty="0"/>
              <a:t>ْ</a:t>
            </a:r>
            <a:r>
              <a:rPr lang="ar-SA" dirty="0"/>
              <a:t> على ال</a:t>
            </a:r>
            <a:r>
              <a:rPr lang="ar-JO" dirty="0"/>
              <a:t>ْ</a:t>
            </a:r>
            <a:r>
              <a:rPr lang="ar-SA" dirty="0"/>
              <a:t>كلمة</a:t>
            </a:r>
            <a:r>
              <a:rPr lang="ar-JO" dirty="0"/>
              <a:t>ِ</a:t>
            </a:r>
            <a:r>
              <a:rPr lang="ar-SA" dirty="0"/>
              <a:t> ال</a:t>
            </a:r>
            <a:r>
              <a:rPr lang="ar-JO" dirty="0"/>
              <a:t>ْ</a:t>
            </a:r>
            <a:r>
              <a:rPr lang="ar-SA" dirty="0"/>
              <a:t>ملوّنة</a:t>
            </a:r>
            <a:r>
              <a:rPr lang="ar-JO" dirty="0"/>
              <a:t>ِ</a:t>
            </a:r>
            <a:r>
              <a:rPr lang="ar-SA" dirty="0"/>
              <a:t> لت</a:t>
            </a:r>
            <a:r>
              <a:rPr lang="ar-JO" dirty="0"/>
              <a:t>َ</a:t>
            </a:r>
            <a:r>
              <a:rPr lang="ar-SA" dirty="0"/>
              <a:t>تعرّف</a:t>
            </a:r>
            <a:r>
              <a:rPr lang="ar-JO" dirty="0"/>
              <a:t>َ</a:t>
            </a:r>
            <a:r>
              <a:rPr lang="ar-SA" dirty="0"/>
              <a:t> معناها.</a:t>
            </a:r>
          </a:p>
          <a:p>
            <a:r>
              <a:rPr lang="ar-SA" dirty="0"/>
              <a:t>انقر</a:t>
            </a:r>
            <a:r>
              <a:rPr lang="ar-JO" dirty="0"/>
              <a:t>ْ</a:t>
            </a:r>
            <a:r>
              <a:rPr lang="ar-SA" dirty="0"/>
              <a:t> على السّهم</a:t>
            </a:r>
            <a:r>
              <a:rPr lang="ar-JO" dirty="0"/>
              <a:t>ِ</a:t>
            </a:r>
            <a:r>
              <a:rPr lang="ar-SA" dirty="0"/>
              <a:t>             ل</a:t>
            </a:r>
            <a:r>
              <a:rPr lang="ar-JO" dirty="0"/>
              <a:t>ِ</a:t>
            </a:r>
            <a:r>
              <a:rPr lang="ar-SA" dirty="0"/>
              <a:t>لعودةِ إلى الص</a:t>
            </a:r>
            <a:r>
              <a:rPr lang="ar-JO" dirty="0"/>
              <a:t>ّ</a:t>
            </a:r>
            <a:r>
              <a:rPr lang="ar-SA" dirty="0"/>
              <a:t>فحةِ.</a:t>
            </a:r>
          </a:p>
          <a:p>
            <a:r>
              <a:rPr lang="ar-SA" dirty="0"/>
              <a:t>انقر</a:t>
            </a:r>
            <a:r>
              <a:rPr lang="ar-JO" dirty="0"/>
              <a:t>ْ</a:t>
            </a:r>
            <a:r>
              <a:rPr lang="ar-SA" dirty="0"/>
              <a:t> على السّهم</a:t>
            </a:r>
            <a:r>
              <a:rPr lang="ar-JO" dirty="0"/>
              <a:t>ِ</a:t>
            </a:r>
            <a:r>
              <a:rPr lang="ar-SA" dirty="0"/>
              <a:t>       ل</a:t>
            </a:r>
            <a:r>
              <a:rPr lang="ar-JO" dirty="0"/>
              <a:t>ِ</a:t>
            </a:r>
            <a:r>
              <a:rPr lang="ar-SA" dirty="0"/>
              <a:t>لعودةِ إلى الصّفحةِ ال</a:t>
            </a:r>
            <a:r>
              <a:rPr lang="ar-JO" dirty="0"/>
              <a:t>ْأ</a:t>
            </a:r>
            <a:r>
              <a:rPr lang="ar-SA" dirty="0"/>
              <a:t>ولى. </a:t>
            </a:r>
            <a:endParaRPr lang="ar-JO" dirty="0"/>
          </a:p>
        </p:txBody>
      </p:sp>
      <p:sp>
        <p:nvSpPr>
          <p:cNvPr id="5" name="سهم إلى اليمين 4"/>
          <p:cNvSpPr/>
          <p:nvPr/>
        </p:nvSpPr>
        <p:spPr>
          <a:xfrm>
            <a:off x="4419600" y="35814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سهم منحني إلى الأعلى 5"/>
          <p:cNvSpPr/>
          <p:nvPr/>
        </p:nvSpPr>
        <p:spPr>
          <a:xfrm>
            <a:off x="4953000" y="4038600"/>
            <a:ext cx="762000" cy="5334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524000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ar-SA" sz="4400" b="1" dirty="0">
                <a:solidFill>
                  <a:srgbClr val="D56E19"/>
                </a:solidFill>
              </a:rPr>
              <a:t>از</a:t>
            </a:r>
            <a:r>
              <a:rPr lang="ar-JO" sz="4400" b="1" dirty="0">
                <a:solidFill>
                  <a:srgbClr val="D56E19"/>
                </a:solidFill>
              </a:rPr>
              <a:t>ْ</a:t>
            </a:r>
            <a:r>
              <a:rPr lang="ar-SA" sz="4400" b="1" dirty="0">
                <a:solidFill>
                  <a:srgbClr val="D56E19"/>
                </a:solidFill>
              </a:rPr>
              <a:t>د</a:t>
            </a:r>
            <a:r>
              <a:rPr lang="ar-JO" sz="4400" b="1" dirty="0">
                <a:solidFill>
                  <a:srgbClr val="D56E19"/>
                </a:solidFill>
              </a:rPr>
              <a:t>ِ</a:t>
            </a:r>
            <a:r>
              <a:rPr lang="ar-SA" sz="4400" b="1" dirty="0">
                <a:solidFill>
                  <a:srgbClr val="D56E19"/>
                </a:solidFill>
              </a:rPr>
              <a:t>حام</a:t>
            </a:r>
            <a:r>
              <a:rPr lang="ar-JO" sz="4400" b="1" dirty="0">
                <a:solidFill>
                  <a:srgbClr val="D56E19"/>
                </a:solidFill>
              </a:rPr>
              <a:t>ٌ</a:t>
            </a:r>
            <a:r>
              <a:rPr lang="ar-SA" sz="4400" b="1" dirty="0">
                <a:solidFill>
                  <a:srgbClr val="D56E19"/>
                </a:solidFill>
              </a:rPr>
              <a:t> : </a:t>
            </a:r>
            <a:r>
              <a:rPr lang="ar-JO" sz="4400" b="1">
                <a:solidFill>
                  <a:srgbClr val="D56E19"/>
                </a:solidFill>
              </a:rPr>
              <a:t>تدافعٌ.</a:t>
            </a:r>
            <a:r>
              <a:rPr lang="ar-SA" sz="4400" b="1">
                <a:solidFill>
                  <a:srgbClr val="D56E19"/>
                </a:solidFill>
              </a:rPr>
              <a:t> </a:t>
            </a:r>
            <a:endParaRPr lang="ar-JO" sz="4400" b="1" dirty="0">
              <a:solidFill>
                <a:srgbClr val="D56E19"/>
              </a:solidFill>
            </a:endParaRPr>
          </a:p>
        </p:txBody>
      </p:sp>
      <p:pic>
        <p:nvPicPr>
          <p:cNvPr id="20482" name="Picture 2" descr="أسوأ المدن على مستوى العالم لتجنب السفر إليه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5791200" cy="3857626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228600" y="601980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ش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ريط</a:t>
            </a:r>
            <a:r>
              <a:rPr lang="ar-JO" b="1" dirty="0">
                <a:solidFill>
                  <a:srgbClr val="D56E19"/>
                </a:solidFill>
              </a:rPr>
              <a:t>ٌ</a:t>
            </a:r>
            <a:r>
              <a:rPr lang="ar-SA" b="1" dirty="0">
                <a:solidFill>
                  <a:srgbClr val="D56E19"/>
                </a:solidFill>
              </a:rPr>
              <a:t> لاص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ق</a:t>
            </a:r>
            <a:r>
              <a:rPr lang="ar-JO" b="1" dirty="0">
                <a:solidFill>
                  <a:srgbClr val="D56E19"/>
                </a:solidFill>
              </a:rPr>
              <a:t>ٌ</a:t>
            </a:r>
            <a:r>
              <a:rPr lang="ar-SA" b="1" dirty="0">
                <a:solidFill>
                  <a:srgbClr val="D56E19"/>
                </a:solidFill>
              </a:rPr>
              <a:t> : مادّ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ة </a:t>
            </a:r>
            <a:r>
              <a:rPr lang="ar-JO" b="1" dirty="0">
                <a:solidFill>
                  <a:srgbClr val="D56E19"/>
                </a:solidFill>
              </a:rPr>
              <a:t>ٌ</a:t>
            </a:r>
            <a:r>
              <a:rPr lang="ar-SA" b="1" dirty="0">
                <a:solidFill>
                  <a:srgbClr val="D56E19"/>
                </a:solidFill>
              </a:rPr>
              <a:t>ل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ت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ث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بيت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 ال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مواد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. 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23554" name="Picture 2" descr="شريط لاصق لاصق للهوكي 2 بكرة من CUTICATE - غلاف واقٍ لعصا الهوكي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667000"/>
            <a:ext cx="6086475" cy="3990976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6388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228600" y="5867400"/>
            <a:ext cx="2895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الصّفحة 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الرّ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ماد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: بقايا ال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م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واد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 ال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م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حت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ر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ق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ة. 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21506" name="Picture 2" descr="تفسير رؤية الرماد في المنام أو الحلم | أحلامك.ن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5867400" cy="3552826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609600" y="6019800"/>
            <a:ext cx="3276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838200"/>
          </a:xfrm>
        </p:spPr>
        <p:txBody>
          <a:bodyPr>
            <a:normAutofit/>
          </a:bodyPr>
          <a:lstStyle/>
          <a:p>
            <a:pPr algn="r"/>
            <a:r>
              <a:rPr lang="ar-SA" sz="4000" b="1" dirty="0">
                <a:solidFill>
                  <a:srgbClr val="D56E19"/>
                </a:solidFill>
              </a:rPr>
              <a:t>عُر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ض</a:t>
            </a:r>
            <a:r>
              <a:rPr lang="ar-JO" sz="4000" b="1" dirty="0">
                <a:solidFill>
                  <a:srgbClr val="D56E19"/>
                </a:solidFill>
              </a:rPr>
              <a:t>ُ</a:t>
            </a: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ب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حر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 : وس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ط</a:t>
            </a:r>
            <a:r>
              <a:rPr lang="ar-JO" sz="4000" b="1" dirty="0">
                <a:solidFill>
                  <a:srgbClr val="D56E19"/>
                </a:solidFill>
              </a:rPr>
              <a:t>ُ</a:t>
            </a: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ب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ح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ر</a:t>
            </a:r>
            <a:r>
              <a:rPr lang="ar-JO" sz="4000" b="1">
                <a:solidFill>
                  <a:srgbClr val="D56E19"/>
                </a:solidFill>
              </a:rPr>
              <a:t>ِ</a:t>
            </a:r>
            <a:r>
              <a:rPr lang="ar-SA" sz="4000" b="1">
                <a:solidFill>
                  <a:srgbClr val="D56E19"/>
                </a:solidFill>
              </a:rPr>
              <a:t>. </a:t>
            </a:r>
            <a:endParaRPr lang="ar-JO" sz="4000" b="1" dirty="0">
              <a:solidFill>
                <a:srgbClr val="D56E19"/>
              </a:solidFill>
            </a:endParaRPr>
          </a:p>
        </p:txBody>
      </p:sp>
      <p:pic>
        <p:nvPicPr>
          <p:cNvPr id="22530" name="Picture 2" descr="انتشار &quot;دوامات غامضة&quot; في بحر البلطيق يمكنها &quot;ابتلاع&quot; مانهاتن! - 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590800"/>
            <a:ext cx="5867400" cy="4019550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-228600" y="6019800"/>
            <a:ext cx="2971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JO" dirty="0"/>
          </a:p>
        </p:txBody>
      </p:sp>
      <p:sp>
        <p:nvSpPr>
          <p:cNvPr id="4" name="مستطيل 3"/>
          <p:cNvSpPr/>
          <p:nvPr/>
        </p:nvSpPr>
        <p:spPr>
          <a:xfrm>
            <a:off x="804250" y="2209800"/>
            <a:ext cx="772038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 أ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نَ أ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نْ نَف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لَ مِث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هُم</a:t>
            </a:r>
            <a:r>
              <a:rPr lang="ar-JO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ْ</a:t>
            </a:r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ar-SA" sz="7200" b="1" cap="all" spc="0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ar-SA" sz="7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ص 17 </a:t>
            </a:r>
          </a:p>
          <a:p>
            <a:pPr algn="ctr"/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57200" y="-381000"/>
            <a:ext cx="8458200" cy="3657600"/>
          </a:xfrm>
        </p:spPr>
        <p:txBody>
          <a:bodyPr>
            <a:normAutofit/>
          </a:bodyPr>
          <a:lstStyle/>
          <a:p>
            <a:pPr algn="r"/>
            <a:r>
              <a:rPr lang="ar-SA" sz="35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لُ وال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دُ مُه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دٍ 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ص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ح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ف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يًّا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، 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ي</a:t>
            </a:r>
            <a:r>
              <a:rPr lang="ar-JO" sz="35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جولُ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 في 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بُل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دانِ و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الدّ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لِ؛ 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ق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لَ 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عال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مِ أ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مّ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 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ْأ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داثِ و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ْأَ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خ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بارِ فيها.</a:t>
            </a:r>
          </a:p>
          <a:p>
            <a:pPr algn="r"/>
            <a:r>
              <a:rPr lang="ar-SA" sz="3500" b="1" dirty="0">
                <a:latin typeface="Arial" pitchFamily="34" charset="0"/>
                <a:cs typeface="Arial" pitchFamily="34" charset="0"/>
              </a:rPr>
              <a:t>قالَ مُه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دٌ:ح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ِّ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ني يا والِدي ع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نْ غ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رائ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بَ أ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 في ال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دانِ الّ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تي زُر</a:t>
            </a:r>
            <a:r>
              <a:rPr lang="ar-JO" sz="35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3500" b="1">
                <a:latin typeface="Arial" pitchFamily="34" charset="0"/>
                <a:cs typeface="Arial" pitchFamily="34" charset="0"/>
              </a:rPr>
              <a:t>َ</a:t>
            </a:r>
            <a:r>
              <a:rPr lang="ar-SA" sz="3500" b="1">
                <a:latin typeface="Arial" pitchFamily="34" charset="0"/>
                <a:cs typeface="Arial" pitchFamily="34" charset="0"/>
              </a:rPr>
              <a:t>ها</a:t>
            </a:r>
            <a:r>
              <a:rPr lang="ar-SA" sz="35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30" name="Picture 6" descr="وسائل الإعلام الإخبارية شخص إعلامي مرساة أخبار, بث مباشر, المراسل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00350"/>
            <a:ext cx="4572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ar-JO" b="1" dirty="0">
                <a:latin typeface="Arial" pitchFamily="34" charset="0"/>
                <a:cs typeface="Arial" pitchFamily="34" charset="0"/>
              </a:rPr>
              <a:t>   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قالَ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بوهُ: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ني في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يابانِ </a:t>
            </a:r>
            <a:r>
              <a:rPr lang="ar-SA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جُم</a:t>
            </a:r>
            <a:r>
              <a:rPr lang="ar-JO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هور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ُ 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مِ؛ إ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ذ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تي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مُش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جّعُ </a:t>
            </a:r>
            <a:r>
              <a:rPr lang="ar-JO" b="1">
                <a:latin typeface="Arial" pitchFamily="34" charset="0"/>
                <a:cs typeface="Arial" pitchFamily="34" charset="0"/>
              </a:rPr>
              <a:t>إلى الْمُدَرَّجِ </a:t>
            </a:r>
            <a:r>
              <a:rPr lang="ar-SA" b="1">
                <a:latin typeface="Arial" pitchFamily="34" charset="0"/>
                <a:cs typeface="Arial" pitchFamily="34" charset="0"/>
              </a:rPr>
              <a:t>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مُباراةِ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مٍ،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زُ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كان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هُ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عِ </a:t>
            </a:r>
            <a:r>
              <a:rPr lang="ar-SA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ش</a:t>
            </a:r>
            <a:r>
              <a:rPr lang="ar-JO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ريطٍ لاصقٍ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،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تُبُ 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اس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هُ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طاق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ضور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،و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عُ ز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جاج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ماءٍ،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في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باراة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تي 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لُّ مُش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جّعٍ إ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لى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كان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دِ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غ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از</a:t>
            </a:r>
            <a:r>
              <a:rPr lang="ar-JO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حام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. وَأَعْجَبَني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ذل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كُلّ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هُ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ثُ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غ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ْرِ وُجودِ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ز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التّ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ويرِ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مُراق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</a:t>
            </a:r>
            <a:r>
              <a:rPr lang="ar-SA" dirty="0"/>
              <a:t>.   </a:t>
            </a:r>
            <a:endParaRPr lang="ar-JO" dirty="0"/>
          </a:p>
          <a:p>
            <a:pPr>
              <a:buNone/>
            </a:pPr>
            <a:endParaRPr lang="ar-JO" dirty="0"/>
          </a:p>
        </p:txBody>
      </p:sp>
      <p:pic>
        <p:nvPicPr>
          <p:cNvPr id="5122" name="Picture 2" descr="بالفيديو: لهذا السبب.. مشجعو اليابان هم الأكثر لطفاً في المونديا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4682"/>
            <a:ext cx="7010400" cy="2423318"/>
          </a:xfrm>
          <a:prstGeom prst="rect">
            <a:avLst/>
          </a:prstGeom>
          <a:noFill/>
        </p:spPr>
      </p:pic>
      <p:sp>
        <p:nvSpPr>
          <p:cNvPr id="4" name="سهم منحني إلى الأعلى 3">
            <a:hlinkClick r:id="rId6" action="ppaction://hlinksldjump"/>
          </p:cNvPr>
          <p:cNvSpPr/>
          <p:nvPr/>
        </p:nvSpPr>
        <p:spPr>
          <a:xfrm>
            <a:off x="7467600" y="5943600"/>
            <a:ext cx="1447800" cy="7620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76200" y="1295400"/>
            <a:ext cx="9220200" cy="4525963"/>
          </a:xfrm>
        </p:spPr>
        <p:txBody>
          <a:bodyPr/>
          <a:lstStyle/>
          <a:p>
            <a:pPr>
              <a:buNone/>
            </a:pPr>
            <a:r>
              <a:rPr lang="ar-SA" sz="40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في سِن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غافور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ةَ يَج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عونَ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قُمام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ةَ 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النّ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فاياتِ، 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قون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ها؛ 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دَ مِنْ ع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َّ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ةِ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قِ الطّاق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ةُ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بائ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ةُ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مُفيد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ةُ، أ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مّا 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الرّ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مادُ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 ف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قُلونَهُ إ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لى 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عُر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ض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 ال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ب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رِ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؛ 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ثُ ب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ا ج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زير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ةَ ال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قُمام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ةِ م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 الرّ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مادِ، و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ز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عوها ف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وّ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تْ إ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لى ج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َّ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ةٍ خ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sz="4000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sz="4000" b="1" dirty="0">
                <a:latin typeface="Arial" pitchFamily="34" charset="0"/>
                <a:cs typeface="Arial" pitchFamily="34" charset="0"/>
              </a:rPr>
              <a:t>راءَ. </a:t>
            </a:r>
          </a:p>
          <a:p>
            <a:endParaRPr lang="ar-JO" dirty="0"/>
          </a:p>
        </p:txBody>
      </p:sp>
      <p:pic>
        <p:nvPicPr>
          <p:cNvPr id="4098" name="Picture 2" descr="جزيرة سنتوسا بسنغافورة: المتعة .. والكثير منها 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6972300" cy="2971800"/>
          </a:xfrm>
          <a:prstGeom prst="rect">
            <a:avLst/>
          </a:prstGeom>
          <a:noFill/>
        </p:spPr>
      </p:pic>
      <p:sp>
        <p:nvSpPr>
          <p:cNvPr id="5" name="سهم منحني إلى الأعلى 4">
            <a:hlinkClick r:id="rId5" action="ppaction://hlinksldjump"/>
          </p:cNvPr>
          <p:cNvSpPr/>
          <p:nvPr/>
        </p:nvSpPr>
        <p:spPr>
          <a:xfrm>
            <a:off x="7467600" y="5943600"/>
            <a:ext cx="1447800" cy="7620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JO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في</a:t>
            </a:r>
            <a:r>
              <a:rPr lang="ar-SA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هول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دا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ج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ني سُكّانُ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دين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دامَ الّ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تي تُع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فُ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عاص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الدّ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رّاجاتِ؛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ِأَ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سُكّانِ هذ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دين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ةِ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خ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مونَ الدّ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رّاجاتِ 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يًّا،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ي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ِأَ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فُق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راءُ، 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لِأَنَّ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ذل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ك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ض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ُ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تِهِمْ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بيئ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تِه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ar-JO" b="1" dirty="0">
                <a:latin typeface="Arial" pitchFamily="34" charset="0"/>
                <a:cs typeface="Arial" pitchFamily="34" charset="0"/>
              </a:rPr>
              <a:t>   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قال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 مُه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نّ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دٌ: ما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نَ هذ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هِ ال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عاداتِ! و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ما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س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نَ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نْ ن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ف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ع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لَ م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ث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لَ أ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َ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ص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ْ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حاب</a:t>
            </a:r>
            <a:r>
              <a:rPr lang="ar-JO" b="1" dirty="0">
                <a:latin typeface="Arial" pitchFamily="34" charset="0"/>
                <a:cs typeface="Arial" pitchFamily="34" charset="0"/>
              </a:rPr>
              <a:t>ِ</a:t>
            </a:r>
            <a:r>
              <a:rPr lang="ar-SA" b="1" dirty="0">
                <a:latin typeface="Arial" pitchFamily="34" charset="0"/>
                <a:cs typeface="Arial" pitchFamily="34" charset="0"/>
              </a:rPr>
              <a:t>ها! </a:t>
            </a:r>
          </a:p>
        </p:txBody>
      </p:sp>
      <p:pic>
        <p:nvPicPr>
          <p:cNvPr id="3074" name="Picture 2" descr="انطلاق كرنفال الدراجات في فيينا عاصمة النمس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6324600" cy="3048000"/>
          </a:xfrm>
          <a:prstGeom prst="rect">
            <a:avLst/>
          </a:prstGeom>
          <a:noFill/>
        </p:spPr>
      </p:pic>
      <p:sp>
        <p:nvSpPr>
          <p:cNvPr id="4" name="سهم منحني إلى الأعلى 3">
            <a:hlinkClick r:id="rId3" action="ppaction://hlinksldjump"/>
          </p:cNvPr>
          <p:cNvSpPr/>
          <p:nvPr/>
        </p:nvSpPr>
        <p:spPr>
          <a:xfrm>
            <a:off x="7467600" y="5943600"/>
            <a:ext cx="1447800" cy="762000"/>
          </a:xfrm>
          <a:prstGeom prst="curved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من اجمل ما رايت\صحف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4206240" cy="3810000"/>
          </a:xfrm>
          <a:prstGeom prst="rect">
            <a:avLst/>
          </a:prstGeom>
          <a:noFill/>
        </p:spPr>
      </p:pic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0" y="1295400"/>
            <a:ext cx="8763000" cy="2819400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rgbClr val="D56E19"/>
                </a:solidFill>
              </a:rPr>
              <a:t>ص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ح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ف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يًّا :</a:t>
            </a:r>
          </a:p>
          <a:p>
            <a:pPr>
              <a:buNone/>
            </a:pP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عم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ل</a:t>
            </a:r>
            <a:r>
              <a:rPr lang="ar-JO" sz="4000" b="1" dirty="0">
                <a:solidFill>
                  <a:srgbClr val="D56E19"/>
                </a:solidFill>
              </a:rPr>
              <a:t>ُ</a:t>
            </a:r>
            <a:r>
              <a:rPr lang="ar-SA" sz="4000" b="1" dirty="0">
                <a:solidFill>
                  <a:srgbClr val="D56E19"/>
                </a:solidFill>
              </a:rPr>
              <a:t> في ال</a:t>
            </a:r>
            <a:r>
              <a:rPr lang="ar-JO" sz="4000" b="1" dirty="0">
                <a:solidFill>
                  <a:srgbClr val="D56E19"/>
                </a:solidFill>
              </a:rPr>
              <a:t>ْإ</a:t>
            </a:r>
            <a:r>
              <a:rPr lang="ar-SA" sz="4000" b="1" dirty="0">
                <a:solidFill>
                  <a:srgbClr val="D56E19"/>
                </a:solidFill>
              </a:rPr>
              <a:t>علام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 و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ن</a:t>
            </a:r>
            <a:r>
              <a:rPr lang="ar-JO" sz="4000" b="1" dirty="0">
                <a:solidFill>
                  <a:srgbClr val="D56E19"/>
                </a:solidFill>
              </a:rPr>
              <a:t>َ</a:t>
            </a:r>
            <a:r>
              <a:rPr lang="ar-SA" sz="4000" b="1" dirty="0">
                <a:solidFill>
                  <a:srgbClr val="D56E19"/>
                </a:solidFill>
              </a:rPr>
              <a:t>ق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ل</a:t>
            </a:r>
            <a:r>
              <a:rPr lang="ar-JO" sz="4000" b="1" dirty="0">
                <a:solidFill>
                  <a:srgbClr val="D56E19"/>
                </a:solidFill>
              </a:rPr>
              <a:t>ِ</a:t>
            </a:r>
            <a:r>
              <a:rPr lang="ar-SA" sz="4000" b="1" dirty="0">
                <a:solidFill>
                  <a:srgbClr val="D56E19"/>
                </a:solidFill>
              </a:rPr>
              <a:t> ال</a:t>
            </a:r>
            <a:r>
              <a:rPr lang="ar-JO" sz="4000" b="1" dirty="0">
                <a:solidFill>
                  <a:srgbClr val="D56E19"/>
                </a:solidFill>
              </a:rPr>
              <a:t>ْأَ</a:t>
            </a:r>
            <a:r>
              <a:rPr lang="ar-SA" sz="4000" b="1" dirty="0">
                <a:solidFill>
                  <a:srgbClr val="D56E19"/>
                </a:solidFill>
              </a:rPr>
              <a:t>ح</a:t>
            </a:r>
            <a:r>
              <a:rPr lang="ar-JO" sz="4000" b="1" dirty="0">
                <a:solidFill>
                  <a:srgbClr val="D56E19"/>
                </a:solidFill>
              </a:rPr>
              <a:t>ْ</a:t>
            </a:r>
            <a:r>
              <a:rPr lang="ar-SA" sz="4000" b="1" dirty="0">
                <a:solidFill>
                  <a:srgbClr val="D56E19"/>
                </a:solidFill>
              </a:rPr>
              <a:t>داث.</a:t>
            </a:r>
            <a:r>
              <a:rPr lang="ar-SA" dirty="0"/>
              <a:t> </a:t>
            </a:r>
            <a:endParaRPr lang="ar-JO" dirty="0"/>
          </a:p>
        </p:txBody>
      </p:sp>
      <p:sp>
        <p:nvSpPr>
          <p:cNvPr id="8" name="سهم إلى اليمين 7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ربع نص 8"/>
          <p:cNvSpPr txBox="1"/>
          <p:nvPr/>
        </p:nvSpPr>
        <p:spPr>
          <a:xfrm>
            <a:off x="-533400" y="6019800"/>
            <a:ext cx="32766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  <a:hlinkClick r:id="rId3" action="ppaction://hlinksldjump"/>
              </a:rPr>
              <a:t>انقر هنا للعودة إلى الصّفحة </a:t>
            </a:r>
            <a:endParaRPr lang="ar-JO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28600" y="15240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ي</a:t>
            </a:r>
            <a:r>
              <a:rPr lang="ar-JO" b="1" dirty="0">
                <a:solidFill>
                  <a:srgbClr val="D56E19"/>
                </a:solidFill>
              </a:rPr>
              <a:t>َ</a:t>
            </a:r>
            <a:r>
              <a:rPr lang="ar-SA" b="1" dirty="0">
                <a:solidFill>
                  <a:srgbClr val="D56E19"/>
                </a:solidFill>
              </a:rPr>
              <a:t>جولُ : ي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ساف</a:t>
            </a:r>
            <a:r>
              <a:rPr lang="ar-JO" b="1" dirty="0">
                <a:solidFill>
                  <a:srgbClr val="D56E19"/>
                </a:solidFill>
              </a:rPr>
              <a:t>ِ</a:t>
            </a:r>
            <a:r>
              <a:rPr lang="ar-SA" b="1" dirty="0">
                <a:solidFill>
                  <a:srgbClr val="D56E19"/>
                </a:solidFill>
              </a:rPr>
              <a:t>رُ كثيرًا. 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18434" name="Picture 2" descr="السفر خلفيه المطار مغادره قاعه رسم الكرتون تصميم-خلفية المتجهات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5715000" cy="4038600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0" y="60198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الصّفحة </a:t>
            </a:r>
            <a:endParaRPr lang="ar-J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algn="r"/>
            <a:r>
              <a:rPr lang="ar-SA" b="1" dirty="0">
                <a:solidFill>
                  <a:srgbClr val="D56E19"/>
                </a:solidFill>
              </a:rPr>
              <a:t> ج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م</a:t>
            </a:r>
            <a:r>
              <a:rPr lang="ar-JO" b="1" dirty="0">
                <a:solidFill>
                  <a:srgbClr val="D56E19"/>
                </a:solidFill>
              </a:rPr>
              <a:t>ْ</a:t>
            </a:r>
            <a:r>
              <a:rPr lang="ar-SA" b="1" dirty="0">
                <a:solidFill>
                  <a:srgbClr val="D56E19"/>
                </a:solidFill>
              </a:rPr>
              <a:t>هور : ح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ضور / م</a:t>
            </a:r>
            <a:r>
              <a:rPr lang="ar-JO" b="1" dirty="0">
                <a:solidFill>
                  <a:srgbClr val="D56E19"/>
                </a:solidFill>
              </a:rPr>
              <a:t>ُ</a:t>
            </a:r>
            <a:r>
              <a:rPr lang="ar-SA" b="1" dirty="0">
                <a:solidFill>
                  <a:srgbClr val="D56E19"/>
                </a:solidFill>
              </a:rPr>
              <a:t>شاهدون.</a:t>
            </a:r>
            <a:endParaRPr lang="ar-JO" b="1" dirty="0">
              <a:solidFill>
                <a:srgbClr val="D56E19"/>
              </a:solidFill>
            </a:endParaRPr>
          </a:p>
        </p:txBody>
      </p:sp>
      <p:pic>
        <p:nvPicPr>
          <p:cNvPr id="19458" name="Picture 2" descr="سلام دانك الجزء الثانى الحلقة 15 - يوتيوب الرئاس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00375"/>
            <a:ext cx="5943600" cy="3857625"/>
          </a:xfrm>
          <a:prstGeom prst="rect">
            <a:avLst/>
          </a:prstGeom>
          <a:noFill/>
        </p:spPr>
      </p:pic>
      <p:sp>
        <p:nvSpPr>
          <p:cNvPr id="5" name="سهم إلى اليمين 4"/>
          <p:cNvSpPr/>
          <p:nvPr/>
        </p:nvSpPr>
        <p:spPr>
          <a:xfrm>
            <a:off x="0" y="5791200"/>
            <a:ext cx="2819400" cy="838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مربع نص 5"/>
          <p:cNvSpPr txBox="1"/>
          <p:nvPr/>
        </p:nvSpPr>
        <p:spPr>
          <a:xfrm>
            <a:off x="0" y="6019800"/>
            <a:ext cx="2819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hlinkClick r:id="rId3" action="ppaction://hlinksldjump"/>
              </a:rPr>
              <a:t>انقر هنا للعودة إلى الصفحة </a:t>
            </a:r>
            <a:endParaRPr lang="ar-JO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225</TotalTime>
  <Words>1041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Franklin Gothic Book</vt:lpstr>
      <vt:lpstr>Franklin Gothic Medium</vt:lpstr>
      <vt:lpstr>Tahoma</vt:lpstr>
      <vt:lpstr>Wingdings 2</vt:lpstr>
      <vt:lpstr>رحلة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يَجولُ : يُسافِرُ كثيرًا. </vt:lpstr>
      <vt:lpstr> جُمْهور : حُضور / مُشاهدون.</vt:lpstr>
      <vt:lpstr>ازْدِحامٌ : تدافعٌ. </vt:lpstr>
      <vt:lpstr>شَريطٌ لاصِقٌ : مادَّة ٌلِتَثْبيتِ الْموادِ. </vt:lpstr>
      <vt:lpstr>الرَّمادُ: بقايا الْمَوادِ الْمُحتَرِقَة. </vt:lpstr>
      <vt:lpstr>عُرْضُ الْبَحرِ : وسَطُ الْبَحْرِ.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R.AlOtesh</cp:lastModifiedBy>
  <cp:revision>32</cp:revision>
  <dcterms:created xsi:type="dcterms:W3CDTF">2020-06-14T16:23:52Z</dcterms:created>
  <dcterms:modified xsi:type="dcterms:W3CDTF">2022-09-13T05:08:25Z</dcterms:modified>
</cp:coreProperties>
</file>