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73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E8D7A-8FBC-46D9-86D0-27677D9493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740446-6FF2-4CD6-A1DA-99BCE17424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8F1AE7-487F-46EB-8CA2-DA3AACDC3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783CE6-30B4-4756-8C49-6B6593B8D0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17EF78-37BB-473F-837A-6BBEA4D0C3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86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7A847-F9D4-41CC-9128-DE67514F8E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87FDFE0-4B56-47A0-93C9-A4209ECA35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4BBA2C-7750-4B8D-BF52-62B6C3158F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C0190E-98D3-4C38-8283-91609F9CD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C2D9B-DDBC-419B-9FB5-6D230B11D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97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5F0654-9E19-491D-9E65-71CA837687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8D40198-55C1-49B2-8339-C489DBEB0A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EA0D9-A588-4CE4-9AB9-118AB72CA2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3CBD4B-97A2-4A77-A759-9886CCAFB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15F518-8145-4BC5-B63E-94F4DEC5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45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48E308-F913-4DA1-B684-93B47AB855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10084E-B11B-4121-9C28-8A86E7708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8ACAD1-68E9-4A26-BF0B-A360E1EBBD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885B60-9D4E-4F26-A8AB-3C300709F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50614B-5979-436E-835E-8861DB340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54728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6B4F01-D263-4246-9A0E-A2B1C77BB0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E11BDA-442E-4C86-955D-D8BE557952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53702A-417A-456E-91A8-0C58EC8D2D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7300BA-D55F-463C-B9D4-878079318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ED67A4-BF2E-4EAA-86AD-DD5E4B6D18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45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BDB4-18A9-402E-B493-D73FF0295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7E9FF6-4BD0-4DB9-A0B4-43A35A187F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ADC652-66D8-452D-A4F1-D6D3C4147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543519-9776-43C5-878E-1E57527A01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B04279-E64E-47AF-9B62-25D4C4E7DB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9D4106-0932-474B-A9EE-6C89D3CD3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5550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CA8CB-B212-4242-B80B-ECB8B6A7B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CB90C25-B8D9-4E0B-B089-8996432A53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4A4055-F903-4DAB-BCA7-24B1AA65B5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20E770B-0616-4A7E-9630-AB1633F1E9A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1601C99-7812-4C9A-B7BD-3E73503D786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16953B-3C12-49DB-B7E7-FAE0488FD7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9EDB39-86B5-41B6-807A-9BE92FD6B4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077D20B-DD68-4995-8CE3-A7FE366E2C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394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48677-D4E4-48D2-9168-8517069A2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BC401F8-2021-45AE-855D-CA03801746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970056-EE5D-4812-AF47-293B9C126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045968E-24B3-44A4-BA38-DEB4A9A03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1290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97D7AB-A360-4B31-BF0A-4FDDBD2E6D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38D6D39-EC6F-4AFE-8D86-B4B0B73216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FB0933-70A6-452D-8286-361CA53D8B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872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0B41CF-5DC5-4EE2-8C51-F9BB4569DF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3E5078-2EDB-4163-9429-A59845820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5FE2F41-963A-4CE1-AC6D-1F4BBDF54F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E531C3-5DEA-4805-9D79-881B7DCC2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7562A7B-9398-4289-AA15-39C265A1E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495340-7C3C-4A5A-82B9-4E3247D12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276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0EF9E3-1004-4148-A7E8-E510B40160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C4941E1-7BEE-43A0-B2A3-F519A869B8A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90E3158-73C9-4FCE-81E5-FF7BBF60B1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AD92E6-E90C-4630-881D-876AEE5B5F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16DE4-6FDC-465C-AEF6-09CD828EF2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4DAC83-918B-4259-BD74-8C6BBEEFD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1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7F8A508-2E6D-405D-99B8-123B04DEF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01BBCB-1464-487C-934C-4FF7EF263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C870CE-601D-404A-BC3F-07DF9E0D77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2A1C6-6DD4-4C9A-9BC6-15BF6D929C27}" type="datetimeFigureOut">
              <a:rPr lang="en-US" smtClean="0"/>
              <a:t>9/15/2020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476CF0-055B-4A87-8900-18C419A7D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D09302-0B62-46EA-8F5E-D029D0517F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DB3A68-7DF5-4589-8301-79C15F993C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7702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Green Grass Alphabet E.e In Capital Letter And Small Letter Isolated..  Stock Photo, Picture And Royalty Free Image. Image 70363839.">
            <a:extLst>
              <a:ext uri="{FF2B5EF4-FFF2-40B4-BE49-F238E27FC236}">
                <a16:creationId xmlns:a16="http://schemas.microsoft.com/office/drawing/2014/main" id="{A164C98C-E805-45C6-9B7C-5EA33557B7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035" y="419170"/>
            <a:ext cx="11060803" cy="6438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3654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D8376A1-C9F2-4906-91D6-3448DD41C8E7}"/>
              </a:ext>
            </a:extLst>
          </p:cNvPr>
          <p:cNvSpPr/>
          <p:nvPr/>
        </p:nvSpPr>
        <p:spPr>
          <a:xfrm>
            <a:off x="2208628" y="1640617"/>
            <a:ext cx="692130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</a:rPr>
              <a:t>Short  sound </a:t>
            </a:r>
            <a:r>
              <a:rPr lang="en-US" sz="6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Ee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9964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549-C35D-4CC0-A88D-97F157B74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48" y="337625"/>
            <a:ext cx="10471052" cy="829993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At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beginning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of the words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5A0A3-5CDF-43B7-B1B3-2CC844FCA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21635" y="5170063"/>
            <a:ext cx="10471052" cy="135031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6000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gg</a:t>
            </a:r>
            <a:r>
              <a:rPr lang="en-US" sz="6000" dirty="0">
                <a:latin typeface="Comic Sans MS" panose="030F0702030302020204" pitchFamily="66" charset="0"/>
              </a:rPr>
              <a:t>                       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6000" dirty="0">
                <a:latin typeface="Comic Sans MS" panose="030F0702030302020204" pitchFamily="66" charset="0"/>
              </a:rPr>
              <a:t>l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6000" dirty="0">
                <a:latin typeface="Comic Sans MS" panose="030F0702030302020204" pitchFamily="66" charset="0"/>
              </a:rPr>
              <a:t>phant</a:t>
            </a:r>
          </a:p>
        </p:txBody>
      </p:sp>
      <p:pic>
        <p:nvPicPr>
          <p:cNvPr id="2050" name="Picture 2" descr="fried egg clipart - Google Search | Fried egg, Food clips, Cat in the hat  party">
            <a:extLst>
              <a:ext uri="{FF2B5EF4-FFF2-40B4-BE49-F238E27FC236}">
                <a16:creationId xmlns:a16="http://schemas.microsoft.com/office/drawing/2014/main" id="{07DE3FFF-8D7F-437C-9D39-1EAB5C58A9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193" y="1679247"/>
            <a:ext cx="3212442" cy="2905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Library of fil png freeuse stock png files ▻▻▻ Clipart Art 2019">
            <a:extLst>
              <a:ext uri="{FF2B5EF4-FFF2-40B4-BE49-F238E27FC236}">
                <a16:creationId xmlns:a16="http://schemas.microsoft.com/office/drawing/2014/main" id="{661F35F8-35C4-49F2-8B60-412531F9A7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879" y="1679247"/>
            <a:ext cx="4258124" cy="30063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8374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B2354C-9216-408D-AADF-97FC63FE5C32}"/>
              </a:ext>
            </a:extLst>
          </p:cNvPr>
          <p:cNvSpPr txBox="1"/>
          <p:nvPr/>
        </p:nvSpPr>
        <p:spPr>
          <a:xfrm>
            <a:off x="1969477" y="337625"/>
            <a:ext cx="8581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In the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middle</a:t>
            </a:r>
            <a:r>
              <a:rPr lang="en-US" sz="4000" dirty="0">
                <a:latin typeface="Comic Sans MS" panose="030F0702030302020204" pitchFamily="66" charset="0"/>
              </a:rPr>
              <a:t> of the words</a:t>
            </a:r>
          </a:p>
        </p:txBody>
      </p:sp>
      <p:pic>
        <p:nvPicPr>
          <p:cNvPr id="3074" name="Picture 2" descr="Short E Printables | short i short o short u cvc words and pictures | Cvc  words, Kindergarten sight words flash cards, Cvc words kindergarten">
            <a:extLst>
              <a:ext uri="{FF2B5EF4-FFF2-40B4-BE49-F238E27FC236}">
                <a16:creationId xmlns:a16="http://schemas.microsoft.com/office/drawing/2014/main" id="{0B3934B5-E1A1-446D-B07F-98B37C6D58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513" y="1315400"/>
            <a:ext cx="9058369" cy="5345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42514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D8376A1-C9F2-4906-91D6-3448DD41C8E7}"/>
              </a:ext>
            </a:extLst>
          </p:cNvPr>
          <p:cNvSpPr/>
          <p:nvPr/>
        </p:nvSpPr>
        <p:spPr>
          <a:xfrm>
            <a:off x="2208628" y="1640617"/>
            <a:ext cx="6921306" cy="10156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en-US" sz="6000" dirty="0">
                <a:latin typeface="Comic Sans MS" panose="030F0702030302020204" pitchFamily="66" charset="0"/>
              </a:rPr>
              <a:t>long  sound </a:t>
            </a:r>
            <a:r>
              <a:rPr lang="en-US" sz="60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Ee</a:t>
            </a:r>
            <a:endParaRPr lang="en-US" sz="6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171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A61549-C35D-4CC0-A88D-97F157B74D1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6948" y="337626"/>
            <a:ext cx="10471052" cy="829993"/>
          </a:xfrm>
        </p:spPr>
        <p:txBody>
          <a:bodyPr>
            <a:normAutofit fontScale="90000"/>
          </a:bodyPr>
          <a:lstStyle/>
          <a:p>
            <a:br>
              <a:rPr lang="en-US" dirty="0">
                <a:solidFill>
                  <a:schemeClr val="accent2">
                    <a:lumMod val="75000"/>
                  </a:schemeClr>
                </a:solidFill>
                <a:latin typeface="Comic Sans MS" panose="030F0702030302020204" pitchFamily="66" charset="0"/>
              </a:rPr>
            </a:b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At the 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beginning</a:t>
            </a:r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  <a:latin typeface="Comic Sans MS" panose="030F0702030302020204" pitchFamily="66" charset="0"/>
              </a:rPr>
              <a:t> of the words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5A0A3-5CDF-43B7-B1B3-2CC844FCA3A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0505" y="5170063"/>
            <a:ext cx="11451101" cy="1350311"/>
          </a:xfrm>
        </p:spPr>
        <p:txBody>
          <a:bodyPr>
            <a:normAutofit/>
          </a:bodyPr>
          <a:lstStyle/>
          <a:p>
            <a:pPr algn="l"/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   e</a:t>
            </a:r>
            <a:r>
              <a:rPr lang="en-US" sz="6000" dirty="0">
                <a:latin typeface="Comic Sans MS" panose="030F0702030302020204" pitchFamily="66" charset="0"/>
              </a:rPr>
              <a:t>ar                            </a:t>
            </a:r>
            <a:r>
              <a:rPr lang="en-US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e</a:t>
            </a:r>
            <a:r>
              <a:rPr lang="en-US" sz="6000" dirty="0">
                <a:latin typeface="Comic Sans MS" panose="030F0702030302020204" pitchFamily="66" charset="0"/>
              </a:rPr>
              <a:t>agle            </a:t>
            </a:r>
          </a:p>
        </p:txBody>
      </p:sp>
      <p:pic>
        <p:nvPicPr>
          <p:cNvPr id="4" name="Picture 2" descr="Human ear clipart clipart collection listening - ClipartAndScrap">
            <a:extLst>
              <a:ext uri="{FF2B5EF4-FFF2-40B4-BE49-F238E27FC236}">
                <a16:creationId xmlns:a16="http://schemas.microsoft.com/office/drawing/2014/main" id="{E8BDB9CE-A0A1-4C4E-BF01-961850B521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5305" y="1624853"/>
            <a:ext cx="2396346" cy="28756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Free eagle clip art free vector for free download about free 2 | Cartoon clip  art, Eagle cartoon, Art images">
            <a:extLst>
              <a:ext uri="{FF2B5EF4-FFF2-40B4-BE49-F238E27FC236}">
                <a16:creationId xmlns:a16="http://schemas.microsoft.com/office/drawing/2014/main" id="{4571854F-A39E-4B86-9CCD-BC955A662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8209" y="1624853"/>
            <a:ext cx="3498573" cy="23086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6415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23B2354C-9216-408D-AADF-97FC63FE5C32}"/>
              </a:ext>
            </a:extLst>
          </p:cNvPr>
          <p:cNvSpPr txBox="1"/>
          <p:nvPr/>
        </p:nvSpPr>
        <p:spPr>
          <a:xfrm>
            <a:off x="1969477" y="337625"/>
            <a:ext cx="858129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latin typeface="Comic Sans MS" panose="030F0702030302020204" pitchFamily="66" charset="0"/>
              </a:rPr>
              <a:t>In the </a:t>
            </a:r>
            <a:r>
              <a:rPr lang="en-US" sz="4000" dirty="0">
                <a:solidFill>
                  <a:schemeClr val="accent1">
                    <a:lumMod val="75000"/>
                  </a:schemeClr>
                </a:solidFill>
                <a:latin typeface="Comic Sans MS" panose="030F0702030302020204" pitchFamily="66" charset="0"/>
              </a:rPr>
              <a:t>middle</a:t>
            </a:r>
            <a:r>
              <a:rPr lang="en-US" sz="4000" dirty="0">
                <a:latin typeface="Comic Sans MS" panose="030F0702030302020204" pitchFamily="66" charset="0"/>
              </a:rPr>
              <a:t> of the words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CB19D13-1834-48B1-8F8A-A693801E5EF5}"/>
              </a:ext>
            </a:extLst>
          </p:cNvPr>
          <p:cNvSpPr txBox="1"/>
          <p:nvPr/>
        </p:nvSpPr>
        <p:spPr>
          <a:xfrm>
            <a:off x="548640" y="5092505"/>
            <a:ext cx="1140889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Comic Sans MS" panose="030F0702030302020204" pitchFamily="66" charset="0"/>
              </a:rPr>
              <a:t>tr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ee</a:t>
            </a:r>
            <a:r>
              <a:rPr lang="en-US" sz="4800" dirty="0">
                <a:latin typeface="Comic Sans MS" panose="030F0702030302020204" pitchFamily="66" charset="0"/>
              </a:rPr>
              <a:t>                   g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ee</a:t>
            </a:r>
            <a:r>
              <a:rPr lang="en-US" sz="4800" dirty="0">
                <a:latin typeface="Comic Sans MS" panose="030F0702030302020204" pitchFamily="66" charset="0"/>
              </a:rPr>
              <a:t>se             gr</a:t>
            </a:r>
            <a:r>
              <a:rPr lang="en-US" sz="4800" dirty="0">
                <a:solidFill>
                  <a:srgbClr val="FF0000"/>
                </a:solidFill>
                <a:latin typeface="Comic Sans MS" panose="030F0702030302020204" pitchFamily="66" charset="0"/>
              </a:rPr>
              <a:t>ee</a:t>
            </a:r>
            <a:r>
              <a:rPr lang="en-US" sz="4800" dirty="0">
                <a:latin typeface="Comic Sans MS" panose="030F0702030302020204" pitchFamily="66" charset="0"/>
              </a:rPr>
              <a:t>n</a:t>
            </a:r>
          </a:p>
        </p:txBody>
      </p:sp>
      <p:pic>
        <p:nvPicPr>
          <p:cNvPr id="4" name="Picture 2" descr="Tree Clipart Png Transparent Tree Clipart Images - Trees Clip Art Png ,  Transparent Cartoon, Free Cliparts &amp; Silhouettes - NetClipart">
            <a:extLst>
              <a:ext uri="{FF2B5EF4-FFF2-40B4-BE49-F238E27FC236}">
                <a16:creationId xmlns:a16="http://schemas.microsoft.com/office/drawing/2014/main" id="{F5B8A3A9-C33C-4B07-A3AB-1959165E95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50" y="1656522"/>
            <a:ext cx="2436309" cy="22590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Goose Transparent Cartoon - Gaggle Of Geese Clipart, HD Png Download ,  Transparent Png Image - PNGitem">
            <a:extLst>
              <a:ext uri="{FF2B5EF4-FFF2-40B4-BE49-F238E27FC236}">
                <a16:creationId xmlns:a16="http://schemas.microsoft.com/office/drawing/2014/main" id="{22F4483B-5275-40C5-B46C-FEA93DCC6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14862" y="1765495"/>
            <a:ext cx="2962275" cy="17920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6" descr="Clip art of green clipart kid - ClipartBarn">
            <a:extLst>
              <a:ext uri="{FF2B5EF4-FFF2-40B4-BE49-F238E27FC236}">
                <a16:creationId xmlns:a16="http://schemas.microsoft.com/office/drawing/2014/main" id="{BF397887-EFC9-434C-B731-8FB3CA34EBD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4284" y="1399351"/>
            <a:ext cx="24384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20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125</TotalTime>
  <Words>40</Words>
  <Application>Microsoft Office PowerPoint</Application>
  <PresentationFormat>Widescreen</PresentationFormat>
  <Paragraphs>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Office Theme</vt:lpstr>
      <vt:lpstr>PowerPoint Presentation</vt:lpstr>
      <vt:lpstr>PowerPoint Presentation</vt:lpstr>
      <vt:lpstr> At the beginning of the words</vt:lpstr>
      <vt:lpstr>PowerPoint Presentation</vt:lpstr>
      <vt:lpstr>PowerPoint Presentation</vt:lpstr>
      <vt:lpstr> At the beginning of the words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T.Alnimri</dc:creator>
  <cp:lastModifiedBy>T.Alnimri</cp:lastModifiedBy>
  <cp:revision>11</cp:revision>
  <dcterms:created xsi:type="dcterms:W3CDTF">2020-09-09T19:32:29Z</dcterms:created>
  <dcterms:modified xsi:type="dcterms:W3CDTF">2020-09-15T18:16:02Z</dcterms:modified>
</cp:coreProperties>
</file>