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2473" autoAdjust="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3589-0634-4A42-9E4F-0F7956264854}" type="datetimeFigureOut">
              <a:rPr lang="en-US" smtClean="0"/>
              <a:t>09/26/2020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43D1-3275-48A7-96F6-DFF8477CB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173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2885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3535" r="12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2814" r="13037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3444" r="13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2823" r="14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3444" r="13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3426" r="13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2851" r="13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188" r="14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4188" r="134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2884" r="14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683" r="14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298" r="12738" b="74444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2298" t="60417" r="12738"/>
          <a:stretch>
            <a:fillRect/>
          </a:stretch>
        </p:blipFill>
        <p:spPr bwMode="auto">
          <a:xfrm>
            <a:off x="0" y="4343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983" t="27083" r="45535" b="38542"/>
          <a:stretch>
            <a:fillRect/>
          </a:stretch>
        </p:blipFill>
        <p:spPr bwMode="auto">
          <a:xfrm>
            <a:off x="533400" y="19050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470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8</cp:revision>
  <dcterms:created xsi:type="dcterms:W3CDTF">2020-09-26T12:58:09Z</dcterms:created>
  <dcterms:modified xsi:type="dcterms:W3CDTF">2020-09-26T16:43:11Z</dcterms:modified>
</cp:coreProperties>
</file>