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B672E-37AD-47CE-95B6-532BAE6050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5D24296-584D-4BD0-BA0B-B1E26B3FAE9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ar-JO" dirty="0" smtClean="0"/>
            <a:t>حركة الحيوانات</a:t>
          </a:r>
          <a:endParaRPr lang="en-US" dirty="0"/>
        </a:p>
      </dgm:t>
    </dgm:pt>
    <dgm:pt modelId="{4DB2FD07-3716-4C6C-9509-BD955804CBFA}" type="parTrans" cxnId="{E1F0DA3A-375C-41F3-B764-91A1F546F3EE}">
      <dgm:prSet/>
      <dgm:spPr/>
      <dgm:t>
        <a:bodyPr/>
        <a:lstStyle/>
        <a:p>
          <a:endParaRPr lang="en-US"/>
        </a:p>
      </dgm:t>
    </dgm:pt>
    <dgm:pt modelId="{875CD679-16B2-4296-9690-4C217A0DF9AC}" type="sibTrans" cxnId="{E1F0DA3A-375C-41F3-B764-91A1F546F3EE}">
      <dgm:prSet/>
      <dgm:spPr/>
      <dgm:t>
        <a:bodyPr/>
        <a:lstStyle/>
        <a:p>
          <a:endParaRPr lang="en-US"/>
        </a:p>
      </dgm:t>
    </dgm:pt>
    <dgm:pt modelId="{46B2B519-E00C-4D6C-843B-33D95424F1F5}">
      <dgm:prSet phldrT="[Text]"/>
      <dgm:spPr/>
      <dgm:t>
        <a:bodyPr/>
        <a:lstStyle/>
        <a:p>
          <a:r>
            <a:rPr lang="ar-JO" dirty="0" smtClean="0"/>
            <a:t>الزّحف</a:t>
          </a:r>
          <a:endParaRPr lang="en-US" dirty="0"/>
        </a:p>
      </dgm:t>
    </dgm:pt>
    <dgm:pt modelId="{0762FCCE-9664-40E8-889F-C8CE2FC8C480}" type="parTrans" cxnId="{3D4086BC-F9FA-4742-8963-162D799BF663}">
      <dgm:prSet/>
      <dgm:spPr/>
      <dgm:t>
        <a:bodyPr/>
        <a:lstStyle/>
        <a:p>
          <a:endParaRPr lang="en-US"/>
        </a:p>
      </dgm:t>
    </dgm:pt>
    <dgm:pt modelId="{0F07400F-4995-4023-AF37-FAAF087BFB2E}" type="sibTrans" cxnId="{3D4086BC-F9FA-4742-8963-162D799BF663}">
      <dgm:prSet/>
      <dgm:spPr/>
      <dgm:t>
        <a:bodyPr/>
        <a:lstStyle/>
        <a:p>
          <a:endParaRPr lang="en-US"/>
        </a:p>
      </dgm:t>
    </dgm:pt>
    <dgm:pt modelId="{ADEE254D-5A15-4C47-977B-C12406E97336}">
      <dgm:prSet phldrT="[Text]"/>
      <dgm:spPr/>
      <dgm:t>
        <a:bodyPr/>
        <a:lstStyle/>
        <a:p>
          <a:r>
            <a:rPr lang="ar-JO" dirty="0" smtClean="0"/>
            <a:t>السّباحة</a:t>
          </a:r>
          <a:endParaRPr lang="en-US" dirty="0"/>
        </a:p>
      </dgm:t>
    </dgm:pt>
    <dgm:pt modelId="{01B91D76-25D9-4643-A724-47C7F9BBFB31}" type="parTrans" cxnId="{AFDE1C15-F996-4A7B-BC2D-EBFFEECE73BE}">
      <dgm:prSet/>
      <dgm:spPr/>
      <dgm:t>
        <a:bodyPr/>
        <a:lstStyle/>
        <a:p>
          <a:endParaRPr lang="en-US"/>
        </a:p>
      </dgm:t>
    </dgm:pt>
    <dgm:pt modelId="{CE6593D8-ECC2-48FB-A997-CD6F2856234B}" type="sibTrans" cxnId="{AFDE1C15-F996-4A7B-BC2D-EBFFEECE73BE}">
      <dgm:prSet/>
      <dgm:spPr/>
      <dgm:t>
        <a:bodyPr/>
        <a:lstStyle/>
        <a:p>
          <a:endParaRPr lang="en-US"/>
        </a:p>
      </dgm:t>
    </dgm:pt>
    <dgm:pt modelId="{110D2537-31BE-4378-A822-C133702FA60E}">
      <dgm:prSet phldrT="[Text]"/>
      <dgm:spPr/>
      <dgm:t>
        <a:bodyPr/>
        <a:lstStyle/>
        <a:p>
          <a:r>
            <a:rPr lang="ar-JO" dirty="0" smtClean="0"/>
            <a:t>القفز</a:t>
          </a:r>
          <a:endParaRPr lang="en-US" dirty="0"/>
        </a:p>
      </dgm:t>
    </dgm:pt>
    <dgm:pt modelId="{6A49CC36-3C7C-418E-9775-920657C80768}" type="parTrans" cxnId="{21EF0541-6F86-4401-B89B-872652C02267}">
      <dgm:prSet/>
      <dgm:spPr/>
      <dgm:t>
        <a:bodyPr/>
        <a:lstStyle/>
        <a:p>
          <a:endParaRPr lang="en-US"/>
        </a:p>
      </dgm:t>
    </dgm:pt>
    <dgm:pt modelId="{E40BB897-2234-4F72-B797-E70491903D2F}" type="sibTrans" cxnId="{21EF0541-6F86-4401-B89B-872652C02267}">
      <dgm:prSet/>
      <dgm:spPr/>
      <dgm:t>
        <a:bodyPr/>
        <a:lstStyle/>
        <a:p>
          <a:endParaRPr lang="en-US"/>
        </a:p>
      </dgm:t>
    </dgm:pt>
    <dgm:pt modelId="{010D02AC-40BE-44DE-A5C7-2075417F9151}">
      <dgm:prSet/>
      <dgm:spPr/>
      <dgm:t>
        <a:bodyPr/>
        <a:lstStyle/>
        <a:p>
          <a:r>
            <a:rPr lang="ar-JO" dirty="0" smtClean="0"/>
            <a:t>الطّيران</a:t>
          </a:r>
          <a:endParaRPr lang="en-US" dirty="0"/>
        </a:p>
      </dgm:t>
    </dgm:pt>
    <dgm:pt modelId="{E414A06F-7407-4EDB-B4D5-3F78DD30CC70}" type="parTrans" cxnId="{AD36935B-0972-4D6F-B13F-F41C185F1EBD}">
      <dgm:prSet/>
      <dgm:spPr/>
      <dgm:t>
        <a:bodyPr/>
        <a:lstStyle/>
        <a:p>
          <a:endParaRPr lang="en-US"/>
        </a:p>
      </dgm:t>
    </dgm:pt>
    <dgm:pt modelId="{5CCF4BEF-D1B9-40F7-8488-E3328E00E613}" type="sibTrans" cxnId="{AD36935B-0972-4D6F-B13F-F41C185F1EBD}">
      <dgm:prSet/>
      <dgm:spPr/>
      <dgm:t>
        <a:bodyPr/>
        <a:lstStyle/>
        <a:p>
          <a:endParaRPr lang="en-US"/>
        </a:p>
      </dgm:t>
    </dgm:pt>
    <dgm:pt modelId="{109F2F9D-50F5-4BC9-90E9-D173DAC543C7}">
      <dgm:prSet/>
      <dgm:spPr/>
      <dgm:t>
        <a:bodyPr/>
        <a:lstStyle/>
        <a:p>
          <a:r>
            <a:rPr lang="ar-JO" dirty="0" smtClean="0"/>
            <a:t>الْجري</a:t>
          </a:r>
          <a:endParaRPr lang="en-US" dirty="0"/>
        </a:p>
      </dgm:t>
    </dgm:pt>
    <dgm:pt modelId="{55AD9908-E03C-431F-83D1-DB3BCE92A9B2}" type="parTrans" cxnId="{9B95127F-A645-4B9C-BC73-741003FE08D4}">
      <dgm:prSet/>
      <dgm:spPr/>
      <dgm:t>
        <a:bodyPr/>
        <a:lstStyle/>
        <a:p>
          <a:endParaRPr lang="en-US"/>
        </a:p>
      </dgm:t>
    </dgm:pt>
    <dgm:pt modelId="{D8C22858-1B96-4D78-B531-28AE9DE1F981}" type="sibTrans" cxnId="{9B95127F-A645-4B9C-BC73-741003FE08D4}">
      <dgm:prSet/>
      <dgm:spPr/>
      <dgm:t>
        <a:bodyPr/>
        <a:lstStyle/>
        <a:p>
          <a:endParaRPr lang="en-US"/>
        </a:p>
      </dgm:t>
    </dgm:pt>
    <dgm:pt modelId="{54415CF1-EF75-4DB3-87AF-6409F923A292}" type="pres">
      <dgm:prSet presAssocID="{4A3B672E-37AD-47CE-95B6-532BAE6050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9D4895-1579-4DA8-B50A-384E5C0AD22E}" type="pres">
      <dgm:prSet presAssocID="{C5D24296-584D-4BD0-BA0B-B1E26B3FAE9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BB22A08-B935-4023-A637-ADBEAC7E1C5C}" type="pres">
      <dgm:prSet presAssocID="{C5D24296-584D-4BD0-BA0B-B1E26B3FAE90}" presName="rootComposite1" presStyleCnt="0"/>
      <dgm:spPr/>
      <dgm:t>
        <a:bodyPr/>
        <a:lstStyle/>
        <a:p>
          <a:endParaRPr lang="en-US"/>
        </a:p>
      </dgm:t>
    </dgm:pt>
    <dgm:pt modelId="{7BF5C548-71B2-48F9-B7A4-530BE1AA6C58}" type="pres">
      <dgm:prSet presAssocID="{C5D24296-584D-4BD0-BA0B-B1E26B3FAE90}" presName="rootText1" presStyleLbl="node0" presStyleIdx="0" presStyleCnt="1" custScaleX="152603" custScaleY="1316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E1727-9F64-4709-A1CC-0FC558A0BFD8}" type="pres">
      <dgm:prSet presAssocID="{C5D24296-584D-4BD0-BA0B-B1E26B3FAE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A94604-1896-42EB-9F48-76FE91E2CFFC}" type="pres">
      <dgm:prSet presAssocID="{C5D24296-584D-4BD0-BA0B-B1E26B3FAE90}" presName="hierChild2" presStyleCnt="0"/>
      <dgm:spPr/>
      <dgm:t>
        <a:bodyPr/>
        <a:lstStyle/>
        <a:p>
          <a:endParaRPr lang="en-US"/>
        </a:p>
      </dgm:t>
    </dgm:pt>
    <dgm:pt modelId="{0BC4964D-9120-401A-A1A0-8C589D2BD8AD}" type="pres">
      <dgm:prSet presAssocID="{E414A06F-7407-4EDB-B4D5-3F78DD30CC70}" presName="Name37" presStyleLbl="parChTrans1D2" presStyleIdx="0" presStyleCnt="5"/>
      <dgm:spPr/>
      <dgm:t>
        <a:bodyPr/>
        <a:lstStyle/>
        <a:p>
          <a:endParaRPr lang="en-US"/>
        </a:p>
      </dgm:t>
    </dgm:pt>
    <dgm:pt modelId="{C3088D38-D82C-4BFD-B2A3-24914A5DB1EF}" type="pres">
      <dgm:prSet presAssocID="{010D02AC-40BE-44DE-A5C7-2075417F915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7E0A99-D74B-4CBE-AC5A-4BDEC4A47481}" type="pres">
      <dgm:prSet presAssocID="{010D02AC-40BE-44DE-A5C7-2075417F9151}" presName="rootComposite" presStyleCnt="0"/>
      <dgm:spPr/>
      <dgm:t>
        <a:bodyPr/>
        <a:lstStyle/>
        <a:p>
          <a:endParaRPr lang="en-US"/>
        </a:p>
      </dgm:t>
    </dgm:pt>
    <dgm:pt modelId="{0F69382D-4E76-4CFB-BF8F-DBA78EFA5200}" type="pres">
      <dgm:prSet presAssocID="{010D02AC-40BE-44DE-A5C7-2075417F915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67438E-67D7-4D0E-BEB0-98F1AD2E5E49}" type="pres">
      <dgm:prSet presAssocID="{010D02AC-40BE-44DE-A5C7-2075417F9151}" presName="rootConnector" presStyleLbl="node2" presStyleIdx="0" presStyleCnt="5"/>
      <dgm:spPr/>
      <dgm:t>
        <a:bodyPr/>
        <a:lstStyle/>
        <a:p>
          <a:endParaRPr lang="en-US"/>
        </a:p>
      </dgm:t>
    </dgm:pt>
    <dgm:pt modelId="{9EDC94FE-34BC-43C1-9547-8A9B4FB6B9ED}" type="pres">
      <dgm:prSet presAssocID="{010D02AC-40BE-44DE-A5C7-2075417F9151}" presName="hierChild4" presStyleCnt="0"/>
      <dgm:spPr/>
      <dgm:t>
        <a:bodyPr/>
        <a:lstStyle/>
        <a:p>
          <a:endParaRPr lang="en-US"/>
        </a:p>
      </dgm:t>
    </dgm:pt>
    <dgm:pt modelId="{781D4E87-B8B0-41B7-9332-1D7CF57F639F}" type="pres">
      <dgm:prSet presAssocID="{010D02AC-40BE-44DE-A5C7-2075417F9151}" presName="hierChild5" presStyleCnt="0"/>
      <dgm:spPr/>
      <dgm:t>
        <a:bodyPr/>
        <a:lstStyle/>
        <a:p>
          <a:endParaRPr lang="en-US"/>
        </a:p>
      </dgm:t>
    </dgm:pt>
    <dgm:pt modelId="{77EA3485-0828-4095-B83D-5A29D1935ED9}" type="pres">
      <dgm:prSet presAssocID="{55AD9908-E03C-431F-83D1-DB3BCE92A9B2}" presName="Name37" presStyleLbl="parChTrans1D2" presStyleIdx="1" presStyleCnt="5"/>
      <dgm:spPr/>
      <dgm:t>
        <a:bodyPr/>
        <a:lstStyle/>
        <a:p>
          <a:endParaRPr lang="en-US"/>
        </a:p>
      </dgm:t>
    </dgm:pt>
    <dgm:pt modelId="{DCCD5C6B-3CB9-48BD-A7D3-BE3FBCA520BC}" type="pres">
      <dgm:prSet presAssocID="{109F2F9D-50F5-4BC9-90E9-D173DAC543C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8AF31E-0C33-4E4F-A0C0-2B8FFD629707}" type="pres">
      <dgm:prSet presAssocID="{109F2F9D-50F5-4BC9-90E9-D173DAC543C7}" presName="rootComposite" presStyleCnt="0"/>
      <dgm:spPr/>
      <dgm:t>
        <a:bodyPr/>
        <a:lstStyle/>
        <a:p>
          <a:endParaRPr lang="en-US"/>
        </a:p>
      </dgm:t>
    </dgm:pt>
    <dgm:pt modelId="{1F52BABB-9AAB-4D02-9E5B-C82E68DDFDA4}" type="pres">
      <dgm:prSet presAssocID="{109F2F9D-50F5-4BC9-90E9-D173DAC543C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A26C6-00F5-4D38-95CC-20F7BA28F822}" type="pres">
      <dgm:prSet presAssocID="{109F2F9D-50F5-4BC9-90E9-D173DAC543C7}" presName="rootConnector" presStyleLbl="node2" presStyleIdx="1" presStyleCnt="5"/>
      <dgm:spPr/>
      <dgm:t>
        <a:bodyPr/>
        <a:lstStyle/>
        <a:p>
          <a:endParaRPr lang="en-US"/>
        </a:p>
      </dgm:t>
    </dgm:pt>
    <dgm:pt modelId="{75892897-9E65-419D-B47D-E516BAEDC655}" type="pres">
      <dgm:prSet presAssocID="{109F2F9D-50F5-4BC9-90E9-D173DAC543C7}" presName="hierChild4" presStyleCnt="0"/>
      <dgm:spPr/>
      <dgm:t>
        <a:bodyPr/>
        <a:lstStyle/>
        <a:p>
          <a:endParaRPr lang="en-US"/>
        </a:p>
      </dgm:t>
    </dgm:pt>
    <dgm:pt modelId="{CED1D88B-A7A1-4A36-9B8F-348C27EC9860}" type="pres">
      <dgm:prSet presAssocID="{109F2F9D-50F5-4BC9-90E9-D173DAC543C7}" presName="hierChild5" presStyleCnt="0"/>
      <dgm:spPr/>
      <dgm:t>
        <a:bodyPr/>
        <a:lstStyle/>
        <a:p>
          <a:endParaRPr lang="en-US"/>
        </a:p>
      </dgm:t>
    </dgm:pt>
    <dgm:pt modelId="{F65B75C7-8FBA-45CE-88EC-C19CD285AD95}" type="pres">
      <dgm:prSet presAssocID="{0762FCCE-9664-40E8-889F-C8CE2FC8C480}" presName="Name37" presStyleLbl="parChTrans1D2" presStyleIdx="2" presStyleCnt="5"/>
      <dgm:spPr/>
      <dgm:t>
        <a:bodyPr/>
        <a:lstStyle/>
        <a:p>
          <a:endParaRPr lang="en-US"/>
        </a:p>
      </dgm:t>
    </dgm:pt>
    <dgm:pt modelId="{A88B803A-B7EE-4BDD-B222-EC3FBA4ED2B0}" type="pres">
      <dgm:prSet presAssocID="{46B2B519-E00C-4D6C-843B-33D95424F1F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D76F130-33D7-4FEC-94B1-2D65BBF4F022}" type="pres">
      <dgm:prSet presAssocID="{46B2B519-E00C-4D6C-843B-33D95424F1F5}" presName="rootComposite" presStyleCnt="0"/>
      <dgm:spPr/>
      <dgm:t>
        <a:bodyPr/>
        <a:lstStyle/>
        <a:p>
          <a:endParaRPr lang="en-US"/>
        </a:p>
      </dgm:t>
    </dgm:pt>
    <dgm:pt modelId="{72696D7F-424B-4F7C-B01F-6CD2ED7D3732}" type="pres">
      <dgm:prSet presAssocID="{46B2B519-E00C-4D6C-843B-33D95424F1F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05C59-E3DD-4A34-BC0B-8E3DE42380B5}" type="pres">
      <dgm:prSet presAssocID="{46B2B519-E00C-4D6C-843B-33D95424F1F5}" presName="rootConnector" presStyleLbl="node2" presStyleIdx="2" presStyleCnt="5"/>
      <dgm:spPr/>
      <dgm:t>
        <a:bodyPr/>
        <a:lstStyle/>
        <a:p>
          <a:endParaRPr lang="en-US"/>
        </a:p>
      </dgm:t>
    </dgm:pt>
    <dgm:pt modelId="{08114F49-E70F-4B5D-9ED2-A5B7003FE2B2}" type="pres">
      <dgm:prSet presAssocID="{46B2B519-E00C-4D6C-843B-33D95424F1F5}" presName="hierChild4" presStyleCnt="0"/>
      <dgm:spPr/>
      <dgm:t>
        <a:bodyPr/>
        <a:lstStyle/>
        <a:p>
          <a:endParaRPr lang="en-US"/>
        </a:p>
      </dgm:t>
    </dgm:pt>
    <dgm:pt modelId="{0D2F55B5-47D6-4100-AC9C-5DAFF8341554}" type="pres">
      <dgm:prSet presAssocID="{46B2B519-E00C-4D6C-843B-33D95424F1F5}" presName="hierChild5" presStyleCnt="0"/>
      <dgm:spPr/>
      <dgm:t>
        <a:bodyPr/>
        <a:lstStyle/>
        <a:p>
          <a:endParaRPr lang="en-US"/>
        </a:p>
      </dgm:t>
    </dgm:pt>
    <dgm:pt modelId="{D7B1AF3B-A4BC-4D96-831A-16A86338D0B4}" type="pres">
      <dgm:prSet presAssocID="{01B91D76-25D9-4643-A724-47C7F9BBFB3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4618C73A-9DFC-4CF4-8239-B1BEFF0FC8E6}" type="pres">
      <dgm:prSet presAssocID="{ADEE254D-5A15-4C47-977B-C12406E9733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44424A0-30F3-4FFC-AE46-84559F1D644C}" type="pres">
      <dgm:prSet presAssocID="{ADEE254D-5A15-4C47-977B-C12406E97336}" presName="rootComposite" presStyleCnt="0"/>
      <dgm:spPr/>
      <dgm:t>
        <a:bodyPr/>
        <a:lstStyle/>
        <a:p>
          <a:endParaRPr lang="en-US"/>
        </a:p>
      </dgm:t>
    </dgm:pt>
    <dgm:pt modelId="{BD8EC375-50D0-4FAC-84D1-9F01F208121A}" type="pres">
      <dgm:prSet presAssocID="{ADEE254D-5A15-4C47-977B-C12406E9733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518AA-9A9B-472C-96F1-C16770D562A2}" type="pres">
      <dgm:prSet presAssocID="{ADEE254D-5A15-4C47-977B-C12406E97336}" presName="rootConnector" presStyleLbl="node2" presStyleIdx="3" presStyleCnt="5"/>
      <dgm:spPr/>
      <dgm:t>
        <a:bodyPr/>
        <a:lstStyle/>
        <a:p>
          <a:endParaRPr lang="en-US"/>
        </a:p>
      </dgm:t>
    </dgm:pt>
    <dgm:pt modelId="{E3338505-DFAB-4C59-ABB9-01202E28A748}" type="pres">
      <dgm:prSet presAssocID="{ADEE254D-5A15-4C47-977B-C12406E97336}" presName="hierChild4" presStyleCnt="0"/>
      <dgm:spPr/>
      <dgm:t>
        <a:bodyPr/>
        <a:lstStyle/>
        <a:p>
          <a:endParaRPr lang="en-US"/>
        </a:p>
      </dgm:t>
    </dgm:pt>
    <dgm:pt modelId="{2A3B810B-E962-4B13-BB82-D652A05C345D}" type="pres">
      <dgm:prSet presAssocID="{ADEE254D-5A15-4C47-977B-C12406E97336}" presName="hierChild5" presStyleCnt="0"/>
      <dgm:spPr/>
      <dgm:t>
        <a:bodyPr/>
        <a:lstStyle/>
        <a:p>
          <a:endParaRPr lang="en-US"/>
        </a:p>
      </dgm:t>
    </dgm:pt>
    <dgm:pt modelId="{798653B4-5CDA-4521-8218-40478A44B46E}" type="pres">
      <dgm:prSet presAssocID="{6A49CC36-3C7C-418E-9775-920657C80768}" presName="Name37" presStyleLbl="parChTrans1D2" presStyleIdx="4" presStyleCnt="5"/>
      <dgm:spPr/>
      <dgm:t>
        <a:bodyPr/>
        <a:lstStyle/>
        <a:p>
          <a:endParaRPr lang="en-US"/>
        </a:p>
      </dgm:t>
    </dgm:pt>
    <dgm:pt modelId="{AA069003-08CC-46F3-B39B-A570C6EF8B86}" type="pres">
      <dgm:prSet presAssocID="{110D2537-31BE-4378-A822-C133702FA6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4F49820-86E1-4D5E-8913-1ADAD1AA7567}" type="pres">
      <dgm:prSet presAssocID="{110D2537-31BE-4378-A822-C133702FA60E}" presName="rootComposite" presStyleCnt="0"/>
      <dgm:spPr/>
      <dgm:t>
        <a:bodyPr/>
        <a:lstStyle/>
        <a:p>
          <a:endParaRPr lang="en-US"/>
        </a:p>
      </dgm:t>
    </dgm:pt>
    <dgm:pt modelId="{59C61621-A345-4171-A6AC-AFE261F6B0DF}" type="pres">
      <dgm:prSet presAssocID="{110D2537-31BE-4378-A822-C133702FA60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CC2FAB-C541-4C50-8961-31598D344A40}" type="pres">
      <dgm:prSet presAssocID="{110D2537-31BE-4378-A822-C133702FA60E}" presName="rootConnector" presStyleLbl="node2" presStyleIdx="4" presStyleCnt="5"/>
      <dgm:spPr/>
      <dgm:t>
        <a:bodyPr/>
        <a:lstStyle/>
        <a:p>
          <a:endParaRPr lang="en-US"/>
        </a:p>
      </dgm:t>
    </dgm:pt>
    <dgm:pt modelId="{84221340-2EB2-4298-9099-B3F598E3C0FE}" type="pres">
      <dgm:prSet presAssocID="{110D2537-31BE-4378-A822-C133702FA60E}" presName="hierChild4" presStyleCnt="0"/>
      <dgm:spPr/>
      <dgm:t>
        <a:bodyPr/>
        <a:lstStyle/>
        <a:p>
          <a:endParaRPr lang="en-US"/>
        </a:p>
      </dgm:t>
    </dgm:pt>
    <dgm:pt modelId="{704A71E6-B624-4260-86C5-A02C3C1DEF4E}" type="pres">
      <dgm:prSet presAssocID="{110D2537-31BE-4378-A822-C133702FA60E}" presName="hierChild5" presStyleCnt="0"/>
      <dgm:spPr/>
      <dgm:t>
        <a:bodyPr/>
        <a:lstStyle/>
        <a:p>
          <a:endParaRPr lang="en-US"/>
        </a:p>
      </dgm:t>
    </dgm:pt>
    <dgm:pt modelId="{C9B94B67-65E7-4910-8A7B-6D87C29F1464}" type="pres">
      <dgm:prSet presAssocID="{C5D24296-584D-4BD0-BA0B-B1E26B3FAE90}" presName="hierChild3" presStyleCnt="0"/>
      <dgm:spPr/>
      <dgm:t>
        <a:bodyPr/>
        <a:lstStyle/>
        <a:p>
          <a:endParaRPr lang="en-US"/>
        </a:p>
      </dgm:t>
    </dgm:pt>
  </dgm:ptLst>
  <dgm:cxnLst>
    <dgm:cxn modelId="{E1F0DA3A-375C-41F3-B764-91A1F546F3EE}" srcId="{4A3B672E-37AD-47CE-95B6-532BAE6050EF}" destId="{C5D24296-584D-4BD0-BA0B-B1E26B3FAE90}" srcOrd="0" destOrd="0" parTransId="{4DB2FD07-3716-4C6C-9509-BD955804CBFA}" sibTransId="{875CD679-16B2-4296-9690-4C217A0DF9AC}"/>
    <dgm:cxn modelId="{D0FD18EB-75C9-460B-801B-F2B63C7E9049}" type="presOf" srcId="{E414A06F-7407-4EDB-B4D5-3F78DD30CC70}" destId="{0BC4964D-9120-401A-A1A0-8C589D2BD8AD}" srcOrd="0" destOrd="0" presId="urn:microsoft.com/office/officeart/2005/8/layout/orgChart1"/>
    <dgm:cxn modelId="{C336F5E4-6B2C-4275-87BB-9072B332A280}" type="presOf" srcId="{46B2B519-E00C-4D6C-843B-33D95424F1F5}" destId="{76405C59-E3DD-4A34-BC0B-8E3DE42380B5}" srcOrd="1" destOrd="0" presId="urn:microsoft.com/office/officeart/2005/8/layout/orgChart1"/>
    <dgm:cxn modelId="{C9CBF560-0664-41CC-886E-AEE08EF5C493}" type="presOf" srcId="{109F2F9D-50F5-4BC9-90E9-D173DAC543C7}" destId="{1F52BABB-9AAB-4D02-9E5B-C82E68DDFDA4}" srcOrd="0" destOrd="0" presId="urn:microsoft.com/office/officeart/2005/8/layout/orgChart1"/>
    <dgm:cxn modelId="{A32B463E-3C81-4A93-A1C7-1C87E45195C3}" type="presOf" srcId="{C5D24296-584D-4BD0-BA0B-B1E26B3FAE90}" destId="{FA9E1727-9F64-4709-A1CC-0FC558A0BFD8}" srcOrd="1" destOrd="0" presId="urn:microsoft.com/office/officeart/2005/8/layout/orgChart1"/>
    <dgm:cxn modelId="{3D4086BC-F9FA-4742-8963-162D799BF663}" srcId="{C5D24296-584D-4BD0-BA0B-B1E26B3FAE90}" destId="{46B2B519-E00C-4D6C-843B-33D95424F1F5}" srcOrd="2" destOrd="0" parTransId="{0762FCCE-9664-40E8-889F-C8CE2FC8C480}" sibTransId="{0F07400F-4995-4023-AF37-FAAF087BFB2E}"/>
    <dgm:cxn modelId="{E6CF978F-C617-4954-9E34-571E7A9932F1}" type="presOf" srcId="{109F2F9D-50F5-4BC9-90E9-D173DAC543C7}" destId="{82BA26C6-00F5-4D38-95CC-20F7BA28F822}" srcOrd="1" destOrd="0" presId="urn:microsoft.com/office/officeart/2005/8/layout/orgChart1"/>
    <dgm:cxn modelId="{E894AD77-BB97-4D3A-972E-CDF89BF223E6}" type="presOf" srcId="{010D02AC-40BE-44DE-A5C7-2075417F9151}" destId="{BD67438E-67D7-4D0E-BEB0-98F1AD2E5E49}" srcOrd="1" destOrd="0" presId="urn:microsoft.com/office/officeart/2005/8/layout/orgChart1"/>
    <dgm:cxn modelId="{21EF0541-6F86-4401-B89B-872652C02267}" srcId="{C5D24296-584D-4BD0-BA0B-B1E26B3FAE90}" destId="{110D2537-31BE-4378-A822-C133702FA60E}" srcOrd="4" destOrd="0" parTransId="{6A49CC36-3C7C-418E-9775-920657C80768}" sibTransId="{E40BB897-2234-4F72-B797-E70491903D2F}"/>
    <dgm:cxn modelId="{9C06275D-CF3E-4F8C-ACB2-4FA832879AB7}" type="presOf" srcId="{6A49CC36-3C7C-418E-9775-920657C80768}" destId="{798653B4-5CDA-4521-8218-40478A44B46E}" srcOrd="0" destOrd="0" presId="urn:microsoft.com/office/officeart/2005/8/layout/orgChart1"/>
    <dgm:cxn modelId="{9B95127F-A645-4B9C-BC73-741003FE08D4}" srcId="{C5D24296-584D-4BD0-BA0B-B1E26B3FAE90}" destId="{109F2F9D-50F5-4BC9-90E9-D173DAC543C7}" srcOrd="1" destOrd="0" parTransId="{55AD9908-E03C-431F-83D1-DB3BCE92A9B2}" sibTransId="{D8C22858-1B96-4D78-B531-28AE9DE1F981}"/>
    <dgm:cxn modelId="{8E98DB67-0D7F-4EDC-816F-349AE21E0095}" type="presOf" srcId="{ADEE254D-5A15-4C47-977B-C12406E97336}" destId="{F32518AA-9A9B-472C-96F1-C16770D562A2}" srcOrd="1" destOrd="0" presId="urn:microsoft.com/office/officeart/2005/8/layout/orgChart1"/>
    <dgm:cxn modelId="{28D50285-DDBA-45E1-872F-7F05227E1F72}" type="presOf" srcId="{ADEE254D-5A15-4C47-977B-C12406E97336}" destId="{BD8EC375-50D0-4FAC-84D1-9F01F208121A}" srcOrd="0" destOrd="0" presId="urn:microsoft.com/office/officeart/2005/8/layout/orgChart1"/>
    <dgm:cxn modelId="{AFDE1C15-F996-4A7B-BC2D-EBFFEECE73BE}" srcId="{C5D24296-584D-4BD0-BA0B-B1E26B3FAE90}" destId="{ADEE254D-5A15-4C47-977B-C12406E97336}" srcOrd="3" destOrd="0" parTransId="{01B91D76-25D9-4643-A724-47C7F9BBFB31}" sibTransId="{CE6593D8-ECC2-48FB-A997-CD6F2856234B}"/>
    <dgm:cxn modelId="{ABBA98B3-C2DB-4677-A567-12D7224F2BF7}" type="presOf" srcId="{110D2537-31BE-4378-A822-C133702FA60E}" destId="{59C61621-A345-4171-A6AC-AFE261F6B0DF}" srcOrd="0" destOrd="0" presId="urn:microsoft.com/office/officeart/2005/8/layout/orgChart1"/>
    <dgm:cxn modelId="{E3794A01-6CD6-4D22-968E-6BCB6E2898B8}" type="presOf" srcId="{01B91D76-25D9-4643-A724-47C7F9BBFB31}" destId="{D7B1AF3B-A4BC-4D96-831A-16A86338D0B4}" srcOrd="0" destOrd="0" presId="urn:microsoft.com/office/officeart/2005/8/layout/orgChart1"/>
    <dgm:cxn modelId="{AD36935B-0972-4D6F-B13F-F41C185F1EBD}" srcId="{C5D24296-584D-4BD0-BA0B-B1E26B3FAE90}" destId="{010D02AC-40BE-44DE-A5C7-2075417F9151}" srcOrd="0" destOrd="0" parTransId="{E414A06F-7407-4EDB-B4D5-3F78DD30CC70}" sibTransId="{5CCF4BEF-D1B9-40F7-8488-E3328E00E613}"/>
    <dgm:cxn modelId="{BF86C44F-A58F-487F-AF47-1C09F62C6D72}" type="presOf" srcId="{010D02AC-40BE-44DE-A5C7-2075417F9151}" destId="{0F69382D-4E76-4CFB-BF8F-DBA78EFA5200}" srcOrd="0" destOrd="0" presId="urn:microsoft.com/office/officeart/2005/8/layout/orgChart1"/>
    <dgm:cxn modelId="{515F4031-C721-4ECE-93FA-A7AB5645F83D}" type="presOf" srcId="{46B2B519-E00C-4D6C-843B-33D95424F1F5}" destId="{72696D7F-424B-4F7C-B01F-6CD2ED7D3732}" srcOrd="0" destOrd="0" presId="urn:microsoft.com/office/officeart/2005/8/layout/orgChart1"/>
    <dgm:cxn modelId="{0DFDF7CB-A3D7-4E02-A1FE-9A1A3707006F}" type="presOf" srcId="{4A3B672E-37AD-47CE-95B6-532BAE6050EF}" destId="{54415CF1-EF75-4DB3-87AF-6409F923A292}" srcOrd="0" destOrd="0" presId="urn:microsoft.com/office/officeart/2005/8/layout/orgChart1"/>
    <dgm:cxn modelId="{322DB0D9-4175-473E-927C-792007E6EAB6}" type="presOf" srcId="{110D2537-31BE-4378-A822-C133702FA60E}" destId="{3DCC2FAB-C541-4C50-8961-31598D344A40}" srcOrd="1" destOrd="0" presId="urn:microsoft.com/office/officeart/2005/8/layout/orgChart1"/>
    <dgm:cxn modelId="{4E374CA8-6E0D-4E5A-B07A-271846F2CF5B}" type="presOf" srcId="{C5D24296-584D-4BD0-BA0B-B1E26B3FAE90}" destId="{7BF5C548-71B2-48F9-B7A4-530BE1AA6C58}" srcOrd="0" destOrd="0" presId="urn:microsoft.com/office/officeart/2005/8/layout/orgChart1"/>
    <dgm:cxn modelId="{C74766FE-C03B-4AB4-82F8-72FBE6BE7003}" type="presOf" srcId="{55AD9908-E03C-431F-83D1-DB3BCE92A9B2}" destId="{77EA3485-0828-4095-B83D-5A29D1935ED9}" srcOrd="0" destOrd="0" presId="urn:microsoft.com/office/officeart/2005/8/layout/orgChart1"/>
    <dgm:cxn modelId="{98AD5949-DEDB-467E-A1A6-FA950CACC39E}" type="presOf" srcId="{0762FCCE-9664-40E8-889F-C8CE2FC8C480}" destId="{F65B75C7-8FBA-45CE-88EC-C19CD285AD95}" srcOrd="0" destOrd="0" presId="urn:microsoft.com/office/officeart/2005/8/layout/orgChart1"/>
    <dgm:cxn modelId="{FAA2013D-3C0C-4896-88D3-B26143C7F20F}" type="presParOf" srcId="{54415CF1-EF75-4DB3-87AF-6409F923A292}" destId="{539D4895-1579-4DA8-B50A-384E5C0AD22E}" srcOrd="0" destOrd="0" presId="urn:microsoft.com/office/officeart/2005/8/layout/orgChart1"/>
    <dgm:cxn modelId="{ACB93C3B-FA8E-4037-924B-959702C4EC4B}" type="presParOf" srcId="{539D4895-1579-4DA8-B50A-384E5C0AD22E}" destId="{DBB22A08-B935-4023-A637-ADBEAC7E1C5C}" srcOrd="0" destOrd="0" presId="urn:microsoft.com/office/officeart/2005/8/layout/orgChart1"/>
    <dgm:cxn modelId="{46EA59D0-A9DF-4A28-98AB-B23FD119136E}" type="presParOf" srcId="{DBB22A08-B935-4023-A637-ADBEAC7E1C5C}" destId="{7BF5C548-71B2-48F9-B7A4-530BE1AA6C58}" srcOrd="0" destOrd="0" presId="urn:microsoft.com/office/officeart/2005/8/layout/orgChart1"/>
    <dgm:cxn modelId="{6DD98FA9-5C7A-43E6-96D9-D337DC17775C}" type="presParOf" srcId="{DBB22A08-B935-4023-A637-ADBEAC7E1C5C}" destId="{FA9E1727-9F64-4709-A1CC-0FC558A0BFD8}" srcOrd="1" destOrd="0" presId="urn:microsoft.com/office/officeart/2005/8/layout/orgChart1"/>
    <dgm:cxn modelId="{09E4884A-7BB7-4512-A7C1-B194E9D0F89E}" type="presParOf" srcId="{539D4895-1579-4DA8-B50A-384E5C0AD22E}" destId="{9CA94604-1896-42EB-9F48-76FE91E2CFFC}" srcOrd="1" destOrd="0" presId="urn:microsoft.com/office/officeart/2005/8/layout/orgChart1"/>
    <dgm:cxn modelId="{76CD1054-6660-482C-82C9-3839821E68A5}" type="presParOf" srcId="{9CA94604-1896-42EB-9F48-76FE91E2CFFC}" destId="{0BC4964D-9120-401A-A1A0-8C589D2BD8AD}" srcOrd="0" destOrd="0" presId="urn:microsoft.com/office/officeart/2005/8/layout/orgChart1"/>
    <dgm:cxn modelId="{46DC5A9D-EC7F-421A-B05A-8C4CEBCDE021}" type="presParOf" srcId="{9CA94604-1896-42EB-9F48-76FE91E2CFFC}" destId="{C3088D38-D82C-4BFD-B2A3-24914A5DB1EF}" srcOrd="1" destOrd="0" presId="urn:microsoft.com/office/officeart/2005/8/layout/orgChart1"/>
    <dgm:cxn modelId="{91B71942-F33C-4DC8-B14D-8CBAF984B20D}" type="presParOf" srcId="{C3088D38-D82C-4BFD-B2A3-24914A5DB1EF}" destId="{DC7E0A99-D74B-4CBE-AC5A-4BDEC4A47481}" srcOrd="0" destOrd="0" presId="urn:microsoft.com/office/officeart/2005/8/layout/orgChart1"/>
    <dgm:cxn modelId="{20330335-0892-4803-BFFF-F71CBE35EF8B}" type="presParOf" srcId="{DC7E0A99-D74B-4CBE-AC5A-4BDEC4A47481}" destId="{0F69382D-4E76-4CFB-BF8F-DBA78EFA5200}" srcOrd="0" destOrd="0" presId="urn:microsoft.com/office/officeart/2005/8/layout/orgChart1"/>
    <dgm:cxn modelId="{232F612A-2E0A-4B93-806E-85738A2FC145}" type="presParOf" srcId="{DC7E0A99-D74B-4CBE-AC5A-4BDEC4A47481}" destId="{BD67438E-67D7-4D0E-BEB0-98F1AD2E5E49}" srcOrd="1" destOrd="0" presId="urn:microsoft.com/office/officeart/2005/8/layout/orgChart1"/>
    <dgm:cxn modelId="{3BF1AEEE-D4BF-44FB-8904-7E85C98E3F30}" type="presParOf" srcId="{C3088D38-D82C-4BFD-B2A3-24914A5DB1EF}" destId="{9EDC94FE-34BC-43C1-9547-8A9B4FB6B9ED}" srcOrd="1" destOrd="0" presId="urn:microsoft.com/office/officeart/2005/8/layout/orgChart1"/>
    <dgm:cxn modelId="{0DCB80A0-0129-453F-A801-2E5C1257296B}" type="presParOf" srcId="{C3088D38-D82C-4BFD-B2A3-24914A5DB1EF}" destId="{781D4E87-B8B0-41B7-9332-1D7CF57F639F}" srcOrd="2" destOrd="0" presId="urn:microsoft.com/office/officeart/2005/8/layout/orgChart1"/>
    <dgm:cxn modelId="{FD8A56DA-DFEA-4A2C-8886-F990CE463320}" type="presParOf" srcId="{9CA94604-1896-42EB-9F48-76FE91E2CFFC}" destId="{77EA3485-0828-4095-B83D-5A29D1935ED9}" srcOrd="2" destOrd="0" presId="urn:microsoft.com/office/officeart/2005/8/layout/orgChart1"/>
    <dgm:cxn modelId="{0A9B9DEA-CBEA-40E1-BCA1-30FB330E339F}" type="presParOf" srcId="{9CA94604-1896-42EB-9F48-76FE91E2CFFC}" destId="{DCCD5C6B-3CB9-48BD-A7D3-BE3FBCA520BC}" srcOrd="3" destOrd="0" presId="urn:microsoft.com/office/officeart/2005/8/layout/orgChart1"/>
    <dgm:cxn modelId="{5A3461C0-0892-4D94-8164-EB2053921EC2}" type="presParOf" srcId="{DCCD5C6B-3CB9-48BD-A7D3-BE3FBCA520BC}" destId="{2A8AF31E-0C33-4E4F-A0C0-2B8FFD629707}" srcOrd="0" destOrd="0" presId="urn:microsoft.com/office/officeart/2005/8/layout/orgChart1"/>
    <dgm:cxn modelId="{145B82DB-6C5D-4363-9ACD-015F1EA0D0B3}" type="presParOf" srcId="{2A8AF31E-0C33-4E4F-A0C0-2B8FFD629707}" destId="{1F52BABB-9AAB-4D02-9E5B-C82E68DDFDA4}" srcOrd="0" destOrd="0" presId="urn:microsoft.com/office/officeart/2005/8/layout/orgChart1"/>
    <dgm:cxn modelId="{93BCF34B-205C-41F3-B649-5EF1C136F7EC}" type="presParOf" srcId="{2A8AF31E-0C33-4E4F-A0C0-2B8FFD629707}" destId="{82BA26C6-00F5-4D38-95CC-20F7BA28F822}" srcOrd="1" destOrd="0" presId="urn:microsoft.com/office/officeart/2005/8/layout/orgChart1"/>
    <dgm:cxn modelId="{87C50FFC-175A-4B5D-8B4F-5353971A1DC4}" type="presParOf" srcId="{DCCD5C6B-3CB9-48BD-A7D3-BE3FBCA520BC}" destId="{75892897-9E65-419D-B47D-E516BAEDC655}" srcOrd="1" destOrd="0" presId="urn:microsoft.com/office/officeart/2005/8/layout/orgChart1"/>
    <dgm:cxn modelId="{21D00A77-10C1-4298-A1A2-EE92B6E8712D}" type="presParOf" srcId="{DCCD5C6B-3CB9-48BD-A7D3-BE3FBCA520BC}" destId="{CED1D88B-A7A1-4A36-9B8F-348C27EC9860}" srcOrd="2" destOrd="0" presId="urn:microsoft.com/office/officeart/2005/8/layout/orgChart1"/>
    <dgm:cxn modelId="{2E9FD41E-D0D9-4968-B756-033E97D42411}" type="presParOf" srcId="{9CA94604-1896-42EB-9F48-76FE91E2CFFC}" destId="{F65B75C7-8FBA-45CE-88EC-C19CD285AD95}" srcOrd="4" destOrd="0" presId="urn:microsoft.com/office/officeart/2005/8/layout/orgChart1"/>
    <dgm:cxn modelId="{EDC7E3A1-7717-4631-8609-AB94746A9937}" type="presParOf" srcId="{9CA94604-1896-42EB-9F48-76FE91E2CFFC}" destId="{A88B803A-B7EE-4BDD-B222-EC3FBA4ED2B0}" srcOrd="5" destOrd="0" presId="urn:microsoft.com/office/officeart/2005/8/layout/orgChart1"/>
    <dgm:cxn modelId="{B0A84AC0-89A1-4595-BC4F-3874EA3BC4EC}" type="presParOf" srcId="{A88B803A-B7EE-4BDD-B222-EC3FBA4ED2B0}" destId="{4D76F130-33D7-4FEC-94B1-2D65BBF4F022}" srcOrd="0" destOrd="0" presId="urn:microsoft.com/office/officeart/2005/8/layout/orgChart1"/>
    <dgm:cxn modelId="{567A08EA-9ABB-4900-A44F-61A3C0E62A65}" type="presParOf" srcId="{4D76F130-33D7-4FEC-94B1-2D65BBF4F022}" destId="{72696D7F-424B-4F7C-B01F-6CD2ED7D3732}" srcOrd="0" destOrd="0" presId="urn:microsoft.com/office/officeart/2005/8/layout/orgChart1"/>
    <dgm:cxn modelId="{1E8CF0DA-9393-4806-A70E-0CEC41A8B494}" type="presParOf" srcId="{4D76F130-33D7-4FEC-94B1-2D65BBF4F022}" destId="{76405C59-E3DD-4A34-BC0B-8E3DE42380B5}" srcOrd="1" destOrd="0" presId="urn:microsoft.com/office/officeart/2005/8/layout/orgChart1"/>
    <dgm:cxn modelId="{1E95B8D5-4712-4E4F-9DF0-D8B22389E464}" type="presParOf" srcId="{A88B803A-B7EE-4BDD-B222-EC3FBA4ED2B0}" destId="{08114F49-E70F-4B5D-9ED2-A5B7003FE2B2}" srcOrd="1" destOrd="0" presId="urn:microsoft.com/office/officeart/2005/8/layout/orgChart1"/>
    <dgm:cxn modelId="{303B6DB1-2499-4B25-B296-59E28218560F}" type="presParOf" srcId="{A88B803A-B7EE-4BDD-B222-EC3FBA4ED2B0}" destId="{0D2F55B5-47D6-4100-AC9C-5DAFF8341554}" srcOrd="2" destOrd="0" presId="urn:microsoft.com/office/officeart/2005/8/layout/orgChart1"/>
    <dgm:cxn modelId="{B8E137D5-4A1F-44B1-A430-AD35B690F154}" type="presParOf" srcId="{9CA94604-1896-42EB-9F48-76FE91E2CFFC}" destId="{D7B1AF3B-A4BC-4D96-831A-16A86338D0B4}" srcOrd="6" destOrd="0" presId="urn:microsoft.com/office/officeart/2005/8/layout/orgChart1"/>
    <dgm:cxn modelId="{EED20794-82DF-40A0-ACBC-30533D1C493F}" type="presParOf" srcId="{9CA94604-1896-42EB-9F48-76FE91E2CFFC}" destId="{4618C73A-9DFC-4CF4-8239-B1BEFF0FC8E6}" srcOrd="7" destOrd="0" presId="urn:microsoft.com/office/officeart/2005/8/layout/orgChart1"/>
    <dgm:cxn modelId="{8759D367-0B7F-41FA-B70E-030366DC5615}" type="presParOf" srcId="{4618C73A-9DFC-4CF4-8239-B1BEFF0FC8E6}" destId="{744424A0-30F3-4FFC-AE46-84559F1D644C}" srcOrd="0" destOrd="0" presId="urn:microsoft.com/office/officeart/2005/8/layout/orgChart1"/>
    <dgm:cxn modelId="{14EC0CE2-A5A3-434B-BF66-80AEA9C8D6BA}" type="presParOf" srcId="{744424A0-30F3-4FFC-AE46-84559F1D644C}" destId="{BD8EC375-50D0-4FAC-84D1-9F01F208121A}" srcOrd="0" destOrd="0" presId="urn:microsoft.com/office/officeart/2005/8/layout/orgChart1"/>
    <dgm:cxn modelId="{A2BB9EFB-B0C6-434D-94C1-976A67AEAD25}" type="presParOf" srcId="{744424A0-30F3-4FFC-AE46-84559F1D644C}" destId="{F32518AA-9A9B-472C-96F1-C16770D562A2}" srcOrd="1" destOrd="0" presId="urn:microsoft.com/office/officeart/2005/8/layout/orgChart1"/>
    <dgm:cxn modelId="{C5F2DEA3-0E14-4144-AF5D-040BE6C52AF5}" type="presParOf" srcId="{4618C73A-9DFC-4CF4-8239-B1BEFF0FC8E6}" destId="{E3338505-DFAB-4C59-ABB9-01202E28A748}" srcOrd="1" destOrd="0" presId="urn:microsoft.com/office/officeart/2005/8/layout/orgChart1"/>
    <dgm:cxn modelId="{BDCB74BF-79C5-4A65-B25A-DF5E55BA3A4D}" type="presParOf" srcId="{4618C73A-9DFC-4CF4-8239-B1BEFF0FC8E6}" destId="{2A3B810B-E962-4B13-BB82-D652A05C345D}" srcOrd="2" destOrd="0" presId="urn:microsoft.com/office/officeart/2005/8/layout/orgChart1"/>
    <dgm:cxn modelId="{7780643B-9C41-4D47-BE11-356E514E0BBB}" type="presParOf" srcId="{9CA94604-1896-42EB-9F48-76FE91E2CFFC}" destId="{798653B4-5CDA-4521-8218-40478A44B46E}" srcOrd="8" destOrd="0" presId="urn:microsoft.com/office/officeart/2005/8/layout/orgChart1"/>
    <dgm:cxn modelId="{A16FB35F-10E5-48FC-B6C3-B8DB15C42DEC}" type="presParOf" srcId="{9CA94604-1896-42EB-9F48-76FE91E2CFFC}" destId="{AA069003-08CC-46F3-B39B-A570C6EF8B86}" srcOrd="9" destOrd="0" presId="urn:microsoft.com/office/officeart/2005/8/layout/orgChart1"/>
    <dgm:cxn modelId="{D6A5AB32-D5CC-44D3-B617-2350ED95B64F}" type="presParOf" srcId="{AA069003-08CC-46F3-B39B-A570C6EF8B86}" destId="{B4F49820-86E1-4D5E-8913-1ADAD1AA7567}" srcOrd="0" destOrd="0" presId="urn:microsoft.com/office/officeart/2005/8/layout/orgChart1"/>
    <dgm:cxn modelId="{D723C969-5C68-45B2-B76F-AAD5E1ADAC13}" type="presParOf" srcId="{B4F49820-86E1-4D5E-8913-1ADAD1AA7567}" destId="{59C61621-A345-4171-A6AC-AFE261F6B0DF}" srcOrd="0" destOrd="0" presId="urn:microsoft.com/office/officeart/2005/8/layout/orgChart1"/>
    <dgm:cxn modelId="{7481A4ED-179B-4A1B-9236-1C9E2CA139D3}" type="presParOf" srcId="{B4F49820-86E1-4D5E-8913-1ADAD1AA7567}" destId="{3DCC2FAB-C541-4C50-8961-31598D344A40}" srcOrd="1" destOrd="0" presId="urn:microsoft.com/office/officeart/2005/8/layout/orgChart1"/>
    <dgm:cxn modelId="{9DDD0093-8429-4D01-8FF1-802056819468}" type="presParOf" srcId="{AA069003-08CC-46F3-B39B-A570C6EF8B86}" destId="{84221340-2EB2-4298-9099-B3F598E3C0FE}" srcOrd="1" destOrd="0" presId="urn:microsoft.com/office/officeart/2005/8/layout/orgChart1"/>
    <dgm:cxn modelId="{F353AFAF-90BB-48E2-A9FA-89C4863FF315}" type="presParOf" srcId="{AA069003-08CC-46F3-B39B-A570C6EF8B86}" destId="{704A71E6-B624-4260-86C5-A02C3C1DEF4E}" srcOrd="2" destOrd="0" presId="urn:microsoft.com/office/officeart/2005/8/layout/orgChart1"/>
    <dgm:cxn modelId="{7010CD44-DE22-45DF-A910-3BE8E29094B8}" type="presParOf" srcId="{539D4895-1579-4DA8-B50A-384E5C0AD22E}" destId="{C9B94B67-65E7-4910-8A7B-6D87C29F146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6ADA-0A7C-4B53-B749-172FE494094F}" type="datetimeFigureOut">
              <a:rPr lang="en-US" smtClean="0"/>
              <a:pPr/>
              <a:t>08/06/2020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59FE-F3BB-4742-931F-A8D3E9B8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4438316_2659411911054294_278718066084336654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36576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8000" dirty="0" smtClean="0"/>
              <a:t>الْحركة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19200"/>
            <a:ext cx="32004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800" dirty="0" smtClean="0"/>
              <a:t>هل تتحرّك النباتات ؟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28834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 smtClean="0"/>
              <a:t>نعم تتحرّك ،إلّا أنّها لاتتحرّك حركة </a:t>
            </a:r>
            <a:r>
              <a:rPr lang="ar-JO" sz="3200" smtClean="0"/>
              <a:t>(انتقاليّة </a:t>
            </a:r>
            <a:r>
              <a:rPr lang="ar-JO" sz="3200" dirty="0" smtClean="0"/>
              <a:t>)من مكانها .</a:t>
            </a:r>
          </a:p>
          <a:p>
            <a:pPr algn="r" rtl="1"/>
            <a:r>
              <a:rPr lang="ar-JO" sz="3200" dirty="0" smtClean="0"/>
              <a:t>زهرة تبّاع الشّمس تتحرّك باتجاه الضّوء.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t">
            <a:noAutofit/>
          </a:bodyPr>
          <a:lstStyle/>
          <a:p>
            <a:pPr algn="r" rtl="1"/>
            <a:r>
              <a:rPr lang="ar-JO" sz="3600" dirty="0" smtClean="0"/>
              <a:t>نشاط (1)</a:t>
            </a:r>
            <a:br>
              <a:rPr lang="ar-JO" sz="3600" dirty="0" smtClean="0"/>
            </a:br>
            <a:r>
              <a:rPr lang="ar-JO" sz="3600" dirty="0" smtClean="0"/>
              <a:t>أكتب طريقة الحركة 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410200" y="54102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4102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بحث عن خصائص دودة الارض | معلومة ثقافية"/>
          <p:cNvPicPr>
            <a:picLocks noChangeAspect="1" noChangeArrowheads="1"/>
          </p:cNvPicPr>
          <p:nvPr/>
        </p:nvPicPr>
        <p:blipFill>
          <a:blip r:embed="rId2"/>
          <a:srcRect l="7619" t="5333" r="3492"/>
          <a:stretch>
            <a:fillRect/>
          </a:stretch>
        </p:blipFill>
        <p:spPr bwMode="auto">
          <a:xfrm>
            <a:off x="228600" y="2296341"/>
            <a:ext cx="4186707" cy="2123259"/>
          </a:xfrm>
          <a:prstGeom prst="rect">
            <a:avLst/>
          </a:prstGeom>
          <a:noFill/>
        </p:spPr>
      </p:pic>
      <p:pic>
        <p:nvPicPr>
          <p:cNvPr id="2052" name="Picture 4" descr="معلومات عن حيوان الجندب - عالم الحيوانا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49055"/>
            <a:ext cx="4110262" cy="2070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54102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54102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Wolf | mammal | Britannica"/>
          <p:cNvPicPr>
            <a:picLocks noChangeAspect="1" noChangeArrowheads="1"/>
          </p:cNvPicPr>
          <p:nvPr/>
        </p:nvPicPr>
        <p:blipFill>
          <a:blip r:embed="rId2"/>
          <a:srcRect l="11329" t="21053" r="17211" b="6579"/>
          <a:stretch>
            <a:fillRect/>
          </a:stretch>
        </p:blipFill>
        <p:spPr bwMode="auto">
          <a:xfrm>
            <a:off x="4800600" y="1905000"/>
            <a:ext cx="4038600" cy="2708817"/>
          </a:xfrm>
          <a:prstGeom prst="rect">
            <a:avLst/>
          </a:prstGeom>
          <a:noFill/>
        </p:spPr>
      </p:pic>
      <p:pic>
        <p:nvPicPr>
          <p:cNvPr id="1028" name="Picture 4" descr="Interesting Facts About Dolph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733800" cy="3176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t">
            <a:noAutofit/>
          </a:bodyPr>
          <a:lstStyle/>
          <a:p>
            <a:pPr algn="r" rtl="1"/>
            <a:r>
              <a:rPr lang="ar-JO" sz="3600" dirty="0" smtClean="0"/>
              <a:t>نشاط (</a:t>
            </a:r>
            <a:r>
              <a:rPr lang="en-US" sz="3600" dirty="0" smtClean="0"/>
              <a:t>2</a:t>
            </a:r>
            <a:r>
              <a:rPr lang="ar-JO" sz="3600" dirty="0" smtClean="0"/>
              <a:t>)</a:t>
            </a:r>
            <a:r>
              <a:rPr lang="ar-JO" sz="3600" smtClean="0"/>
              <a:t/>
            </a:r>
            <a:br>
              <a:rPr lang="ar-JO" sz="3600" smtClean="0"/>
            </a:br>
            <a:r>
              <a:rPr lang="ar-JO" sz="3600" smtClean="0"/>
              <a:t>أختار </a:t>
            </a:r>
            <a:r>
              <a:rPr lang="ar-JO" sz="3600" dirty="0" smtClean="0"/>
              <a:t>طريقة الحركة المناسبة 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295400"/>
            <a:ext cx="8458200" cy="523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JO" sz="3600" dirty="0" smtClean="0"/>
              <a:t> </a:t>
            </a:r>
            <a:r>
              <a:rPr lang="ar-JO" sz="3600" b="1" dirty="0" smtClean="0"/>
              <a:t>النّسر</a:t>
            </a:r>
            <a:r>
              <a:rPr lang="ar-JO" sz="3600" dirty="0" smtClean="0"/>
              <a:t> </a:t>
            </a:r>
          </a:p>
          <a:p>
            <a:pPr algn="r" rtl="1">
              <a:lnSpc>
                <a:spcPct val="150000"/>
              </a:lnSpc>
            </a:pPr>
            <a:r>
              <a:rPr lang="ar-JO" sz="3600" dirty="0" smtClean="0"/>
              <a:t>الطّيران                    السّباحة                    الجري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JO" sz="3600" dirty="0" smtClean="0"/>
              <a:t> </a:t>
            </a:r>
            <a:r>
              <a:rPr lang="ar-JO" sz="3600" b="1" dirty="0" smtClean="0"/>
              <a:t>الحصان</a:t>
            </a:r>
          </a:p>
          <a:p>
            <a:pPr algn="r" rtl="1">
              <a:lnSpc>
                <a:spcPct val="150000"/>
              </a:lnSpc>
            </a:pPr>
            <a:r>
              <a:rPr lang="ar-JO" sz="3600" dirty="0" smtClean="0"/>
              <a:t>الجري                    القفز                    الزّحف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JO" sz="3600" dirty="0" smtClean="0"/>
              <a:t> </a:t>
            </a:r>
            <a:r>
              <a:rPr lang="ar-JO" sz="3600" b="1" dirty="0" smtClean="0"/>
              <a:t>الحرباء</a:t>
            </a:r>
            <a:r>
              <a:rPr lang="ar-JO" sz="3600" dirty="0" smtClean="0"/>
              <a:t> </a:t>
            </a:r>
          </a:p>
          <a:p>
            <a:pPr algn="r" rtl="1">
              <a:lnSpc>
                <a:spcPct val="150000"/>
              </a:lnSpc>
            </a:pPr>
            <a:r>
              <a:rPr lang="ar-JO" sz="3600" dirty="0" smtClean="0"/>
              <a:t>السّباحة                    الزّحف                    القفز</a:t>
            </a:r>
            <a:endParaRPr lang="en-US" sz="3600" dirty="0"/>
          </a:p>
        </p:txBody>
      </p:sp>
      <p:pic>
        <p:nvPicPr>
          <p:cNvPr id="1026" name="Picture 2" descr="C:\Users\Lenovo\AppData\Local\Microsoft\Windows\INetCache\IE\NHE3BIVZ\EAGLE-portad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1219199" cy="685799"/>
          </a:xfrm>
          <a:prstGeom prst="rect">
            <a:avLst/>
          </a:prstGeom>
          <a:noFill/>
        </p:spPr>
      </p:pic>
      <p:pic>
        <p:nvPicPr>
          <p:cNvPr id="1027" name="Picture 3" descr="C:\Users\Lenovo\AppData\Local\Microsoft\Windows\INetCache\IE\DXYCIZ70\caballo-arabe-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62600" y="3124200"/>
            <a:ext cx="1092425" cy="685800"/>
          </a:xfrm>
          <a:prstGeom prst="rect">
            <a:avLst/>
          </a:prstGeom>
          <a:noFill/>
        </p:spPr>
      </p:pic>
      <p:pic>
        <p:nvPicPr>
          <p:cNvPr id="1029" name="Picture 5" descr="C:\Users\Lenovo\AppData\Local\Microsoft\Windows\INetCache\IE\OX8ZDNGA\1200px-Furcifer_pardalis_-Zürich_Zoo-8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5000" y="4724400"/>
            <a:ext cx="1066800" cy="82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891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 smtClean="0"/>
              <a:t>   </a:t>
            </a:r>
            <a:r>
              <a:rPr lang="ar-JO" sz="4800" b="1" dirty="0" smtClean="0"/>
              <a:t>الأهداف :</a:t>
            </a:r>
            <a:endParaRPr lang="ar-JO" sz="4000" b="1" dirty="0" smtClean="0"/>
          </a:p>
          <a:p>
            <a:pPr algn="r" rtl="1"/>
            <a:endParaRPr lang="ar-JO" sz="4000" dirty="0" smtClean="0"/>
          </a:p>
          <a:p>
            <a:pPr algn="r" rtl="1"/>
            <a:r>
              <a:rPr lang="ar-JO" sz="4000" dirty="0" smtClean="0"/>
              <a:t>1- </a:t>
            </a:r>
            <a:r>
              <a:rPr lang="ar-JO" sz="4000" dirty="0" smtClean="0"/>
              <a:t>يعرف طريقة </a:t>
            </a:r>
            <a:r>
              <a:rPr lang="ar-JO" sz="4000" dirty="0" smtClean="0"/>
              <a:t>حركة الحيوانات .</a:t>
            </a:r>
            <a:r>
              <a:rPr lang="en-US" sz="4000" dirty="0" smtClean="0"/>
              <a:t> </a:t>
            </a:r>
            <a:endParaRPr lang="ar-JO" sz="4000" dirty="0" smtClean="0"/>
          </a:p>
          <a:p>
            <a:pPr algn="r" rtl="1"/>
            <a:endParaRPr lang="ar-JO" sz="4000" dirty="0" smtClean="0"/>
          </a:p>
          <a:p>
            <a:pPr algn="r" rtl="1"/>
            <a:r>
              <a:rPr lang="ar-JO" sz="4000" dirty="0" smtClean="0"/>
              <a:t>2- </a:t>
            </a:r>
            <a:r>
              <a:rPr lang="ar-JO" sz="4000" dirty="0" smtClean="0"/>
              <a:t>يعرف طريقة </a:t>
            </a:r>
            <a:r>
              <a:rPr lang="ar-JO" sz="4000" dirty="0" smtClean="0"/>
              <a:t>حركة </a:t>
            </a:r>
            <a:r>
              <a:rPr lang="ar-JO" sz="4000" dirty="0" smtClean="0"/>
              <a:t>النّباتات </a:t>
            </a:r>
            <a:r>
              <a:rPr lang="ar-JO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533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خصائص الكائنات الحيّة 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353300" y="1752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1- النّمو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2514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2- التّكاثر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276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3- الاستجابة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4038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>
                <a:solidFill>
                  <a:srgbClr val="FF0000"/>
                </a:solidFill>
              </a:rPr>
              <a:t>4- الحركة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4800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5- التّغذية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6096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24700" y="838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نستنتج </a:t>
            </a:r>
            <a:r>
              <a:rPr lang="ar-JO" sz="4000" dirty="0" smtClean="0"/>
              <a:t>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838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الْقفز</a:t>
            </a:r>
            <a:endParaRPr lang="en-US" sz="6000" dirty="0"/>
          </a:p>
        </p:txBody>
      </p:sp>
      <p:pic>
        <p:nvPicPr>
          <p:cNvPr id="1026" name="Picture 2" descr="C:\Users\Lenovo\AppData\Local\Microsoft\Windows\INetCache\IE\DXYCIZ70\249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24200"/>
            <a:ext cx="2540000" cy="2057400"/>
          </a:xfrm>
          <a:prstGeom prst="rect">
            <a:avLst/>
          </a:prstGeom>
          <a:noFill/>
        </p:spPr>
      </p:pic>
      <p:pic>
        <p:nvPicPr>
          <p:cNvPr id="1027" name="Picture 3" descr="C:\Users\Lenovo\AppData\Local\Microsoft\Windows\INetCache\IE\EESIROIJ\Sylvilagus_bachmani_01035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2590801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الأرنب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638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الضّفدع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914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الزّحف</a:t>
            </a:r>
            <a:endParaRPr lang="en-US" sz="6000" dirty="0"/>
          </a:p>
        </p:txBody>
      </p:sp>
      <p:pic>
        <p:nvPicPr>
          <p:cNvPr id="2050" name="Picture 2" descr="C:\Users\Lenovo\AppData\Local\Microsoft\Windows\INetCache\IE\OX8ZDNGA\1200px-Testudo_graeca_at_Dibbeen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2" y="2728912"/>
            <a:ext cx="3314700" cy="2605088"/>
          </a:xfrm>
          <a:prstGeom prst="rect">
            <a:avLst/>
          </a:prstGeom>
          <a:noFill/>
        </p:spPr>
      </p:pic>
      <p:pic>
        <p:nvPicPr>
          <p:cNvPr id="2051" name="Picture 3" descr="C:\Users\Lenovo\AppData\Local\Microsoft\Windows\INetCache\IE\NHE3BIVZ\Crotalus_cerastes_mesquite_springs_C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355600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6248400" y="5715000"/>
            <a:ext cx="121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الأفعى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السّلحفاة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الْجري</a:t>
            </a:r>
            <a:endParaRPr lang="en-US" sz="6000" dirty="0"/>
          </a:p>
        </p:txBody>
      </p:sp>
      <p:pic>
        <p:nvPicPr>
          <p:cNvPr id="3074" name="Picture 2" descr="C:\Users\Lenovo\AppData\Local\Microsoft\Windows\INetCache\IE\DXYCIZ70\220px-African_Lion_Panthera_leo_Male_Pittsburgh_2800px_adjuste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67000"/>
            <a:ext cx="2794000" cy="1993900"/>
          </a:xfrm>
          <a:prstGeom prst="rect">
            <a:avLst/>
          </a:prstGeom>
          <a:noFill/>
        </p:spPr>
      </p:pic>
      <p:pic>
        <p:nvPicPr>
          <p:cNvPr id="3075" name="Picture 3" descr="C:\Users\Lenovo\AppData\Local\Microsoft\Windows\INetCache\IE\EESIROIJ\P.t.altaica_Tomak_Ma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3337560" cy="21427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257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النّمر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181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الْأسد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09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الطّيران</a:t>
            </a:r>
            <a:endParaRPr lang="en-US" sz="6000" dirty="0"/>
          </a:p>
        </p:txBody>
      </p:sp>
      <p:pic>
        <p:nvPicPr>
          <p:cNvPr id="4098" name="Picture 2" descr="C:\Users\Lenovo\AppData\Local\Microsoft\Windows\INetCache\IE\NHE3BIVZ\Viceroy_Butterfl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733800" cy="2667000"/>
          </a:xfrm>
          <a:prstGeom prst="rect">
            <a:avLst/>
          </a:prstGeom>
          <a:noFill/>
        </p:spPr>
      </p:pic>
      <p:pic>
        <p:nvPicPr>
          <p:cNvPr id="4099" name="Picture 3" descr="C:\Users\Lenovo\AppData\Local\Microsoft\Windows\INetCache\IE\DXYCIZ70\USGS_Prairie_Falco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2529840" cy="2554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5486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/>
              <a:t>ا</a:t>
            </a:r>
            <a:r>
              <a:rPr lang="ar-JO" sz="4000" dirty="0" smtClean="0"/>
              <a:t>لْفراشة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410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الصّقر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09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السّباحة</a:t>
            </a:r>
            <a:endParaRPr lang="en-US" sz="6000" dirty="0"/>
          </a:p>
        </p:txBody>
      </p:sp>
      <p:pic>
        <p:nvPicPr>
          <p:cNvPr id="5122" name="Picture 2" descr="C:\Users\Lenovo\AppData\Local\Microsoft\Windows\INetCache\IE\EESIROIJ\1200px-Bluegill_(fish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67000"/>
            <a:ext cx="3505200" cy="1985010"/>
          </a:xfrm>
          <a:prstGeom prst="rect">
            <a:avLst/>
          </a:prstGeom>
          <a:noFill/>
        </p:spPr>
      </p:pic>
      <p:pic>
        <p:nvPicPr>
          <p:cNvPr id="5123" name="Picture 3" descr="C:\Users\Lenovo\AppData\Local\Microsoft\Windows\INetCache\IE\OX8ZDNGA\1200px-Peponocephala_electra_Mayott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3429000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5334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السّمكة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334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الْحوت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101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نشاط (1) أكتب طريقة الحركة .</vt:lpstr>
      <vt:lpstr>Slide 12</vt:lpstr>
      <vt:lpstr>نشاط (2) أختار طريقة الحركة المناسبة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33</cp:revision>
  <dcterms:created xsi:type="dcterms:W3CDTF">2020-06-20T14:24:11Z</dcterms:created>
  <dcterms:modified xsi:type="dcterms:W3CDTF">2020-08-06T12:08:48Z</dcterms:modified>
</cp:coreProperties>
</file>