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0" r:id="rId3"/>
    <p:sldId id="261" r:id="rId4"/>
    <p:sldId id="263" r:id="rId5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JO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57068-C9FB-4E8E-A523-2190FA61C042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CE57068-C9FB-4E8E-A523-2190FA61C042}" type="datetimeFigureOut">
              <a:rPr lang="ar-JO" smtClean="0"/>
              <a:pPr/>
              <a:t>18/02/1444</a:t>
            </a:fld>
            <a:endParaRPr lang="ar-JO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7528307-A254-404B-979D-4794057A2A5A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90600" y="1828800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ar-JO" sz="6600" b="1" dirty="0"/>
              <a:t>التَّـدْريـبـاتُ</a:t>
            </a:r>
            <a:endParaRPr lang="ar-JO" sz="66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JO" dirty="0"/>
              <a:t>ص 11+</a:t>
            </a:r>
            <a:r>
              <a:rPr lang="ar-JO" dirty="0" err="1"/>
              <a:t>ص12</a:t>
            </a:r>
            <a:endParaRPr lang="ar-J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2F8CC-1200-401A-A793-13EDFBE80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JO" dirty="0"/>
              <a:t>أكْمِلْ على نَمَطِ الْمِثالِ:</a:t>
            </a:r>
            <a:br>
              <a:rPr lang="ar-JO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01F87-E671-4D8B-A19C-063FA107D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JO" dirty="0">
                <a:solidFill>
                  <a:schemeClr val="tx1"/>
                </a:solidFill>
              </a:rPr>
              <a:t>مِثالٌ: </a:t>
            </a:r>
            <a:r>
              <a:rPr lang="ar-JO" dirty="0">
                <a:solidFill>
                  <a:srgbClr val="FF0000"/>
                </a:solidFill>
              </a:rPr>
              <a:t>يَفْعَلونَ             يَفْعَلُ</a:t>
            </a:r>
          </a:p>
          <a:p>
            <a:pPr marL="0" indent="0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JO" dirty="0">
                <a:solidFill>
                  <a:srgbClr val="FF0000"/>
                </a:solidFill>
              </a:rPr>
              <a:t>        </a:t>
            </a:r>
            <a:r>
              <a:rPr lang="ar-JO" dirty="0">
                <a:solidFill>
                  <a:schemeClr val="tx1"/>
                </a:solidFill>
              </a:rPr>
              <a:t>يَرْجِعونَ</a:t>
            </a:r>
            <a:r>
              <a:rPr lang="ar-JO" dirty="0">
                <a:solidFill>
                  <a:srgbClr val="FF0000"/>
                </a:solidFill>
              </a:rPr>
              <a:t>            </a:t>
            </a:r>
            <a:r>
              <a:rPr lang="ar-JO" dirty="0">
                <a:solidFill>
                  <a:srgbClr val="009900"/>
                </a:solidFill>
              </a:rPr>
              <a:t>يَرْجِعُ</a:t>
            </a:r>
          </a:p>
          <a:p>
            <a:pPr marL="0" indent="0">
              <a:buNone/>
            </a:pPr>
            <a:r>
              <a:rPr lang="ar-JO" dirty="0">
                <a:solidFill>
                  <a:srgbClr val="FF0000"/>
                </a:solidFill>
              </a:rPr>
              <a:t>        </a:t>
            </a:r>
            <a:r>
              <a:rPr lang="ar-JO" dirty="0">
                <a:solidFill>
                  <a:schemeClr val="tx1"/>
                </a:solidFill>
              </a:rPr>
              <a:t>يَشْهَدونَ </a:t>
            </a:r>
            <a:r>
              <a:rPr lang="ar-JO" dirty="0">
                <a:solidFill>
                  <a:srgbClr val="FF0000"/>
                </a:solidFill>
              </a:rPr>
              <a:t>         </a:t>
            </a:r>
            <a:r>
              <a:rPr lang="ar-JO" dirty="0">
                <a:solidFill>
                  <a:srgbClr val="009900"/>
                </a:solidFill>
              </a:rPr>
              <a:t>يَشْهَدُ</a:t>
            </a:r>
          </a:p>
          <a:p>
            <a:pPr marL="0" indent="0">
              <a:buNone/>
            </a:pPr>
            <a:r>
              <a:rPr lang="ar-JO" dirty="0">
                <a:solidFill>
                  <a:srgbClr val="FF0000"/>
                </a:solidFill>
              </a:rPr>
              <a:t>        </a:t>
            </a:r>
            <a:r>
              <a:rPr lang="ar-JO" dirty="0">
                <a:solidFill>
                  <a:srgbClr val="009900"/>
                </a:solidFill>
              </a:rPr>
              <a:t>يُحافِظونَ</a:t>
            </a:r>
            <a:r>
              <a:rPr lang="ar-JO" dirty="0">
                <a:solidFill>
                  <a:srgbClr val="FF0000"/>
                </a:solidFill>
              </a:rPr>
              <a:t>          </a:t>
            </a:r>
            <a:r>
              <a:rPr lang="ar-JO" dirty="0">
                <a:solidFill>
                  <a:schemeClr val="tx1"/>
                </a:solidFill>
              </a:rPr>
              <a:t>يُحافِظُ</a:t>
            </a:r>
          </a:p>
          <a:p>
            <a:pPr marL="0" indent="0">
              <a:buNone/>
            </a:pPr>
            <a:r>
              <a:rPr lang="ar-JO" dirty="0">
                <a:solidFill>
                  <a:srgbClr val="FF0000"/>
                </a:solidFill>
              </a:rPr>
              <a:t>        </a:t>
            </a:r>
            <a:r>
              <a:rPr lang="ar-JO" dirty="0">
                <a:solidFill>
                  <a:srgbClr val="009900"/>
                </a:solidFill>
              </a:rPr>
              <a:t>يُعيدونَ </a:t>
            </a:r>
            <a:r>
              <a:rPr lang="ar-JO" dirty="0">
                <a:solidFill>
                  <a:srgbClr val="FF0000"/>
                </a:solidFill>
              </a:rPr>
              <a:t>            </a:t>
            </a:r>
            <a:r>
              <a:rPr lang="ar-JO" dirty="0">
                <a:solidFill>
                  <a:schemeClr val="tx1"/>
                </a:solidFill>
              </a:rPr>
              <a:t>يُعيدُ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177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32FD-AD62-4354-BAA8-76AEF6D60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JO" dirty="0"/>
              <a:t>أكْمِلْ عَلى نَمَطِ الْمِثالِ:</a:t>
            </a:r>
            <a:br>
              <a:rPr lang="ar-JO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F5DB7-1589-4D77-A9BF-BA6EA93C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ar-JO" sz="5200" dirty="0">
                <a:latin typeface="Arial" panose="020B0604020202020204" pitchFamily="34" charset="0"/>
                <a:cs typeface="Arial" panose="020B0604020202020204" pitchFamily="34" charset="0"/>
              </a:rPr>
              <a:t>مِثالٌ:   </a:t>
            </a:r>
            <a:r>
              <a:rPr lang="ar-JO" sz="5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شاهِدٌ           وَمَشْهودٌ</a:t>
            </a:r>
          </a:p>
          <a:p>
            <a:pPr marL="0" indent="0">
              <a:buNone/>
            </a:pPr>
            <a:endParaRPr lang="ar-JO" sz="5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ar-JO" sz="5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ar-JO" sz="5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سابِقٌ             وَ</a:t>
            </a:r>
            <a:r>
              <a:rPr lang="ar-JO" sz="52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مسبوقٌ</a:t>
            </a:r>
          </a:p>
          <a:p>
            <a:pPr marL="0" indent="0">
              <a:buNone/>
            </a:pPr>
            <a:r>
              <a:rPr lang="ar-JO" sz="5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ar-JO" sz="52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واعِدٌ </a:t>
            </a:r>
            <a:r>
              <a:rPr lang="ar-JO" sz="5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وَمَوعودٌ</a:t>
            </a:r>
          </a:p>
          <a:p>
            <a:pPr marL="0" indent="0">
              <a:buNone/>
            </a:pPr>
            <a:r>
              <a:rPr lang="ar-JO" sz="5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ar-JO" sz="52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حافِظٌ</a:t>
            </a:r>
            <a:r>
              <a:rPr lang="ar-JO" sz="5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وَمَحْفوظٌ</a:t>
            </a:r>
          </a:p>
          <a:p>
            <a:pPr marL="0" indent="0">
              <a:buNone/>
            </a:pPr>
            <a:r>
              <a:rPr lang="ar-JO" sz="5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ar-JO" sz="5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فاهمٌ             وَ</a:t>
            </a:r>
            <a:r>
              <a:rPr lang="ar-JO" sz="52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مَفهومٌ</a:t>
            </a:r>
          </a:p>
          <a:p>
            <a:pPr marL="0" indent="0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ar-JO" dirty="0">
                <a:solidFill>
                  <a:srgbClr val="FF0000"/>
                </a:solidFill>
              </a:rPr>
              <a:t>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039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55B50-9109-41DD-BA76-A74159F72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JO" dirty="0"/>
              <a:t> أكْمِلْ عَلى نَمَطِ الْمِثالِ في ما يَأْتي:</a:t>
            </a:r>
            <a:br>
              <a:rPr lang="ar-JO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B839D-120B-42D0-BE83-B37E3368B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04800" y="1554162"/>
            <a:ext cx="9296400" cy="4525963"/>
          </a:xfrm>
        </p:spPr>
        <p:txBody>
          <a:bodyPr>
            <a:normAutofit fontScale="92500" lnSpcReduction="20000"/>
          </a:bodyPr>
          <a:lstStyle/>
          <a:p>
            <a:pPr marL="400050" lvl="1" indent="0">
              <a:buNone/>
            </a:pPr>
            <a:r>
              <a:rPr lang="ar-JO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أ-غَرَسَ الْفَلّاحُ الشَّجَرَ.          غُرِسَ الشَّجَرُ.</a:t>
            </a:r>
          </a:p>
          <a:p>
            <a:pPr marL="1143000" lvl="1" indent="-742950">
              <a:buAutoNum type="arabic1Minus"/>
            </a:pPr>
            <a:endParaRPr lang="ar-JO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ar-JO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ب-رَسَمَ الْفَنّانُ الْمَنْظَرَ.</a:t>
            </a:r>
            <a:r>
              <a:rPr lang="ar-JO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رُسِمَ الْمَنْظَرُ.</a:t>
            </a:r>
          </a:p>
          <a:p>
            <a:pPr marL="0" indent="0">
              <a:buNone/>
            </a:pPr>
            <a:endParaRPr lang="ar-JO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ar-JO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ج- أَخَذَ الْمُحْسِنُ الْأَجْرَ مِنَ اللّهِ.    </a:t>
            </a:r>
            <a:r>
              <a:rPr lang="ar-JO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أُخِذَ الْأَجرُ مِنَ اللّهِ.</a:t>
            </a:r>
          </a:p>
          <a:p>
            <a:pPr marL="0" indent="0">
              <a:buNone/>
            </a:pPr>
            <a:endParaRPr lang="ar-JO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ar-JO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د- صَنَعَ الْخَيّاطُ الثَّوْبَ مِنَ الْقُطْنِ. </a:t>
            </a:r>
            <a:r>
              <a:rPr lang="ar-JO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صُنِعَ الثَّوْبُ مِنَ الْقُطْنِ.</a:t>
            </a:r>
          </a:p>
          <a:p>
            <a:pPr marL="0" indent="0">
              <a:buNone/>
            </a:pPr>
            <a:r>
              <a:rPr lang="ar-JO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1800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أصل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87</TotalTime>
  <Words>102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Franklin Gothic Book</vt:lpstr>
      <vt:lpstr>Franklin Gothic Medium</vt:lpstr>
      <vt:lpstr>Tahoma</vt:lpstr>
      <vt:lpstr>Wingdings 2</vt:lpstr>
      <vt:lpstr>رحلة</vt:lpstr>
      <vt:lpstr>التَّـدْريـبـاتُ</vt:lpstr>
      <vt:lpstr>أكْمِلْ على نَمَطِ الْمِثالِ: </vt:lpstr>
      <vt:lpstr>أكْمِلْ عَلى نَمَطِ الْمِثالِ: </vt:lpstr>
      <vt:lpstr> أكْمِلْ عَلى نَمَطِ الْمِثالِ في ما يَأْتي: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التَّـدْريـبـاتُ</dc:title>
  <dc:creator>USER</dc:creator>
  <cp:lastModifiedBy>Amal.Batarseh</cp:lastModifiedBy>
  <cp:revision>15</cp:revision>
  <dcterms:created xsi:type="dcterms:W3CDTF">2020-06-17T06:15:27Z</dcterms:created>
  <dcterms:modified xsi:type="dcterms:W3CDTF">2022-09-14T09:51:06Z</dcterms:modified>
</cp:coreProperties>
</file>