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2F061-6B4A-4412-B1DE-053BC88C9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3CA7DF-785A-4D75-92A3-877D8DD20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4F0E7-32C9-4CC1-A3D0-F84D42EB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2A0DB-865A-4183-B4D2-14A3A70D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5C697-B0D4-455F-A472-C2180626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7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3135-7836-4DB1-9D1C-4B19E3AD9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60CA9-1DE0-4867-99E2-734589ED7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3EFAD-F807-412E-9647-EF8DCC66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6798F-607E-46D0-BBF6-AD6614E8C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3D4A8-4707-4940-9186-CACF4219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3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468913-F3C0-4000-8F72-4434792447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5A53F-D0D4-4EE6-B8C3-AB39B2199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08FE4-7FB6-410B-A8EA-BC9BCCCE1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B5697-C3C1-446D-B4E5-AE3FCA9DA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BFB0E-492D-4BDA-B0D4-76E98670F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8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91A8C-E368-48C9-ABBA-99CDB8731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51480-638F-4B0A-AA1C-7A1C3869E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7E9D7-035E-44FC-B9DB-A55492CC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B2259-341A-4674-B028-1B3E07B2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F8B7F-B909-4CC9-ABB0-9F033637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8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ECC26-CE40-4900-BF82-EF07EB705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2D235-95B3-4D41-ADF7-804FA7B45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0B990-189C-4858-B87D-3C4F9DCD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3ED99-EBCC-47F2-AD8F-5100DA3F8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901F9-7C45-402E-8423-F1364C49B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6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BAE3B-C52A-46D7-BBE8-A41523871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4C1D1-49AC-45F3-BF38-65A31C8965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24E837-90C3-49C1-A038-E38C7E87C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5A3AC-22E6-4AF8-AB3E-3C86F213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C6DB57-73B6-407D-B5AF-CB59A50B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5D61F-F33C-440E-9695-D0ABFEB61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8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A4D0B-1580-4BA1-9A53-CDC3D0305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3B6A3-9734-48BE-AD5C-A1D164068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B2312-721C-4D44-AAFB-60BDA957D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466411-CA29-4BDE-A205-533F262881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1C9530-F088-47C1-8D2F-87A3FD91B4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C0C68C-99D2-4FDC-8547-4A8577B4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F7D50E-87F0-4D3C-9131-BA4E28DC2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4EBC33-79EA-49AA-8C92-D3C53AB40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AB591-3B63-4BDA-9979-7687538B7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17CFFB-D2F2-46D6-B7BA-379E748D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6D906-2539-4BCE-A2A8-0064EEF7A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73C50-FB26-4046-A14E-2A4806FC5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4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614E9E-2816-482C-8FA6-13942C79C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BD1208-C9D9-499E-B124-14F4C4CB7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44947-DA9C-45E4-A36B-543A81C02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6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3A48C-760B-4149-8507-794548106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173A5-C434-4F3B-9295-38D884551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51383-BEA7-40C4-ADC0-BB9A1010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6DD7B-B84D-4B39-8299-B10BD950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4DF99-FA45-477D-ADE9-F762261D9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F0E3B-D7F7-4D08-87D2-E8AFB759F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5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DDC31-B746-4586-A067-BE025B11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62271D-BA8E-4982-AF1A-59ABC584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C041F-F1F7-4414-A6EC-C01FF252B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24226-2E0F-4975-803C-1F4B10271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B7A2-0B8A-427A-A50B-9A7DBF773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84E929-8E68-467E-AD59-4F51AE4F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58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81E65B-7A1A-4B44-9F4D-047E33FA4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90AD1-DBAA-489F-841A-59931B647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E1DDE-9A73-48EF-85D8-8C5D63F8E2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2CF38-D40F-4E45-A309-A8922E86D4E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6A26A-8699-497E-ABCB-EAF1BE3D0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9BC57-4C09-4BF4-B2A2-76D3778C6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9958B-BBEB-46CA-A260-36EFF526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2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B411-069D-4353-BD94-BC1F766130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61897B-305A-44AF-812A-0DA190EC11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Yellow Background clipart - Letter, Alphabet, Blue, transparent clip art">
            <a:extLst>
              <a:ext uri="{FF2B5EF4-FFF2-40B4-BE49-F238E27FC236}">
                <a16:creationId xmlns:a16="http://schemas.microsoft.com/office/drawing/2014/main" id="{6F8B4F49-4BEF-4C61-8AC5-97ADDA3FF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87"/>
            <a:ext cx="12191999" cy="684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477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6F4DD-8A7E-4A88-9946-E750E0126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DB124B-88C6-463B-8CDF-53036E8BFA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5A149E-BAB8-4D92-A07B-E0A075FA0EF4}"/>
              </a:ext>
            </a:extLst>
          </p:cNvPr>
          <p:cNvSpPr txBox="1"/>
          <p:nvPr/>
        </p:nvSpPr>
        <p:spPr>
          <a:xfrm>
            <a:off x="4651512" y="5349875"/>
            <a:ext cx="6798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sz="8000" dirty="0">
                <a:latin typeface="Comic Sans MS" panose="030F0702030302020204" pitchFamily="66" charset="0"/>
              </a:rPr>
              <a:t>ee</a:t>
            </a:r>
          </a:p>
        </p:txBody>
      </p:sp>
      <p:pic>
        <p:nvPicPr>
          <p:cNvPr id="2054" name="Picture 6" descr="Grinning Bee Clipart Free PNG Image｜Illustoon">
            <a:extLst>
              <a:ext uri="{FF2B5EF4-FFF2-40B4-BE49-F238E27FC236}">
                <a16:creationId xmlns:a16="http://schemas.microsoft.com/office/drawing/2014/main" id="{86AD9070-C3D1-4F16-B98D-63611A997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530" y="72542"/>
            <a:ext cx="5231295" cy="5231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85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12E3-CD56-4DCF-B10A-369BE9C514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025A1-E643-4E1F-BAFF-CBE1F8DBA8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Balloon Pink PNG Clipart | Gallery Yopriceville - High-Quality Images and  Transparent PNG Free Clipart">
            <a:extLst>
              <a:ext uri="{FF2B5EF4-FFF2-40B4-BE49-F238E27FC236}">
                <a16:creationId xmlns:a16="http://schemas.microsoft.com/office/drawing/2014/main" id="{6ED8966A-0466-4E6E-AEA9-E66D5FBE6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190" y="424070"/>
            <a:ext cx="6334539" cy="520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0A97BD-A6DE-4482-B35B-0CD1A7DE17C7}"/>
              </a:ext>
            </a:extLst>
          </p:cNvPr>
          <p:cNvSpPr txBox="1"/>
          <p:nvPr/>
        </p:nvSpPr>
        <p:spPr>
          <a:xfrm>
            <a:off x="4267200" y="5844209"/>
            <a:ext cx="45057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sz="6000" dirty="0">
                <a:latin typeface="Comic Sans MS" panose="030F0702030302020204" pitchFamily="66" charset="0"/>
              </a:rPr>
              <a:t>alloon</a:t>
            </a:r>
          </a:p>
        </p:txBody>
      </p:sp>
    </p:spTree>
    <p:extLst>
      <p:ext uri="{BB962C8B-B14F-4D97-AF65-F5344CB8AC3E}">
        <p14:creationId xmlns:p14="http://schemas.microsoft.com/office/powerpoint/2010/main" val="256902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7C07F-1033-4132-BC03-6541FB3389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2E4AD6-6EBE-423F-8AD0-8658419747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Lovely Bat Clipart Vector Png Element, Bat, Bat Clipart, Bat Png PNG and  Vector with Transparent Background for Free Download">
            <a:extLst>
              <a:ext uri="{FF2B5EF4-FFF2-40B4-BE49-F238E27FC236}">
                <a16:creationId xmlns:a16="http://schemas.microsoft.com/office/drawing/2014/main" id="{3ED0436B-AE44-478C-8683-EA4C2353C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218" y="-39757"/>
            <a:ext cx="6675782" cy="466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33EA82-B107-48FE-8E18-F4B06A4FC7FB}"/>
              </a:ext>
            </a:extLst>
          </p:cNvPr>
          <p:cNvSpPr txBox="1"/>
          <p:nvPr/>
        </p:nvSpPr>
        <p:spPr>
          <a:xfrm>
            <a:off x="4976191" y="4738342"/>
            <a:ext cx="39093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sz="8800" dirty="0">
                <a:latin typeface="Comic Sans MS" panose="030F0702030302020204" pitchFamily="66" charset="0"/>
              </a:rPr>
              <a:t>at</a:t>
            </a:r>
          </a:p>
        </p:txBody>
      </p:sp>
    </p:spTree>
    <p:extLst>
      <p:ext uri="{BB962C8B-B14F-4D97-AF65-F5344CB8AC3E}">
        <p14:creationId xmlns:p14="http://schemas.microsoft.com/office/powerpoint/2010/main" val="357106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EC45E-F142-4BC2-9B41-D0FE7BA1A3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EC7689-9661-4211-AFDF-D29B311371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BACKPACK2.jpg (319×394) | Ideias para escola, Dia dos professores, Aulas">
            <a:extLst>
              <a:ext uri="{FF2B5EF4-FFF2-40B4-BE49-F238E27FC236}">
                <a16:creationId xmlns:a16="http://schemas.microsoft.com/office/drawing/2014/main" id="{109FB7E9-8BB9-43C8-A465-8621A8683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636" y="62689"/>
            <a:ext cx="4205184" cy="488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54EA82-0F90-4AAC-85CF-B4C03522CD6E}"/>
              </a:ext>
            </a:extLst>
          </p:cNvPr>
          <p:cNvSpPr txBox="1"/>
          <p:nvPr/>
        </p:nvSpPr>
        <p:spPr>
          <a:xfrm>
            <a:off x="4572000" y="4950807"/>
            <a:ext cx="39889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sz="9600" dirty="0">
                <a:latin typeface="Comic Sans MS" panose="030F0702030302020204" pitchFamily="66" charset="0"/>
              </a:rPr>
              <a:t>ag</a:t>
            </a:r>
          </a:p>
        </p:txBody>
      </p:sp>
    </p:spTree>
    <p:extLst>
      <p:ext uri="{BB962C8B-B14F-4D97-AF65-F5344CB8AC3E}">
        <p14:creationId xmlns:p14="http://schemas.microsoft.com/office/powerpoint/2010/main" val="226647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C2392-27DA-478A-AAF9-FF8E15178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C4FB5-5D83-4009-A10E-9CAD9314D4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Pink Butterfly Clipart Stock Illustrations – 1,218 Pink Butterfly Clipart  Stock Illustrations, Vectors &amp; Clipart - Dreamstime">
            <a:extLst>
              <a:ext uri="{FF2B5EF4-FFF2-40B4-BE49-F238E27FC236}">
                <a16:creationId xmlns:a16="http://schemas.microsoft.com/office/drawing/2014/main" id="{F5C5905A-4AB5-4D10-A145-B054C6BF2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756" y="-36098"/>
            <a:ext cx="6778487" cy="470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824E3D-BB80-4D4F-A278-A6807C3C6C26}"/>
              </a:ext>
            </a:extLst>
          </p:cNvPr>
          <p:cNvSpPr txBox="1"/>
          <p:nvPr/>
        </p:nvSpPr>
        <p:spPr>
          <a:xfrm>
            <a:off x="4028661" y="5135472"/>
            <a:ext cx="5685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sz="7200" dirty="0">
                <a:latin typeface="Comic Sans MS" panose="030F0702030302020204" pitchFamily="66" charset="0"/>
              </a:rPr>
              <a:t>utterfly</a:t>
            </a:r>
          </a:p>
        </p:txBody>
      </p:sp>
    </p:spTree>
    <p:extLst>
      <p:ext uri="{BB962C8B-B14F-4D97-AF65-F5344CB8AC3E}">
        <p14:creationId xmlns:p14="http://schemas.microsoft.com/office/powerpoint/2010/main" val="6203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2</cp:revision>
  <dcterms:created xsi:type="dcterms:W3CDTF">2020-09-10T18:32:03Z</dcterms:created>
  <dcterms:modified xsi:type="dcterms:W3CDTF">2020-09-10T18:39:30Z</dcterms:modified>
</cp:coreProperties>
</file>