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B9FC-2B66-4456-84E2-3B774F4DA9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15B-69EA-42E2-AB07-4BA20EBC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4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B9FC-2B66-4456-84E2-3B774F4DA9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15B-69EA-42E2-AB07-4BA20EBC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5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B9FC-2B66-4456-84E2-3B774F4DA9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15B-69EA-42E2-AB07-4BA20EBC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B9FC-2B66-4456-84E2-3B774F4DA9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15B-69EA-42E2-AB07-4BA20EBC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B9FC-2B66-4456-84E2-3B774F4DA9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15B-69EA-42E2-AB07-4BA20EBC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0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B9FC-2B66-4456-84E2-3B774F4DA9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15B-69EA-42E2-AB07-4BA20EBC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B9FC-2B66-4456-84E2-3B774F4DA9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15B-69EA-42E2-AB07-4BA20EBC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1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B9FC-2B66-4456-84E2-3B774F4DA9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15B-69EA-42E2-AB07-4BA20EBC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1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B9FC-2B66-4456-84E2-3B774F4DA9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15B-69EA-42E2-AB07-4BA20EBC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9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B9FC-2B66-4456-84E2-3B774F4DA9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15B-69EA-42E2-AB07-4BA20EBC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8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B9FC-2B66-4456-84E2-3B774F4DA9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815B-69EA-42E2-AB07-4BA20EBC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1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B9FC-2B66-4456-84E2-3B774F4DA9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815B-69EA-42E2-AB07-4BA20EBC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8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8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540913"/>
            <a:ext cx="10676585" cy="5795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0310" y="3992451"/>
            <a:ext cx="5022760" cy="75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كانتِ السّماءُ ملبّدةً بالغيومِ.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485623" y="5254580"/>
            <a:ext cx="4327301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/>
              <a:t>كانَ البناءانِ حديثيْنِ.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848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124" y="0"/>
            <a:ext cx="11848563" cy="61045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01577" y="1983346"/>
            <a:ext cx="450761" cy="592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rgbClr val="FF0000"/>
                </a:solidFill>
              </a:rPr>
              <a:t>ؤْ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3352" y="2266682"/>
            <a:ext cx="540913" cy="437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rgbClr val="FF0000"/>
                </a:solidFill>
              </a:rPr>
              <a:t>ئـْ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11425" y="3243330"/>
            <a:ext cx="540913" cy="437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rgbClr val="FF0000"/>
                </a:solidFill>
              </a:rPr>
              <a:t>ؤُ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1228" y="3366216"/>
            <a:ext cx="540913" cy="437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rgbClr val="FF0000"/>
                </a:solidFill>
              </a:rPr>
              <a:t>ئـِ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01577" y="4236077"/>
            <a:ext cx="540913" cy="437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rgbClr val="FF0000"/>
                </a:solidFill>
              </a:rPr>
              <a:t>أْ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4259" y="4426040"/>
            <a:ext cx="540913" cy="437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rgbClr val="FF0000"/>
                </a:solidFill>
              </a:rPr>
              <a:t>ؤُ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40968" y="5341513"/>
            <a:ext cx="540913" cy="437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rgbClr val="FF0000"/>
                </a:solidFill>
              </a:rPr>
              <a:t>ئـَ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4258" y="5341513"/>
            <a:ext cx="540913" cy="437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>
                <a:solidFill>
                  <a:srgbClr val="FF0000"/>
                </a:solidFill>
              </a:rPr>
              <a:t>ءَ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1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30" y="244700"/>
            <a:ext cx="12234930" cy="64523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75808" y="1326524"/>
            <a:ext cx="1352282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rgbClr val="FF0000"/>
                </a:solidFill>
              </a:rPr>
              <a:t>فتًى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2726" y="2251656"/>
            <a:ext cx="1352282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rgbClr val="FF0000"/>
                </a:solidFill>
              </a:rPr>
              <a:t>حرصًا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7290" y="3354946"/>
            <a:ext cx="1352282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rgbClr val="FF0000"/>
                </a:solidFill>
              </a:rPr>
              <a:t>سنةً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7290" y="4199096"/>
            <a:ext cx="1352282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rgbClr val="FF0000"/>
                </a:solidFill>
              </a:rPr>
              <a:t>جزءًا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6377" y="5089302"/>
            <a:ext cx="1352282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rgbClr val="FF0000"/>
                </a:solidFill>
              </a:rPr>
              <a:t>سماءً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633" y="-283335"/>
            <a:ext cx="11869806" cy="634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66" y="206063"/>
            <a:ext cx="8574754" cy="4713668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9260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0062" y="540912"/>
            <a:ext cx="289053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JO" sz="4400" dirty="0">
                <a:solidFill>
                  <a:srgbClr val="00B050"/>
                </a:solidFill>
              </a:rPr>
              <a:t>أ</a:t>
            </a:r>
            <a:r>
              <a:rPr lang="ar-JO" sz="5400" dirty="0">
                <a:solidFill>
                  <a:srgbClr val="00B050"/>
                </a:solidFill>
              </a:rPr>
              <a:t>.</a:t>
            </a:r>
            <a:r>
              <a:rPr lang="ar-JO" sz="5400" dirty="0"/>
              <a:t> </a:t>
            </a:r>
            <a:r>
              <a:rPr lang="ar-JO" sz="5400" dirty="0">
                <a:solidFill>
                  <a:srgbClr val="00B050"/>
                </a:solidFill>
              </a:rPr>
              <a:t>المتعدّي. </a:t>
            </a:r>
          </a:p>
          <a:p>
            <a:pPr algn="r"/>
            <a:r>
              <a:rPr lang="ar-JO" sz="5400" dirty="0">
                <a:solidFill>
                  <a:srgbClr val="00B050"/>
                </a:solidFill>
              </a:rPr>
              <a:t>ب. اللّازم.</a:t>
            </a:r>
          </a:p>
          <a:p>
            <a:pPr algn="r"/>
            <a:r>
              <a:rPr lang="ar-JO" sz="5400" dirty="0">
                <a:solidFill>
                  <a:srgbClr val="00B050"/>
                </a:solidFill>
              </a:rPr>
              <a:t>ج. المتعدّي.</a:t>
            </a:r>
          </a:p>
          <a:p>
            <a:pPr algn="r"/>
            <a:r>
              <a:rPr lang="ar-JO" sz="5400" dirty="0">
                <a:solidFill>
                  <a:srgbClr val="00B050"/>
                </a:solidFill>
              </a:rPr>
              <a:t>د. اللّازم.</a:t>
            </a:r>
          </a:p>
          <a:p>
            <a:pPr algn="r"/>
            <a:r>
              <a:rPr lang="ar-JO" sz="5400" dirty="0">
                <a:solidFill>
                  <a:srgbClr val="00B050"/>
                </a:solidFill>
              </a:rPr>
              <a:t>هـ. المتعدّي.</a:t>
            </a:r>
          </a:p>
        </p:txBody>
      </p:sp>
    </p:spTree>
    <p:extLst>
      <p:ext uri="{BB962C8B-B14F-4D97-AF65-F5344CB8AC3E}">
        <p14:creationId xmlns:p14="http://schemas.microsoft.com/office/powerpoint/2010/main" val="36768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19" y="373487"/>
            <a:ext cx="10116962" cy="6001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797" y="2331076"/>
            <a:ext cx="14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9575" y="1017431"/>
            <a:ext cx="37898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JO" sz="5400" dirty="0">
                <a:solidFill>
                  <a:srgbClr val="00B050"/>
                </a:solidFill>
              </a:rPr>
              <a:t>أ. </a:t>
            </a:r>
            <a:r>
              <a:rPr lang="ar-JO" sz="6600" dirty="0">
                <a:solidFill>
                  <a:srgbClr val="00B050"/>
                </a:solidFill>
              </a:rPr>
              <a:t>الصّديقانِ.</a:t>
            </a:r>
          </a:p>
          <a:p>
            <a:pPr algn="r"/>
            <a:r>
              <a:rPr lang="ar-JO" sz="6600" dirty="0">
                <a:solidFill>
                  <a:srgbClr val="00B050"/>
                </a:solidFill>
              </a:rPr>
              <a:t>ب. قصيدتيْنِ.</a:t>
            </a:r>
          </a:p>
          <a:p>
            <a:pPr algn="r"/>
            <a:r>
              <a:rPr lang="ar-JO" sz="6600" dirty="0">
                <a:solidFill>
                  <a:srgbClr val="00B050"/>
                </a:solidFill>
              </a:rPr>
              <a:t>ج. السّائحيْنِ.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0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605308"/>
            <a:ext cx="11603069" cy="60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3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5866" y="734096"/>
            <a:ext cx="114040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JO" sz="4400" dirty="0"/>
              <a:t>أ</a:t>
            </a:r>
            <a:r>
              <a:rPr lang="ar-JO" sz="5400" dirty="0">
                <a:solidFill>
                  <a:srgbClr val="00B050"/>
                </a:solidFill>
              </a:rPr>
              <a:t>. عِباد: عبد.           الجاهلونَ: الجاهلُ.</a:t>
            </a:r>
          </a:p>
          <a:p>
            <a:pPr algn="r"/>
            <a:r>
              <a:rPr lang="ar-JO" sz="5400" dirty="0">
                <a:solidFill>
                  <a:srgbClr val="00B050"/>
                </a:solidFill>
              </a:rPr>
              <a:t>ب. الكنعانيّونَ: الكنعانيُّ.</a:t>
            </a:r>
          </a:p>
          <a:p>
            <a:pPr algn="r"/>
            <a:r>
              <a:rPr lang="ar-JO" sz="5400" dirty="0">
                <a:solidFill>
                  <a:srgbClr val="00B050"/>
                </a:solidFill>
              </a:rPr>
              <a:t>ج. الممرّضات: الممرّضةُ.      المرضى: المريض.</a:t>
            </a:r>
          </a:p>
          <a:p>
            <a:pPr algn="r"/>
            <a:r>
              <a:rPr lang="ar-JO" sz="5400" dirty="0">
                <a:solidFill>
                  <a:srgbClr val="00B050"/>
                </a:solidFill>
              </a:rPr>
              <a:t>د. المواقع: الموقع.</a:t>
            </a:r>
          </a:p>
        </p:txBody>
      </p:sp>
    </p:spTree>
    <p:extLst>
      <p:ext uri="{BB962C8B-B14F-4D97-AF65-F5344CB8AC3E}">
        <p14:creationId xmlns:p14="http://schemas.microsoft.com/office/powerpoint/2010/main" val="134783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0"/>
            <a:ext cx="10191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08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86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h.haddadin</cp:lastModifiedBy>
  <cp:revision>21</cp:revision>
  <dcterms:created xsi:type="dcterms:W3CDTF">2020-09-18T17:11:38Z</dcterms:created>
  <dcterms:modified xsi:type="dcterms:W3CDTF">2022-09-13T05:30:28Z</dcterms:modified>
</cp:coreProperties>
</file>