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2" r:id="rId3"/>
    <p:sldId id="265" r:id="rId4"/>
    <p:sldId id="266" r:id="rId5"/>
    <p:sldId id="267"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9/30/2020</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9/30/2020</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9/30/2020</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9/30/2020</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9/30/2020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9/30/2020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9/30/2020</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9/30/2020</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9/30/2020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9/30/2020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9/30/2020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9/30/2020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9/30/2020</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slide" Target="slide2.xml"/><Relationship Id="rId1" Type="http://schemas.openxmlformats.org/officeDocument/2006/relationships/slideLayout" Target="../slideLayouts/slideLayout1.xml"/><Relationship Id="rId6" Type="http://schemas.openxmlformats.org/officeDocument/2006/relationships/image" Target="../media/image3.jpg"/><Relationship Id="rId5" Type="http://schemas.openxmlformats.org/officeDocument/2006/relationships/slide" Target="slide5.xml"/><Relationship Id="rId4" Type="http://schemas.openxmlformats.org/officeDocument/2006/relationships/slide" Target="slide4.xml"/></Relationships>
</file>

<file path=ppt/slides/_rels/slide2.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640F4-6D23-4402-8E28-75E7B1F4260A}"/>
              </a:ext>
            </a:extLst>
          </p:cNvPr>
          <p:cNvSpPr>
            <a:spLocks noGrp="1"/>
          </p:cNvSpPr>
          <p:nvPr>
            <p:ph type="ctrTitle"/>
          </p:nvPr>
        </p:nvSpPr>
        <p:spPr>
          <a:xfrm>
            <a:off x="1063486" y="-36053"/>
            <a:ext cx="9448800" cy="1825096"/>
          </a:xfrm>
        </p:spPr>
        <p:txBody>
          <a:bodyPr/>
          <a:lstStyle/>
          <a:p>
            <a:pPr algn="ctr" rtl="1"/>
            <a:r>
              <a:rPr lang="ar-JO" dirty="0"/>
              <a:t>الإنسان أجمل خلائق اللّه</a:t>
            </a:r>
            <a:endParaRPr lang="en-US" dirty="0"/>
          </a:p>
        </p:txBody>
      </p:sp>
      <p:sp>
        <p:nvSpPr>
          <p:cNvPr id="3" name="Subtitle 2">
            <a:extLst>
              <a:ext uri="{FF2B5EF4-FFF2-40B4-BE49-F238E27FC236}">
                <a16:creationId xmlns:a16="http://schemas.microsoft.com/office/drawing/2014/main" id="{A4EC6EA7-0E92-4216-82B4-E537BF38DB5D}"/>
              </a:ext>
            </a:extLst>
          </p:cNvPr>
          <p:cNvSpPr>
            <a:spLocks noGrp="1"/>
          </p:cNvSpPr>
          <p:nvPr>
            <p:ph type="subTitle" idx="1"/>
          </p:nvPr>
        </p:nvSpPr>
        <p:spPr>
          <a:xfrm>
            <a:off x="2617304" y="1789043"/>
            <a:ext cx="9448800" cy="2941983"/>
          </a:xfrm>
        </p:spPr>
        <p:txBody>
          <a:bodyPr>
            <a:noAutofit/>
          </a:bodyPr>
          <a:lstStyle/>
          <a:p>
            <a:pPr algn="r" rtl="1"/>
            <a:r>
              <a:rPr lang="ar-JO" sz="4000" b="1" dirty="0">
                <a:solidFill>
                  <a:srgbClr val="FF0000"/>
                </a:solidFill>
              </a:rPr>
              <a:t>* النتاجات :</a:t>
            </a:r>
          </a:p>
          <a:p>
            <a:pPr algn="r" rtl="1"/>
            <a:r>
              <a:rPr lang="ar-JO" sz="3200" dirty="0">
                <a:solidFill>
                  <a:srgbClr val="00B050"/>
                </a:solidFill>
              </a:rPr>
              <a:t>1) </a:t>
            </a:r>
            <a:r>
              <a:rPr lang="ar-JO" sz="3200" dirty="0">
                <a:solidFill>
                  <a:srgbClr val="00B050"/>
                </a:solidFill>
                <a:hlinkClick r:id="rId2" action="ppaction://hlinksldjump">
                  <a:extLst>
                    <a:ext uri="{A12FA001-AC4F-418D-AE19-62706E023703}">
                      <ahyp:hlinkClr xmlns:ahyp="http://schemas.microsoft.com/office/drawing/2018/hyperlinkcolor" val="tx"/>
                    </a:ext>
                  </a:extLst>
                </a:hlinkClick>
              </a:rPr>
              <a:t>يحفظ الآية المتعلقة بالدرس.</a:t>
            </a:r>
            <a:endParaRPr lang="ar-JO" sz="3200" dirty="0">
              <a:solidFill>
                <a:srgbClr val="00B050"/>
              </a:solidFill>
            </a:endParaRPr>
          </a:p>
          <a:p>
            <a:pPr algn="r" rtl="1"/>
            <a:r>
              <a:rPr lang="ar-JO" sz="3200" dirty="0">
                <a:solidFill>
                  <a:srgbClr val="00B050"/>
                </a:solidFill>
              </a:rPr>
              <a:t>2) </a:t>
            </a:r>
            <a:r>
              <a:rPr lang="ar-JO" sz="3200" dirty="0">
                <a:solidFill>
                  <a:srgbClr val="00B050"/>
                </a:solidFill>
                <a:hlinkClick r:id="rId3" action="ppaction://hlinksldjump">
                  <a:extLst>
                    <a:ext uri="{A12FA001-AC4F-418D-AE19-62706E023703}">
                      <ahyp:hlinkClr xmlns:ahyp="http://schemas.microsoft.com/office/drawing/2018/hyperlinkcolor" val="tx"/>
                    </a:ext>
                  </a:extLst>
                </a:hlinkClick>
              </a:rPr>
              <a:t>يُعرّف مفهوم الخلق.</a:t>
            </a:r>
            <a:endParaRPr lang="ar-JO" sz="3200" dirty="0">
              <a:solidFill>
                <a:srgbClr val="00B050"/>
              </a:solidFill>
            </a:endParaRPr>
          </a:p>
          <a:p>
            <a:pPr algn="r" rtl="1"/>
            <a:r>
              <a:rPr lang="ar-JO" sz="3200" dirty="0">
                <a:solidFill>
                  <a:srgbClr val="00B050"/>
                </a:solidFill>
              </a:rPr>
              <a:t>3) </a:t>
            </a:r>
            <a:r>
              <a:rPr lang="ar-JO" sz="3200" dirty="0">
                <a:solidFill>
                  <a:srgbClr val="00B050"/>
                </a:solidFill>
                <a:hlinkClick r:id="rId4" action="ppaction://hlinksldjump">
                  <a:extLst>
                    <a:ext uri="{A12FA001-AC4F-418D-AE19-62706E023703}">
                      <ahyp:hlinkClr xmlns:ahyp="http://schemas.microsoft.com/office/drawing/2018/hyperlinkcolor" val="tx"/>
                    </a:ext>
                  </a:extLst>
                </a:hlinkClick>
              </a:rPr>
              <a:t>يوضّح المقصود بصورة الله ومثاله.</a:t>
            </a:r>
            <a:endParaRPr lang="ar-JO" sz="3200" dirty="0">
              <a:solidFill>
                <a:srgbClr val="00B050"/>
              </a:solidFill>
            </a:endParaRPr>
          </a:p>
          <a:p>
            <a:pPr algn="r" rtl="1"/>
            <a:r>
              <a:rPr lang="ar-JO" sz="3200" dirty="0">
                <a:solidFill>
                  <a:srgbClr val="00B050"/>
                </a:solidFill>
              </a:rPr>
              <a:t>4) </a:t>
            </a:r>
            <a:r>
              <a:rPr lang="ar-JO" sz="3200" dirty="0">
                <a:solidFill>
                  <a:srgbClr val="00B050"/>
                </a:solidFill>
                <a:hlinkClick r:id="rId5" action="ppaction://hlinksldjump">
                  <a:extLst>
                    <a:ext uri="{A12FA001-AC4F-418D-AE19-62706E023703}">
                      <ahyp:hlinkClr xmlns:ahyp="http://schemas.microsoft.com/office/drawing/2018/hyperlinkcolor" val="tx"/>
                    </a:ext>
                  </a:extLst>
                </a:hlinkClick>
              </a:rPr>
              <a:t>يعلّل لماذا ميّز الله الإنسان عن باقي الخلائق.</a:t>
            </a:r>
            <a:endParaRPr lang="ar-JO" sz="3200" dirty="0">
              <a:solidFill>
                <a:srgbClr val="00B050"/>
              </a:solidFill>
            </a:endParaRPr>
          </a:p>
        </p:txBody>
      </p:sp>
      <p:sp>
        <p:nvSpPr>
          <p:cNvPr id="4" name="Subtitle 2">
            <a:extLst>
              <a:ext uri="{FF2B5EF4-FFF2-40B4-BE49-F238E27FC236}">
                <a16:creationId xmlns:a16="http://schemas.microsoft.com/office/drawing/2014/main" id="{FEBA03DB-421F-4FF7-8CEF-13A425AC356E}"/>
              </a:ext>
            </a:extLst>
          </p:cNvPr>
          <p:cNvSpPr txBox="1">
            <a:spLocks/>
          </p:cNvSpPr>
          <p:nvPr/>
        </p:nvSpPr>
        <p:spPr>
          <a:xfrm>
            <a:off x="1133060" y="3260035"/>
            <a:ext cx="10482469" cy="2646735"/>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rtl="1"/>
            <a:endParaRPr lang="ar-JO" dirty="0"/>
          </a:p>
        </p:txBody>
      </p:sp>
      <p:pic>
        <p:nvPicPr>
          <p:cNvPr id="9" name="Picture 8">
            <a:extLst>
              <a:ext uri="{FF2B5EF4-FFF2-40B4-BE49-F238E27FC236}">
                <a16:creationId xmlns:a16="http://schemas.microsoft.com/office/drawing/2014/main" id="{BA169832-9761-410E-B5D8-57FB0B1425A1}"/>
              </a:ext>
            </a:extLst>
          </p:cNvPr>
          <p:cNvPicPr>
            <a:picLocks noChangeAspect="1"/>
          </p:cNvPicPr>
          <p:nvPr/>
        </p:nvPicPr>
        <p:blipFill>
          <a:blip r:embed="rId6"/>
          <a:stretch>
            <a:fillRect/>
          </a:stretch>
        </p:blipFill>
        <p:spPr>
          <a:xfrm>
            <a:off x="-106018" y="2849217"/>
            <a:ext cx="5711687" cy="4104668"/>
          </a:xfrm>
          <a:prstGeom prst="rect">
            <a:avLst/>
          </a:prstGeom>
          <a:ln>
            <a:noFill/>
          </a:ln>
          <a:effectLst>
            <a:softEdge rad="112500"/>
          </a:effectLst>
        </p:spPr>
      </p:pic>
    </p:spTree>
    <p:extLst>
      <p:ext uri="{BB962C8B-B14F-4D97-AF65-F5344CB8AC3E}">
        <p14:creationId xmlns:p14="http://schemas.microsoft.com/office/powerpoint/2010/main" val="386849687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0C3314-C02F-4F27-9CE7-B1C3CFBB3784}"/>
              </a:ext>
            </a:extLst>
          </p:cNvPr>
          <p:cNvSpPr>
            <a:spLocks noGrp="1"/>
          </p:cNvSpPr>
          <p:nvPr>
            <p:ph type="title"/>
          </p:nvPr>
        </p:nvSpPr>
        <p:spPr>
          <a:xfrm>
            <a:off x="1790700" y="764373"/>
            <a:ext cx="8610600" cy="1293028"/>
          </a:xfrm>
        </p:spPr>
        <p:txBody>
          <a:bodyPr>
            <a:normAutofit/>
          </a:bodyPr>
          <a:lstStyle/>
          <a:p>
            <a:pPr algn="ctr" rtl="1"/>
            <a:r>
              <a:rPr lang="ar-JO" sz="4800" b="1" u="sng" dirty="0"/>
              <a:t>آية الدرس</a:t>
            </a:r>
            <a:endParaRPr lang="en-US" sz="4800" b="1" u="sng" dirty="0"/>
          </a:p>
        </p:txBody>
      </p:sp>
      <p:sp>
        <p:nvSpPr>
          <p:cNvPr id="3" name="Content Placeholder 2">
            <a:extLst>
              <a:ext uri="{FF2B5EF4-FFF2-40B4-BE49-F238E27FC236}">
                <a16:creationId xmlns:a16="http://schemas.microsoft.com/office/drawing/2014/main" id="{1E6935FB-AF7F-48E9-BA4D-07E74A4C12C1}"/>
              </a:ext>
            </a:extLst>
          </p:cNvPr>
          <p:cNvSpPr>
            <a:spLocks noGrp="1"/>
          </p:cNvSpPr>
          <p:nvPr>
            <p:ph idx="1"/>
          </p:nvPr>
        </p:nvSpPr>
        <p:spPr/>
        <p:txBody>
          <a:bodyPr>
            <a:normAutofit/>
          </a:bodyPr>
          <a:lstStyle/>
          <a:p>
            <a:pPr algn="ctr" rtl="1"/>
            <a:r>
              <a:rPr lang="ar-JO" sz="4000" dirty="0">
                <a:solidFill>
                  <a:srgbClr val="FFFF00"/>
                </a:solidFill>
              </a:rPr>
              <a:t>ما الإنسان حتّى تذكره ؟ أو إبن الإنسان حتّى تفتقده ؟ أنقصته قليلاً عن الملائكة.</a:t>
            </a:r>
          </a:p>
          <a:p>
            <a:pPr marL="0" indent="0" algn="ctr" rtl="1">
              <a:buNone/>
            </a:pPr>
            <a:r>
              <a:rPr lang="ar-JO" sz="4000" dirty="0">
                <a:solidFill>
                  <a:srgbClr val="FFFF00"/>
                </a:solidFill>
              </a:rPr>
              <a:t> بالمجد والكرامة كلّلته. وأقمته على أعمال يديك. أخضعت الكلّ تحت قدميه، الغنم، والبقر كلّها، وبهائم البرّ أيضاً.</a:t>
            </a:r>
            <a:endParaRPr lang="en-US" sz="4000" dirty="0">
              <a:solidFill>
                <a:srgbClr val="FFFF00"/>
              </a:solidFill>
            </a:endParaRPr>
          </a:p>
        </p:txBody>
      </p:sp>
      <p:sp>
        <p:nvSpPr>
          <p:cNvPr id="4" name="Arrow: Right 3">
            <a:extLst>
              <a:ext uri="{FF2B5EF4-FFF2-40B4-BE49-F238E27FC236}">
                <a16:creationId xmlns:a16="http://schemas.microsoft.com/office/drawing/2014/main" id="{D5DDCD6E-C920-49AD-9D63-76B7CF179E92}"/>
              </a:ext>
            </a:extLst>
          </p:cNvPr>
          <p:cNvSpPr/>
          <p:nvPr/>
        </p:nvSpPr>
        <p:spPr>
          <a:xfrm flipH="1">
            <a:off x="410817" y="5128592"/>
            <a:ext cx="1563756" cy="9674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hlinkClick r:id="rId2" action="ppaction://hlinksldjump"/>
              </a:rPr>
              <a:t>BACK</a:t>
            </a:r>
            <a:endParaRPr lang="en-US" dirty="0"/>
          </a:p>
        </p:txBody>
      </p:sp>
    </p:spTree>
    <p:extLst>
      <p:ext uri="{BB962C8B-B14F-4D97-AF65-F5344CB8AC3E}">
        <p14:creationId xmlns:p14="http://schemas.microsoft.com/office/powerpoint/2010/main" val="4037067767"/>
      </p:ext>
    </p:extLst>
  </p:cSld>
  <p:clrMapOvr>
    <a:masterClrMapping/>
  </p:clrMapOvr>
  <p:transition spd="slow">
    <p:randomBar dir="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3499C-18F7-4F3E-9451-BBE967E5DBBB}"/>
              </a:ext>
            </a:extLst>
          </p:cNvPr>
          <p:cNvSpPr>
            <a:spLocks noGrp="1"/>
          </p:cNvSpPr>
          <p:nvPr>
            <p:ph type="title"/>
          </p:nvPr>
        </p:nvSpPr>
        <p:spPr>
          <a:xfrm>
            <a:off x="1790700" y="639315"/>
            <a:ext cx="8610600" cy="1293028"/>
          </a:xfrm>
        </p:spPr>
        <p:txBody>
          <a:bodyPr/>
          <a:lstStyle/>
          <a:p>
            <a:pPr algn="ctr"/>
            <a:r>
              <a:rPr lang="ar-JO" dirty="0"/>
              <a:t>مفهوم الخلق</a:t>
            </a:r>
            <a:endParaRPr lang="en-US" dirty="0"/>
          </a:p>
        </p:txBody>
      </p:sp>
      <p:sp>
        <p:nvSpPr>
          <p:cNvPr id="3" name="Content Placeholder 2">
            <a:extLst>
              <a:ext uri="{FF2B5EF4-FFF2-40B4-BE49-F238E27FC236}">
                <a16:creationId xmlns:a16="http://schemas.microsoft.com/office/drawing/2014/main" id="{163C90A4-B9F2-4760-BD21-81F3A4D478B4}"/>
              </a:ext>
            </a:extLst>
          </p:cNvPr>
          <p:cNvSpPr>
            <a:spLocks noGrp="1"/>
          </p:cNvSpPr>
          <p:nvPr>
            <p:ph idx="1"/>
          </p:nvPr>
        </p:nvSpPr>
        <p:spPr/>
        <p:txBody>
          <a:bodyPr>
            <a:normAutofit/>
          </a:bodyPr>
          <a:lstStyle/>
          <a:p>
            <a:pPr algn="r" rtl="1">
              <a:lnSpc>
                <a:spcPct val="150000"/>
              </a:lnSpc>
            </a:pPr>
            <a:r>
              <a:rPr lang="ar-JO" sz="3600" dirty="0"/>
              <a:t>الخلق: يعني ان الله أوجد وأبدع الخليقة من العدم إلى الوجود بأمره، وأبدع في خلق الإنسان وأوجد الكون بستة أيام وفي اليوم السّابع استراح أي أتم الخلق.</a:t>
            </a:r>
            <a:endParaRPr lang="en-US" sz="3600" dirty="0"/>
          </a:p>
        </p:txBody>
      </p:sp>
      <p:sp>
        <p:nvSpPr>
          <p:cNvPr id="4" name="Arrow: Right 3">
            <a:extLst>
              <a:ext uri="{FF2B5EF4-FFF2-40B4-BE49-F238E27FC236}">
                <a16:creationId xmlns:a16="http://schemas.microsoft.com/office/drawing/2014/main" id="{5BFD744E-7575-4916-B008-9E290337A1A0}"/>
              </a:ext>
            </a:extLst>
          </p:cNvPr>
          <p:cNvSpPr/>
          <p:nvPr/>
        </p:nvSpPr>
        <p:spPr>
          <a:xfrm flipH="1">
            <a:off x="226944" y="5386066"/>
            <a:ext cx="1563756" cy="9674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hlinkClick r:id="rId2" action="ppaction://hlinksldjump"/>
              </a:rPr>
              <a:t>BACK</a:t>
            </a:r>
            <a:endParaRPr lang="en-US" dirty="0"/>
          </a:p>
        </p:txBody>
      </p:sp>
    </p:spTree>
    <p:extLst>
      <p:ext uri="{BB962C8B-B14F-4D97-AF65-F5344CB8AC3E}">
        <p14:creationId xmlns:p14="http://schemas.microsoft.com/office/powerpoint/2010/main" val="83658939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B9FCA3-287D-4D0B-88B7-E24D7220D42D}"/>
              </a:ext>
            </a:extLst>
          </p:cNvPr>
          <p:cNvSpPr>
            <a:spLocks noGrp="1"/>
          </p:cNvSpPr>
          <p:nvPr>
            <p:ph type="title"/>
          </p:nvPr>
        </p:nvSpPr>
        <p:spPr>
          <a:xfrm>
            <a:off x="1593573" y="751121"/>
            <a:ext cx="8610600" cy="1293028"/>
          </a:xfrm>
        </p:spPr>
        <p:txBody>
          <a:bodyPr/>
          <a:lstStyle/>
          <a:p>
            <a:pPr algn="ctr" rtl="1"/>
            <a:r>
              <a:rPr lang="ar-JO" dirty="0"/>
              <a:t>صورة الله ومثاله</a:t>
            </a:r>
            <a:endParaRPr lang="en-US" dirty="0"/>
          </a:p>
        </p:txBody>
      </p:sp>
      <p:sp>
        <p:nvSpPr>
          <p:cNvPr id="3" name="Content Placeholder 2">
            <a:extLst>
              <a:ext uri="{FF2B5EF4-FFF2-40B4-BE49-F238E27FC236}">
                <a16:creationId xmlns:a16="http://schemas.microsoft.com/office/drawing/2014/main" id="{FE5BE756-E31B-48C0-9B7D-9C549A26C09B}"/>
              </a:ext>
            </a:extLst>
          </p:cNvPr>
          <p:cNvSpPr>
            <a:spLocks noGrp="1"/>
          </p:cNvSpPr>
          <p:nvPr>
            <p:ph idx="1"/>
          </p:nvPr>
        </p:nvSpPr>
        <p:spPr>
          <a:xfrm>
            <a:off x="291548" y="2194560"/>
            <a:ext cx="11214651" cy="3636397"/>
          </a:xfrm>
        </p:spPr>
        <p:txBody>
          <a:bodyPr>
            <a:normAutofit/>
          </a:bodyPr>
          <a:lstStyle/>
          <a:p>
            <a:pPr algn="r" rtl="1"/>
            <a:r>
              <a:rPr lang="ar-JO" sz="3200" dirty="0"/>
              <a:t>خلق الله الإنسان على صورته ومثاله وجعله سيّد الطّبيعة والعالم ودعاه إلى الشّراكة معه في المحبة وعمل الخير.</a:t>
            </a:r>
          </a:p>
          <a:p>
            <a:pPr algn="r" rtl="1"/>
            <a:r>
              <a:rPr lang="ar-JO" sz="3200" dirty="0"/>
              <a:t>إن للإنسان مكانة مميزة بين كل خلائق الله فالإنسان مخلوق على صورة الله ومثاله وكرامته من كرامة الله. وتظهر فيه نعمة الصورة الإلهية، عندما يفكر، يعمل، يبتكر، يحب، يعمل الخير، يبني ويُعمِّر. هكذا أرادنا الله ودعانا على صورته ومثاله كي نعيش محبته وشراكته.</a:t>
            </a:r>
            <a:endParaRPr lang="en-US" sz="3200" dirty="0"/>
          </a:p>
        </p:txBody>
      </p:sp>
      <p:sp>
        <p:nvSpPr>
          <p:cNvPr id="4" name="Arrow: Right 3">
            <a:extLst>
              <a:ext uri="{FF2B5EF4-FFF2-40B4-BE49-F238E27FC236}">
                <a16:creationId xmlns:a16="http://schemas.microsoft.com/office/drawing/2014/main" id="{B0705675-6AA2-495E-B0C9-7723B71B2C07}"/>
              </a:ext>
            </a:extLst>
          </p:cNvPr>
          <p:cNvSpPr/>
          <p:nvPr/>
        </p:nvSpPr>
        <p:spPr>
          <a:xfrm flipH="1">
            <a:off x="291548" y="4863549"/>
            <a:ext cx="1563756" cy="9674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hlinkClick r:id="rId2" action="ppaction://hlinksldjump"/>
              </a:rPr>
              <a:t>BACK</a:t>
            </a:r>
            <a:endParaRPr lang="en-US" dirty="0"/>
          </a:p>
        </p:txBody>
      </p:sp>
    </p:spTree>
    <p:extLst>
      <p:ext uri="{BB962C8B-B14F-4D97-AF65-F5344CB8AC3E}">
        <p14:creationId xmlns:p14="http://schemas.microsoft.com/office/powerpoint/2010/main" val="52013451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0F7B0-DA88-4D59-8B55-D6DE38FF35A4}"/>
              </a:ext>
            </a:extLst>
          </p:cNvPr>
          <p:cNvSpPr>
            <a:spLocks noGrp="1"/>
          </p:cNvSpPr>
          <p:nvPr>
            <p:ph type="title"/>
          </p:nvPr>
        </p:nvSpPr>
        <p:spPr>
          <a:xfrm>
            <a:off x="1790700" y="737869"/>
            <a:ext cx="8610600" cy="1293028"/>
          </a:xfrm>
        </p:spPr>
        <p:txBody>
          <a:bodyPr/>
          <a:lstStyle/>
          <a:p>
            <a:pPr algn="ctr" rtl="1"/>
            <a:r>
              <a:rPr lang="ar-JO" dirty="0"/>
              <a:t>ميّز الله الإنسان عن باقي الخلائق.</a:t>
            </a:r>
            <a:endParaRPr lang="en-US" dirty="0"/>
          </a:p>
        </p:txBody>
      </p:sp>
      <p:sp>
        <p:nvSpPr>
          <p:cNvPr id="3" name="Content Placeholder 2">
            <a:extLst>
              <a:ext uri="{FF2B5EF4-FFF2-40B4-BE49-F238E27FC236}">
                <a16:creationId xmlns:a16="http://schemas.microsoft.com/office/drawing/2014/main" id="{5C779D7A-5888-45CF-9278-1B1C89E4F42D}"/>
              </a:ext>
            </a:extLst>
          </p:cNvPr>
          <p:cNvSpPr>
            <a:spLocks noGrp="1"/>
          </p:cNvSpPr>
          <p:nvPr>
            <p:ph idx="1"/>
          </p:nvPr>
        </p:nvSpPr>
        <p:spPr>
          <a:xfrm>
            <a:off x="226944" y="2194560"/>
            <a:ext cx="11279256" cy="4338762"/>
          </a:xfrm>
        </p:spPr>
        <p:txBody>
          <a:bodyPr>
            <a:normAutofit/>
          </a:bodyPr>
          <a:lstStyle/>
          <a:p>
            <a:pPr algn="r" rtl="1"/>
            <a:r>
              <a:rPr lang="ar-JO" sz="3200" dirty="0">
                <a:solidFill>
                  <a:srgbClr val="FF0000"/>
                </a:solidFill>
              </a:rPr>
              <a:t>ميّز الله الإنسان عن باقي الخلائق: </a:t>
            </a:r>
            <a:r>
              <a:rPr lang="ar-JO" sz="3200" dirty="0"/>
              <a:t>أي أن الله خلق الإنسان ذا روح، وعقل، وإدارة، والقدرة على النطق، والمحبّة، وعلى الشعور، والتفكير، والإختيار، والتصرف بحرية وسماه آدم من أديم الأرض أي (الطّين الأحمر) وكان هذا كلَّهُ بدافع المحبّة، ولأن الله أراد الإنسان أن يشاركه الخلق .</a:t>
            </a:r>
            <a:endParaRPr lang="en-US" sz="3200" dirty="0"/>
          </a:p>
        </p:txBody>
      </p:sp>
      <p:pic>
        <p:nvPicPr>
          <p:cNvPr id="4" name="Picture 3">
            <a:extLst>
              <a:ext uri="{FF2B5EF4-FFF2-40B4-BE49-F238E27FC236}">
                <a16:creationId xmlns:a16="http://schemas.microsoft.com/office/drawing/2014/main" id="{96FE377B-1843-4DA1-B7FE-68BBB3687F92}"/>
              </a:ext>
            </a:extLst>
          </p:cNvPr>
          <p:cNvPicPr>
            <a:picLocks noChangeAspect="1"/>
          </p:cNvPicPr>
          <p:nvPr/>
        </p:nvPicPr>
        <p:blipFill>
          <a:blip r:embed="rId2"/>
          <a:stretch>
            <a:fillRect/>
          </a:stretch>
        </p:blipFill>
        <p:spPr>
          <a:xfrm>
            <a:off x="0" y="3935405"/>
            <a:ext cx="6626086" cy="2922595"/>
          </a:xfrm>
          <a:prstGeom prst="rect">
            <a:avLst/>
          </a:prstGeom>
          <a:ln>
            <a:noFill/>
          </a:ln>
          <a:effectLst>
            <a:softEdge rad="112500"/>
          </a:effectLst>
        </p:spPr>
      </p:pic>
    </p:spTree>
    <p:extLst>
      <p:ext uri="{BB962C8B-B14F-4D97-AF65-F5344CB8AC3E}">
        <p14:creationId xmlns:p14="http://schemas.microsoft.com/office/powerpoint/2010/main" val="189406256"/>
      </p:ext>
    </p:extLst>
  </p:cSld>
  <p:clrMapOvr>
    <a:masterClrMapping/>
  </p:clrMapOvr>
  <p:transition spd="slow">
    <p:push dir="u"/>
  </p:transition>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TM04033937[[fn=Vapor Trail]]</Template>
  <TotalTime>395</TotalTime>
  <Words>255</Words>
  <Application>Microsoft Office PowerPoint</Application>
  <PresentationFormat>Widescreen</PresentationFormat>
  <Paragraphs>19</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Century Gothic</vt:lpstr>
      <vt:lpstr>Times New Roman</vt:lpstr>
      <vt:lpstr>Vapor Trail</vt:lpstr>
      <vt:lpstr>الإنسان أجمل خلائق اللّه</vt:lpstr>
      <vt:lpstr>آية الدرس</vt:lpstr>
      <vt:lpstr>مفهوم الخلق</vt:lpstr>
      <vt:lpstr>صورة الله ومثاله</vt:lpstr>
      <vt:lpstr>ميّز الله الإنسان عن باقي الخلائق.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الإنسان أجمل خلائق اللّه</dc:title>
  <dc:creator>Admin</dc:creator>
  <cp:lastModifiedBy>Admin</cp:lastModifiedBy>
  <cp:revision>19</cp:revision>
  <dcterms:created xsi:type="dcterms:W3CDTF">2020-09-21T10:23:05Z</dcterms:created>
  <dcterms:modified xsi:type="dcterms:W3CDTF">2020-09-29T22:25:56Z</dcterms:modified>
</cp:coreProperties>
</file>