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73" r:id="rId8"/>
    <p:sldId id="260" r:id="rId9"/>
    <p:sldId id="269" r:id="rId10"/>
    <p:sldId id="261" r:id="rId11"/>
    <p:sldId id="271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35" autoAdjust="0"/>
    <p:restoredTop sz="94660"/>
  </p:normalViewPr>
  <p:slideViewPr>
    <p:cSldViewPr>
      <p:cViewPr varScale="1">
        <p:scale>
          <a:sx n="68" d="100"/>
          <a:sy n="68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49FAF9-E3C3-445A-B3D1-A4FA82067603}" type="datetimeFigureOut">
              <a:rPr lang="ar-JO" smtClean="0"/>
              <a:pPr/>
              <a:t>02/02/1442</a:t>
            </a:fld>
            <a:endParaRPr lang="ar-JO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DA33F0-CDC9-4F76-89D6-41B59EF46F8C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828800"/>
          </a:xfrm>
        </p:spPr>
        <p:txBody>
          <a:bodyPr/>
          <a:lstStyle/>
          <a:p>
            <a:pPr algn="ctr"/>
            <a:r>
              <a:rPr lang="ar-JO" dirty="0"/>
              <a:t>الْفَهْمُ </a:t>
            </a:r>
            <a:r>
              <a:rPr lang="ar-JO" sz="6000" dirty="0"/>
              <a:t>وَالِاسْتيعابُ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487680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ar-JO" sz="3200" dirty="0"/>
              <a:t>ص 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981200"/>
            <a:ext cx="8183880" cy="1981200"/>
          </a:xfrm>
        </p:spPr>
        <p:txBody>
          <a:bodyPr/>
          <a:lstStyle/>
          <a:p>
            <a:pPr algn="ctr">
              <a:buNone/>
            </a:pPr>
            <a:endParaRPr lang="ar-JO" sz="3600" b="1" dirty="0"/>
          </a:p>
          <a:p>
            <a:pPr algn="ctr">
              <a:buNone/>
            </a:pPr>
            <a:r>
              <a:rPr lang="en-US" sz="3600" b="1" dirty="0"/>
              <a:t>5</a:t>
            </a:r>
            <a:r>
              <a:rPr lang="ar-JO" sz="3600" b="1" dirty="0"/>
              <a:t>-ما الدُّروسُ الَّتي تَتَعلَّمُهُا مِنَ الْآياتِ الْكَريمَةِ؟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3657600"/>
            <a:ext cx="818388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يَجبُ الثّباتُ على الدّينِ، والتّضحيَةُ بالنَّفسِ مِن أجلِهِ.</a:t>
            </a:r>
            <a:br>
              <a:rPr lang="ar-JO" dirty="0"/>
            </a:br>
            <a:r>
              <a:rPr lang="ar-JO" dirty="0"/>
              <a:t> </a:t>
            </a:r>
            <a:br>
              <a:rPr lang="ar-JO" dirty="0"/>
            </a:b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381000"/>
            <a:ext cx="8183880" cy="1371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ar-JO" sz="3600" b="1" dirty="0"/>
          </a:p>
          <a:p>
            <a:pPr algn="ctr">
              <a:buNone/>
            </a:pPr>
            <a:r>
              <a:rPr lang="ar-JO" sz="3600" b="1" dirty="0"/>
              <a:t>5- ما الدُّروسُ الَّتي تَتَعلَّمُهُا مِنَ الْآياتِ الْكَريمَةِ؟</a:t>
            </a:r>
          </a:p>
          <a:p>
            <a:pPr algn="ctr">
              <a:buNone/>
            </a:pPr>
            <a:endParaRPr lang="ar-JO" sz="3600" b="1" dirty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3276600"/>
          </a:xfrm>
        </p:spPr>
        <p:txBody>
          <a:bodyPr/>
          <a:lstStyle/>
          <a:p>
            <a:pPr algn="ctr">
              <a:buNone/>
            </a:pPr>
            <a:endParaRPr lang="ar-JO" b="1" dirty="0"/>
          </a:p>
          <a:p>
            <a:pPr algn="ctr">
              <a:buNone/>
            </a:pPr>
            <a:endParaRPr lang="ar-JO" b="1" dirty="0"/>
          </a:p>
          <a:p>
            <a:pPr algn="ctr">
              <a:buNone/>
            </a:pPr>
            <a:r>
              <a:rPr lang="ar-JO" b="1" dirty="0"/>
              <a:t>1- اذكُر ثَلاثَةَ أشياء أقسَمَ بِها اللهُ تَعالى، كما جاءَ</a:t>
            </a:r>
          </a:p>
          <a:p>
            <a:pPr algn="ctr">
              <a:buNone/>
            </a:pPr>
            <a:endParaRPr lang="ar-JO" b="1" dirty="0"/>
          </a:p>
          <a:p>
            <a:pPr algn="ctr">
              <a:buNone/>
            </a:pPr>
            <a:r>
              <a:rPr lang="ar-JO" b="1" dirty="0"/>
              <a:t> في الْآياتِ الْكَريمَةِ.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81000" y="39624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السّماء، الْيوم الْموعود، شاهدٍ ومَشهود.</a:t>
            </a:r>
            <a:br>
              <a:rPr lang="ar-JO" dirty="0"/>
            </a:br>
            <a:endParaRPr lang="ar-JO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33400"/>
            <a:ext cx="8183880" cy="4953000"/>
          </a:xfrm>
        </p:spPr>
        <p:txBody>
          <a:bodyPr/>
          <a:lstStyle/>
          <a:p>
            <a:pPr algn="ctr">
              <a:buNone/>
            </a:pPr>
            <a:endParaRPr lang="ar-JO" b="1" dirty="0"/>
          </a:p>
          <a:p>
            <a:pPr algn="ctr">
              <a:buNone/>
            </a:pPr>
            <a:endParaRPr lang="ar-JO" b="1" dirty="0"/>
          </a:p>
          <a:p>
            <a:pPr algn="ctr">
              <a:buNone/>
            </a:pPr>
            <a:r>
              <a:rPr lang="ar-JO" b="1" dirty="0"/>
              <a:t>1- اذْكُر ثَلاثَةَ أَشْياء أَقْسَمَ بِها اللهُ تَعالى، كَما جاءَ في الْآياتِ الْكَريمَةِ.</a:t>
            </a:r>
          </a:p>
          <a:p>
            <a:pPr>
              <a:buNone/>
            </a:pPr>
            <a:r>
              <a:rPr lang="ar-JO" dirty="0"/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2286000"/>
          </a:xfrm>
        </p:spPr>
        <p:txBody>
          <a:bodyPr/>
          <a:lstStyle/>
          <a:p>
            <a:pPr>
              <a:buNone/>
            </a:pPr>
            <a:endParaRPr lang="ar-JO" b="1" dirty="0"/>
          </a:p>
          <a:p>
            <a:pPr>
              <a:buNone/>
            </a:pPr>
            <a:endParaRPr lang="ar-JO" sz="3200" b="1" dirty="0"/>
          </a:p>
          <a:p>
            <a:pPr algn="ctr">
              <a:buNone/>
            </a:pPr>
            <a:r>
              <a:rPr lang="ar-JO" sz="3200" b="1" dirty="0"/>
              <a:t>2-لِمَ نَقَمَ أَصْحابُ الْأُخْدودِ على الْمُؤمِنينَ</a:t>
            </a:r>
            <a:r>
              <a:rPr lang="ar-JO" b="1" dirty="0"/>
              <a:t>؟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810000"/>
            <a:ext cx="818388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نَقَموا على الْمُؤمِنين؛ لأَنَّهم يُؤمِنونَ باللهِ الْعزيزِ الْحميد.</a:t>
            </a:r>
            <a:br>
              <a:rPr lang="ar-JO" dirty="0"/>
            </a:br>
            <a:r>
              <a:rPr lang="ar-JO" dirty="0"/>
              <a:t> </a:t>
            </a:r>
            <a:br>
              <a:rPr lang="ar-JO" dirty="0"/>
            </a:b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533400"/>
            <a:ext cx="8183880" cy="4648200"/>
          </a:xfrm>
        </p:spPr>
        <p:txBody>
          <a:bodyPr/>
          <a:lstStyle/>
          <a:p>
            <a:pPr>
              <a:buNone/>
            </a:pPr>
            <a:endParaRPr lang="ar-JO" b="1" dirty="0"/>
          </a:p>
          <a:p>
            <a:pPr>
              <a:buNone/>
            </a:pPr>
            <a:endParaRPr lang="ar-JO" sz="3200" b="1" dirty="0"/>
          </a:p>
          <a:p>
            <a:pPr algn="ctr">
              <a:buNone/>
            </a:pPr>
            <a:r>
              <a:rPr lang="ar-JO" sz="3200" b="1" dirty="0"/>
              <a:t>2-لِمَ نَقَمَ أَصْحابُ الْأُخْدودِ على الْمُؤمِنينَ</a:t>
            </a:r>
            <a:r>
              <a:rPr lang="ar-JO" b="1" dirty="0"/>
              <a:t>؟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905000"/>
            <a:ext cx="818388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sz="3200" b="1" dirty="0"/>
              <a:t>3-ما جزاءُ الَّذينَ آمنوا وَعمِلوا الصّالِحاتِ،</a:t>
            </a:r>
          </a:p>
          <a:p>
            <a:pPr>
              <a:buNone/>
            </a:pPr>
            <a:endParaRPr lang="ar-JO" sz="3200" b="1" dirty="0"/>
          </a:p>
          <a:p>
            <a:pPr>
              <a:buNone/>
            </a:pPr>
            <a:r>
              <a:rPr lang="ar-JO" sz="3200" b="1" dirty="0"/>
              <a:t> كما وَرَدَ في الْآياتِ الْكَريمَةِ.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886200"/>
            <a:ext cx="818388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جزاءُ الَّذينَ آمنوا وَعملوا الصّالحاتِ، لَهم جنّاتٌ تَجري مِن تَحتِها الْأَنهار.</a:t>
            </a:r>
            <a:br>
              <a:rPr lang="ar-JO" dirty="0"/>
            </a:br>
            <a:r>
              <a:rPr lang="ar-JO" dirty="0"/>
              <a:t> </a:t>
            </a:r>
            <a:br>
              <a:rPr lang="ar-JO" dirty="0"/>
            </a:b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3276600"/>
          </a:xfrm>
        </p:spPr>
        <p:txBody>
          <a:bodyPr/>
          <a:lstStyle/>
          <a:p>
            <a:pPr>
              <a:buNone/>
            </a:pPr>
            <a:r>
              <a:rPr lang="ar-JO" sz="3200" b="1" dirty="0"/>
              <a:t>3-ما جزاءُ الَّذينَ آمنوا وَعَمِلوا الصّالِحاتِ، كما وَرَدَ في الْآياتِ الْكَريمَةِ؟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sz="3200" b="1" dirty="0"/>
              <a:t>4-اذْكُرْ أَرْبَعَةً مِنْ أَسْماءِ اللهِ الْحُسْنى ذُكِرَتْ في الْآياتِ الْكَريمَةِ؟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3276600"/>
            <a:ext cx="8183880" cy="1752600"/>
          </a:xfrm>
        </p:spPr>
        <p:txBody>
          <a:bodyPr>
            <a:normAutofit/>
          </a:bodyPr>
          <a:lstStyle/>
          <a:p>
            <a:pPr algn="ctr"/>
            <a:r>
              <a:rPr lang="ar-JO" dirty="0"/>
              <a:t>الْعَزيز، الْحميد،الْغَفور، الْوَدود.</a:t>
            </a:r>
            <a:br>
              <a:rPr lang="ar-JO" dirty="0"/>
            </a:b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sz="3200" b="1" dirty="0"/>
              <a:t>4-اذْكُرْ أَربَعَةً مِنْ أَسْماءِ اللهِ الْحُسنى ذُكِرَتْ في الْآياتِ الْكَريمَةِ.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</TotalTime>
  <Words>177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Tahoma</vt:lpstr>
      <vt:lpstr>Verdana</vt:lpstr>
      <vt:lpstr>Wingdings 2</vt:lpstr>
      <vt:lpstr>واجهة</vt:lpstr>
      <vt:lpstr>الْفَهْمُ وَالِاسْتيعابُ</vt:lpstr>
      <vt:lpstr>PowerPoint Presentation</vt:lpstr>
      <vt:lpstr>السّماء، الْيوم الْموعود، شاهدٍ ومَشهود. </vt:lpstr>
      <vt:lpstr>PowerPoint Presentation</vt:lpstr>
      <vt:lpstr>نَقَموا على الْمُؤمِنين؛ لأَنَّهم يُؤمِنونَ باللهِ الْعزيزِ الْحميد.   </vt:lpstr>
      <vt:lpstr>PowerPoint Presentation</vt:lpstr>
      <vt:lpstr>جزاءُ الَّذينَ آمنوا وَعملوا الصّالحاتِ، لَهم جنّاتٌ تَجري مِن تَحتِها الْأَنهار.   </vt:lpstr>
      <vt:lpstr>PowerPoint Presentation</vt:lpstr>
      <vt:lpstr>الْعَزيز، الْحميد،الْغَفور، الْوَدود. </vt:lpstr>
      <vt:lpstr>PowerPoint Presentation</vt:lpstr>
      <vt:lpstr>يَجبُ الثّباتُ على الدّينِ، والتّضحيَةُ بالنَّفسِ مِن أجلِهِ.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الْفَهْمُ وَالِاسْتيعابُ</dc:title>
  <dc:creator>USER</dc:creator>
  <cp:lastModifiedBy>Admin</cp:lastModifiedBy>
  <cp:revision>10</cp:revision>
  <dcterms:created xsi:type="dcterms:W3CDTF">2020-06-17T06:01:42Z</dcterms:created>
  <dcterms:modified xsi:type="dcterms:W3CDTF">2020-09-19T08:16:14Z</dcterms:modified>
</cp:coreProperties>
</file>