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72" r:id="rId8"/>
    <p:sldId id="262" r:id="rId9"/>
    <p:sldId id="263" r:id="rId10"/>
    <p:sldId id="268" r:id="rId11"/>
    <p:sldId id="269" r:id="rId12"/>
    <p:sldId id="270" r:id="rId13"/>
    <p:sldId id="273" r:id="rId14"/>
    <p:sldId id="265" r:id="rId15"/>
    <p:sldId id="271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7F2-ACED-40DA-A45A-E53C8012ABF5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C7E2-649B-4B4C-AB41-B5E365574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7F2-ACED-40DA-A45A-E53C8012ABF5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C7E2-649B-4B4C-AB41-B5E365574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7F2-ACED-40DA-A45A-E53C8012ABF5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C7E2-649B-4B4C-AB41-B5E365574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7F2-ACED-40DA-A45A-E53C8012ABF5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C7E2-649B-4B4C-AB41-B5E365574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7F2-ACED-40DA-A45A-E53C8012ABF5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C7E2-649B-4B4C-AB41-B5E365574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7F2-ACED-40DA-A45A-E53C8012ABF5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C7E2-649B-4B4C-AB41-B5E365574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7F2-ACED-40DA-A45A-E53C8012ABF5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C7E2-649B-4B4C-AB41-B5E365574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7F2-ACED-40DA-A45A-E53C8012ABF5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C7E2-649B-4B4C-AB41-B5E365574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7F2-ACED-40DA-A45A-E53C8012ABF5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C7E2-649B-4B4C-AB41-B5E365574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7F2-ACED-40DA-A45A-E53C8012ABF5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C7E2-649B-4B4C-AB41-B5E365574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7F2-ACED-40DA-A45A-E53C8012ABF5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C7E2-649B-4B4C-AB41-B5E365574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D97F2-ACED-40DA-A45A-E53C8012ABF5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9C7E2-649B-4B4C-AB41-B5E365574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447799"/>
          </a:xfrm>
        </p:spPr>
        <p:txBody>
          <a:bodyPr/>
          <a:lstStyle/>
          <a:p>
            <a:r>
              <a:rPr lang="en-US" dirty="0"/>
              <a:t>Asking for advice letter</a:t>
            </a:r>
          </a:p>
        </p:txBody>
      </p:sp>
      <p:pic>
        <p:nvPicPr>
          <p:cNvPr id="13316" name="Picture 4" descr="http://agbeat.com/wp-content/uploads/2012/10/letter-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74295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 trust you accept this advice.</a:t>
            </a:r>
          </a:p>
          <a:p>
            <a:r>
              <a:rPr lang="en-US" sz="4000" b="1" dirty="0"/>
              <a:t>I hope this will be of help.</a:t>
            </a:r>
          </a:p>
          <a:p>
            <a:r>
              <a:rPr lang="en-US" sz="4000" b="1" dirty="0"/>
              <a:t>I would very much like to know if this was helpful.</a:t>
            </a:r>
          </a:p>
          <a:p>
            <a:r>
              <a:rPr lang="en-US" sz="4000" b="1" dirty="0"/>
              <a:t>Hope this has helped. </a:t>
            </a:r>
          </a:p>
          <a:p>
            <a:r>
              <a:rPr lang="en-US" sz="4000" b="1" dirty="0"/>
              <a:t>Let me know what happens.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0D8357-64FF-485D-99D7-1C30C5DA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08" y="1371600"/>
            <a:ext cx="847309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1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E8B5E2-BA4F-4199-87DB-28D7369CD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5181"/>
            <a:ext cx="7543800" cy="654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0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E4A83E-0B96-4C74-930B-DB43C0CEB41F}"/>
              </a:ext>
            </a:extLst>
          </p:cNvPr>
          <p:cNvSpPr/>
          <p:nvPr/>
        </p:nvSpPr>
        <p:spPr>
          <a:xfrm>
            <a:off x="1981200" y="2286000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Learn the Top 10 Ways to Give Advice in English</a:t>
            </a:r>
          </a:p>
          <a:p>
            <a:endParaRPr lang="en-US" dirty="0"/>
          </a:p>
          <a:p>
            <a:r>
              <a:rPr lang="en-US" dirty="0"/>
              <a:t>https://www.youtube.com/watch?v=f0mnx0_LWko</a:t>
            </a:r>
          </a:p>
        </p:txBody>
      </p:sp>
    </p:spTree>
    <p:extLst>
      <p:ext uri="{BB962C8B-B14F-4D97-AF65-F5344CB8AC3E}">
        <p14:creationId xmlns:p14="http://schemas.microsoft.com/office/powerpoint/2010/main" val="2498293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Work:</a:t>
            </a:r>
          </a:p>
        </p:txBody>
      </p:sp>
      <p:pic>
        <p:nvPicPr>
          <p:cNvPr id="1026" name="Picture 2" descr="http://wcfd.psu.edu/wp-content/uploads/2015/03/pie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0198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732E0-AEBA-4A4A-9CB4-A582DD119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Classwork/ Group work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Your friend wants some advice on what she should take with her on her first trip abroad.</a:t>
            </a:r>
          </a:p>
        </p:txBody>
      </p:sp>
      <p:pic>
        <p:nvPicPr>
          <p:cNvPr id="1026" name="Picture 2" descr="What to do before travelling abroad for the first time">
            <a:extLst>
              <a:ext uri="{FF2B5EF4-FFF2-40B4-BE49-F238E27FC236}">
                <a16:creationId xmlns:a16="http://schemas.microsoft.com/office/drawing/2014/main" id="{2CA3BA34-C736-43E8-83DD-6B5BBDC43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7239000" cy="38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64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Your parents will not let you go on holiday as they want you study for your exams. Write a letter to a friend asking for her/ his advice on that matter. </a:t>
            </a:r>
          </a:p>
        </p:txBody>
      </p:sp>
      <p:pic>
        <p:nvPicPr>
          <p:cNvPr id="23554" name="Picture 2" descr="http://cdn.gobankingrates.com/wp-content/uploads/fight-over-money-300x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429000"/>
            <a:ext cx="6172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</a:t>
            </a:r>
          </a:p>
        </p:txBody>
      </p:sp>
      <p:pic>
        <p:nvPicPr>
          <p:cNvPr id="11266" name="Picture 2" descr="https://esol.britishcouncil.org/sites/default/files/styles/activity_image_full/public/images/activity/Dear_Sir_formal_letter_iStock_000004683049XSmall.jpg?itok=6hn1bo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8572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Semi-formal</a:t>
            </a:r>
          </a:p>
        </p:txBody>
      </p:sp>
      <p:pic>
        <p:nvPicPr>
          <p:cNvPr id="16386" name="Picture 2" descr="http://fistfuloftalent.com/wp-content/uploads/2012/06/letter-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60" y="1752600"/>
            <a:ext cx="677634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</a:t>
            </a:r>
          </a:p>
        </p:txBody>
      </p:sp>
      <p:pic>
        <p:nvPicPr>
          <p:cNvPr id="17410" name="Picture 2" descr="http://image.slidesharecdn.com/informalletterschethana-120210065147-phpapp01/95/informal-letters-1-728.jpg?cb=13288569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.slidesharecdn.com/summaryletterwriting-110623114254-phpapp01/95/letter-writing-givingasking-for-advice-letters-of-complaint-4-728.jpg?cb=13088304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772400" cy="5886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.slidesharecdn.com/summaryletterwriting-110623114254-phpapp01/95/letter-writing-givingasking-for-advice-letters-of-complaint-6-728.jpg?cb=13088304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62200"/>
            <a:ext cx="6934200" cy="4114800"/>
          </a:xfrm>
          <a:prstGeom prst="rect">
            <a:avLst/>
          </a:prstGeom>
          <a:noFill/>
        </p:spPr>
      </p:pic>
      <p:pic>
        <p:nvPicPr>
          <p:cNvPr id="18436" name="Picture 4" descr="https://migzlagado.files.wordpress.com/2011/07/images1.jpeg?w=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8600"/>
            <a:ext cx="30480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4467D0-DFEC-4C14-A77A-FFDD9A963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12" y="1143000"/>
            <a:ext cx="841778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9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.slidesharecdn.com/advicepowerpoint1-111019200215-phpapp02/95/how-do-i-write-a-letter-of-advice-1-728.jpg?cb=13190546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401" y="609600"/>
            <a:ext cx="7213599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summaryletterwriting-110623114254-phpapp01/95/letter-writing-givingasking-for-advice-letters-of-complaint-8-728.jpg?cb=13088304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772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132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Asking for advice letter</vt:lpstr>
      <vt:lpstr>Formal</vt:lpstr>
      <vt:lpstr>Semi-formal</vt:lpstr>
      <vt:lpstr>Informal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Remarks</vt:lpstr>
      <vt:lpstr>PowerPoint Presentation</vt:lpstr>
      <vt:lpstr>PowerPoint Presentation</vt:lpstr>
      <vt:lpstr>PowerPoint Presentation</vt:lpstr>
      <vt:lpstr>Group Work:</vt:lpstr>
      <vt:lpstr>Classwork/ Group work Your friend wants some advice on what she should take with her on her first trip abroad.</vt:lpstr>
      <vt:lpstr>Your parents will not let you go on holiday as they want you study for your exams. Write a letter to a friend asking for her/ his advice on that matter.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Asking for advice letter</dc:title>
  <dc:creator>Lubna</dc:creator>
  <cp:lastModifiedBy>L.Mriesh</cp:lastModifiedBy>
  <cp:revision>27</cp:revision>
  <dcterms:created xsi:type="dcterms:W3CDTF">2015-09-22T15:44:22Z</dcterms:created>
  <dcterms:modified xsi:type="dcterms:W3CDTF">2022-09-08T08:26:24Z</dcterms:modified>
</cp:coreProperties>
</file>