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B592-EE33-4E35-9DC7-3409E6B731E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Nouns</a:t>
            </a:r>
            <a:br>
              <a:rPr lang="en-US">
                <a:latin typeface="Comic Sans MS" pitchFamily="66" charset="0"/>
              </a:rPr>
            </a:br>
            <a:r>
              <a:rPr lang="en-US">
                <a:latin typeface="Comic Sans MS" pitchFamily="66" charset="0"/>
              </a:rPr>
              <a:t>Grade </a:t>
            </a:r>
            <a:r>
              <a:rPr lang="en-US" dirty="0">
                <a:latin typeface="Comic Sans MS" pitchFamily="66" charset="0"/>
              </a:rPr>
              <a:t>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AR IS A NAME OF&#10;things animals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9247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PERMARKET IS A NAME OF&#10;People? Places?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oun Posters - Person, Animal, Thing, Singular, Plural | Tp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Nouns are</a:t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3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3200400" cy="14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hinese YCT &amp; HSK Blog | Building icon, Clip art, Vector imag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800"/>
            <a:ext cx="304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imilar Images, Stock Photos &amp; Vectors of Vector cartoon style ..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67200"/>
            <a:ext cx="3276600" cy="182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ree PNG HD Zoo Animals Transparent HD Zoo Animals.PNG Images ..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2672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1001"/>
            <a:ext cx="7467600" cy="12191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457200" y="21336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mom</a:t>
            </a:r>
          </a:p>
        </p:txBody>
      </p:sp>
      <p:sp>
        <p:nvSpPr>
          <p:cNvPr id="5" name="Cloud 4"/>
          <p:cNvSpPr/>
          <p:nvPr/>
        </p:nvSpPr>
        <p:spPr>
          <a:xfrm>
            <a:off x="3733800" y="20574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doctor</a:t>
            </a:r>
          </a:p>
        </p:txBody>
      </p:sp>
      <p:sp>
        <p:nvSpPr>
          <p:cNvPr id="9" name="Cloud 8"/>
          <p:cNvSpPr/>
          <p:nvPr/>
        </p:nvSpPr>
        <p:spPr>
          <a:xfrm>
            <a:off x="381000" y="42672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teacher</a:t>
            </a:r>
          </a:p>
        </p:txBody>
      </p:sp>
      <p:sp>
        <p:nvSpPr>
          <p:cNvPr id="11" name="Subtitle 7"/>
          <p:cNvSpPr>
            <a:spLocks noGrp="1"/>
          </p:cNvSpPr>
          <p:nvPr>
            <p:ph type="subTitle" idx="1"/>
          </p:nvPr>
        </p:nvSpPr>
        <p:spPr>
          <a:xfrm>
            <a:off x="4876800" y="3962400"/>
            <a:ext cx="2895600" cy="1371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Ramez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Subtitle 7"/>
          <p:cNvSpPr txBox="1">
            <a:spLocks/>
          </p:cNvSpPr>
          <p:nvPr/>
        </p:nvSpPr>
        <p:spPr>
          <a:xfrm>
            <a:off x="6781800" y="1905000"/>
            <a:ext cx="23622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sister</a:t>
            </a:r>
          </a:p>
        </p:txBody>
      </p:sp>
      <p:pic>
        <p:nvPicPr>
          <p:cNvPr id="13" name="Picture 12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  <a:endParaRPr lang="en-US" dirty="0"/>
          </a:p>
        </p:txBody>
      </p:sp>
      <p:pic>
        <p:nvPicPr>
          <p:cNvPr id="4" name="Picture 3" descr="Chinese YCT &amp; HSK Blog | Building icon, Clip art, Vector imag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685800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ave 4"/>
          <p:cNvSpPr/>
          <p:nvPr/>
        </p:nvSpPr>
        <p:spPr>
          <a:xfrm>
            <a:off x="1447800" y="16764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school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2362200" cy="1524000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zoo</a:t>
            </a:r>
          </a:p>
        </p:txBody>
      </p:sp>
      <p:sp>
        <p:nvSpPr>
          <p:cNvPr id="7" name="Wave 6"/>
          <p:cNvSpPr/>
          <p:nvPr/>
        </p:nvSpPr>
        <p:spPr>
          <a:xfrm>
            <a:off x="4800600" y="18288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house</a:t>
            </a:r>
          </a:p>
        </p:txBody>
      </p:sp>
      <p:sp>
        <p:nvSpPr>
          <p:cNvPr id="8" name="Wave 7"/>
          <p:cNvSpPr/>
          <p:nvPr/>
        </p:nvSpPr>
        <p:spPr>
          <a:xfrm>
            <a:off x="4953000" y="41910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garden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</a:t>
            </a:r>
            <a:endParaRPr lang="en-US" dirty="0"/>
          </a:p>
        </p:txBody>
      </p:sp>
      <p:pic>
        <p:nvPicPr>
          <p:cNvPr id="4" name="Picture 3" descr="Similar Images, Stock Photos &amp; Vectors of Vector cartoon style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0"/>
            <a:ext cx="1342032" cy="144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6-Point Star 4"/>
          <p:cNvSpPr/>
          <p:nvPr/>
        </p:nvSpPr>
        <p:spPr>
          <a:xfrm>
            <a:off x="533400" y="23622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pen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867400" y="2514600"/>
            <a:ext cx="1905000" cy="1676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800" dirty="0">
                <a:solidFill>
                  <a:schemeClr val="bg1"/>
                </a:solidFill>
                <a:latin typeface="Comic Sans MS" pitchFamily="66" charset="0"/>
              </a:rPr>
              <a:t>fireworks</a:t>
            </a:r>
          </a:p>
        </p:txBody>
      </p:sp>
      <p:sp>
        <p:nvSpPr>
          <p:cNvPr id="8" name="6-Point Star 7"/>
          <p:cNvSpPr/>
          <p:nvPr/>
        </p:nvSpPr>
        <p:spPr>
          <a:xfrm>
            <a:off x="3429000" y="2514600"/>
            <a:ext cx="19812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omic Sans MS" pitchFamily="66" charset="0"/>
              </a:rPr>
              <a:t>ba</a:t>
            </a:r>
            <a:r>
              <a:rPr lang="en-US" sz="4800" dirty="0">
                <a:latin typeface="Comic Sans MS" pitchFamily="66" charset="0"/>
              </a:rPr>
              <a:t>l</a:t>
            </a:r>
            <a:r>
              <a:rPr lang="en-US" sz="4800" dirty="0"/>
              <a:t>l</a:t>
            </a:r>
          </a:p>
        </p:txBody>
      </p:sp>
      <p:sp>
        <p:nvSpPr>
          <p:cNvPr id="9" name="6-Point Star 8"/>
          <p:cNvSpPr/>
          <p:nvPr/>
        </p:nvSpPr>
        <p:spPr>
          <a:xfrm>
            <a:off x="838200" y="47244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chair</a:t>
            </a:r>
          </a:p>
        </p:txBody>
      </p:sp>
      <p:sp>
        <p:nvSpPr>
          <p:cNvPr id="10" name="6-Point Star 9"/>
          <p:cNvSpPr/>
          <p:nvPr/>
        </p:nvSpPr>
        <p:spPr>
          <a:xfrm>
            <a:off x="5105400" y="44958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457200" y="2057400"/>
            <a:ext cx="33528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0" y="1981200"/>
            <a:ext cx="33528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frog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3124200" y="3276600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horse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3200400" y="5105400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dog</a:t>
            </a:r>
          </a:p>
        </p:txBody>
      </p:sp>
      <p:pic>
        <p:nvPicPr>
          <p:cNvPr id="10" name="Picture 9" descr="Free PNG HD Zoo Animals Transparent HD Zoo Animals.PNG Images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37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Home is a name of  </a:t>
            </a:r>
          </a:p>
        </p:txBody>
      </p:sp>
      <p:sp>
        <p:nvSpPr>
          <p:cNvPr id="4" name="Flowchart: Alternate Process 3"/>
          <p:cNvSpPr/>
          <p:nvPr/>
        </p:nvSpPr>
        <p:spPr>
          <a:xfrm>
            <a:off x="533400" y="1752600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Place?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5400" dirty="0">
                <a:latin typeface="Comic Sans MS" pitchFamily="66" charset="0"/>
              </a:rPr>
              <a:t>People?</a:t>
            </a:r>
          </a:p>
        </p:txBody>
      </p:sp>
      <p:pic>
        <p:nvPicPr>
          <p:cNvPr id="6" name="Picture 5" descr="Clipart Of Home, Alone And Houses - Home Clipart , Free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09600"/>
            <a:ext cx="132599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omic Sans MS" pitchFamily="66" charset="0"/>
              </a:rPr>
              <a:t>Which noun is a name of an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</a:rPr>
              <a:t> animal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3657600" y="30480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 flipH="1">
            <a:off x="457200" y="5943600"/>
            <a:ext cx="76200" cy="457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66294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hat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2286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mat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75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Nouns Grade 2</vt:lpstr>
      <vt:lpstr>PowerPoint Presentation</vt:lpstr>
      <vt:lpstr>Nouns are   </vt:lpstr>
      <vt:lpstr>Nouns for people </vt:lpstr>
      <vt:lpstr>Nouns for places</vt:lpstr>
      <vt:lpstr>Nouns for things  </vt:lpstr>
      <vt:lpstr>Nouns for animals</vt:lpstr>
      <vt:lpstr>Home is a name of  </vt:lpstr>
      <vt:lpstr>Which noun is a name of an animal?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  First grade</dc:title>
  <dc:creator>Lenovo</dc:creator>
  <cp:lastModifiedBy>T.Alnimri</cp:lastModifiedBy>
  <cp:revision>5</cp:revision>
  <dcterms:created xsi:type="dcterms:W3CDTF">2020-08-01T13:45:05Z</dcterms:created>
  <dcterms:modified xsi:type="dcterms:W3CDTF">2022-09-13T10:15:35Z</dcterms:modified>
</cp:coreProperties>
</file>