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1.xml"/>
  <Override ContentType="application/vnd.openxmlformats-officedocument.presentationml.slide+xml" PartName="/ppt/slides/slide1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3.xml"/>
  <Override ContentType="application/vnd.openxmlformats-officedocument.presentationml.slide+xml" PartName="/ppt/slides/slide6.xml"/>
  <Override ContentType="application/vnd.openxmlformats-officedocument.presentationml.slide+xml" PartName="/ppt/slides/slide9.xml"/>
  <Override ContentType="application/vnd.openxmlformats-officedocument.presentationml.slide+xml" PartName="/ppt/slides/slide5.xml"/>
  <Override ContentType="application/vnd.openxmlformats-officedocument.presentationml.slide+xml" PartName="/ppt/slides/slide8.xml"/>
  <Override ContentType="application/vnd.openxmlformats-officedocument.presentationml.slide+xml" PartName="/ppt/slides/slide7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9" r:id="rId3"/>
  </p:sldMasterIdLst>
  <p:notesMasterIdLst>
    <p:notesMasterId r:id="rId4"/>
  </p:notesMasterIdLst>
  <p:sldIdLst>
    <p:sldId id="256" r:id="rId5"/>
    <p:sldId id="257" r:id="rId6"/>
    <p:sldId id="258" r:id="rId7"/>
    <p:sldId id="259" r:id="rId8"/>
    <p:sldId id="260" r:id="rId9"/>
    <p:sldId id="261" r:id="rId10"/>
    <p:sldId id="262" r:id="rId11"/>
    <p:sldId id="263" r:id="rId12"/>
    <p:sldId id="264" r:id="rId13"/>
    <p:sldId id="265" r:id="rId14"/>
    <p:sldId id="266" r:id="rId15"/>
  </p:sldIdLst>
  <p:sldSz cy="5143500" cx="9144000"/>
  <p:notesSz cx="6858000" cy="9144000"/>
  <p:embeddedFontLst>
    <p:embeddedFont>
      <p:font typeface="IM Fell DW Pica"/>
      <p:regular r:id="rId16"/>
      <p:italic r:id="rId17"/>
    </p:embeddedFont>
    <p:embeddedFont>
      <p:font typeface="Bebas Neue"/>
      <p:regular r:id="rId18"/>
    </p:embeddedFont>
    <p:embeddedFont>
      <p:font typeface="Public Sans Medium"/>
      <p:regular r:id="rId19"/>
      <p:bold r:id="rId20"/>
      <p:italic r:id="rId21"/>
      <p:boldItalic r:id="rId22"/>
    </p:embeddedFont>
    <p:embeddedFont>
      <p:font typeface="Public Sans"/>
      <p:regular r:id="rId23"/>
      <p:bold r:id="rId24"/>
      <p:italic r:id="rId25"/>
      <p:boldItalic r:id="rId26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20" Type="http://schemas.openxmlformats.org/officeDocument/2006/relationships/font" Target="fonts/PublicSansMedium-bold.fntdata"/><Relationship Id="rId22" Type="http://schemas.openxmlformats.org/officeDocument/2006/relationships/font" Target="fonts/PublicSansMedium-boldItalic.fntdata"/><Relationship Id="rId21" Type="http://schemas.openxmlformats.org/officeDocument/2006/relationships/font" Target="fonts/PublicSansMedium-italic.fntdata"/><Relationship Id="rId24" Type="http://schemas.openxmlformats.org/officeDocument/2006/relationships/font" Target="fonts/PublicSans-bold.fntdata"/><Relationship Id="rId23" Type="http://schemas.openxmlformats.org/officeDocument/2006/relationships/font" Target="fonts/PublicSans-regular.fntdata"/><Relationship Id="rId1" Type="http://schemas.openxmlformats.org/officeDocument/2006/relationships/theme" Target="theme/theme1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notesMaster" Target="notesMasters/notesMaster1.xml"/><Relationship Id="rId9" Type="http://schemas.openxmlformats.org/officeDocument/2006/relationships/slide" Target="slides/slide5.xml"/><Relationship Id="rId26" Type="http://schemas.openxmlformats.org/officeDocument/2006/relationships/font" Target="fonts/PublicSans-boldItalic.fntdata"/><Relationship Id="rId25" Type="http://schemas.openxmlformats.org/officeDocument/2006/relationships/font" Target="fonts/PublicSans-italic.fntdata"/><Relationship Id="rId5" Type="http://schemas.openxmlformats.org/officeDocument/2006/relationships/slide" Target="slides/slide1.xml"/><Relationship Id="rId6" Type="http://schemas.openxmlformats.org/officeDocument/2006/relationships/slide" Target="slides/slide2.xml"/><Relationship Id="rId7" Type="http://schemas.openxmlformats.org/officeDocument/2006/relationships/slide" Target="slides/slide3.xml"/><Relationship Id="rId8" Type="http://schemas.openxmlformats.org/officeDocument/2006/relationships/slide" Target="slides/slide4.xml"/><Relationship Id="rId11" Type="http://schemas.openxmlformats.org/officeDocument/2006/relationships/slide" Target="slides/slide7.xml"/><Relationship Id="rId10" Type="http://schemas.openxmlformats.org/officeDocument/2006/relationships/slide" Target="slides/slide6.xml"/><Relationship Id="rId13" Type="http://schemas.openxmlformats.org/officeDocument/2006/relationships/slide" Target="slides/slide9.xml"/><Relationship Id="rId12" Type="http://schemas.openxmlformats.org/officeDocument/2006/relationships/slide" Target="slides/slide8.xml"/><Relationship Id="rId15" Type="http://schemas.openxmlformats.org/officeDocument/2006/relationships/slide" Target="slides/slide11.xml"/><Relationship Id="rId14" Type="http://schemas.openxmlformats.org/officeDocument/2006/relationships/slide" Target="slides/slide10.xml"/><Relationship Id="rId17" Type="http://schemas.openxmlformats.org/officeDocument/2006/relationships/font" Target="fonts/IMFellDWPica-italic.fntdata"/><Relationship Id="rId16" Type="http://schemas.openxmlformats.org/officeDocument/2006/relationships/font" Target="fonts/IMFellDWPica-regular.fntdata"/><Relationship Id="rId19" Type="http://schemas.openxmlformats.org/officeDocument/2006/relationships/font" Target="fonts/PublicSansMedium-regular.fntdata"/><Relationship Id="rId18" Type="http://schemas.openxmlformats.org/officeDocument/2006/relationships/font" Target="fonts/BebasNeue-regular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106" name="Shape 58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07" name="Google Shape;58107;g121a93dfed6_0_4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108" name="Google Shape;58108;g121a93dfed6_0_4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172" name="Shape 58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73" name="Google Shape;58173;g1502e152521_0_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174" name="Google Shape;58174;g1502e152521_0_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178" name="Shape 581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79" name="Google Shape;58179;g1502e152521_0_5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180" name="Google Shape;58180;g1502e152521_0_5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116" name="Shape 58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17" name="Google Shape;58117;g11998f8c439_0_504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118" name="Google Shape;58118;g11998f8c439_0_504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124" name="Shape 58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25" name="Google Shape;58125;g1502e152521_0_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126" name="Google Shape;58126;g1502e152521_0_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130" name="Shape 58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31" name="Google Shape;58131;g1502e152521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132" name="Google Shape;58132;g1502e152521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136" name="Shape 58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37" name="Google Shape;58137;g1502e152521_0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138" name="Google Shape;58138;g1502e152521_0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142" name="Shape 58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43" name="Google Shape;58143;g1502e152521_0_1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144" name="Google Shape;58144;g1502e152521_0_1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149" name="Shape 58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50" name="Google Shape;58150;g1502e152521_0_3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151" name="Google Shape;58151;g1502e152521_0_3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160" name="Shape 58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61" name="Google Shape;58161;g1502e152521_0_2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162" name="Google Shape;58162;g1502e152521_0_2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58166" name="Shape 58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67" name="Google Shape;58167;g1502e152521_0_3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168" name="Google Shape;58168;g1502e152521_0_3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1.pn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9" Type="http://schemas.openxmlformats.org/officeDocument/2006/relationships/hyperlink" Target="http://bit.ly/2TtBDfr" TargetMode="External"/><Relationship Id="rId5" Type="http://schemas.openxmlformats.org/officeDocument/2006/relationships/image" Target="../media/image5.png"/><Relationship Id="rId6" Type="http://schemas.openxmlformats.org/officeDocument/2006/relationships/image" Target="../media/image1.png"/><Relationship Id="rId7" Type="http://schemas.openxmlformats.org/officeDocument/2006/relationships/hyperlink" Target="http://bit.ly/2Tynxth" TargetMode="External"/><Relationship Id="rId8" Type="http://schemas.openxmlformats.org/officeDocument/2006/relationships/hyperlink" Target="http://bit.ly/2TyoMsr" TargetMode="Externa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1.png"/><Relationship Id="rId4" Type="http://schemas.openxmlformats.org/officeDocument/2006/relationships/image" Target="../media/image2.png"/><Relationship Id="rId5" Type="http://schemas.openxmlformats.org/officeDocument/2006/relationships/image" Target="../media/image4.png"/><Relationship Id="rId6" Type="http://schemas.openxmlformats.org/officeDocument/2006/relationships/image" Target="../media/image5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jpg"/><Relationship Id="rId3" Type="http://schemas.openxmlformats.org/officeDocument/2006/relationships/image" Target="../media/image2.png"/><Relationship Id="rId4" Type="http://schemas.openxmlformats.org/officeDocument/2006/relationships/image" Target="../media/image4.png"/><Relationship Id="rId5" Type="http://schemas.openxmlformats.org/officeDocument/2006/relationships/image" Target="../media/image5.png"/><Relationship Id="rId6" Type="http://schemas.openxmlformats.org/officeDocument/2006/relationships/image" Target="../media/image1.png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10" name="Google Shape;10;p2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" name="Google Shape;11;p2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12" name="Google Shape;12;p2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" name="Google Shape;13;p2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" name="Google Shape;264;p2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" name="Google Shape;265;p2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" name="Google Shape;266;p2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" name="Google Shape;267;p2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" name="Google Shape;268;p2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" name="Google Shape;269;p2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" name="Google Shape;270;p2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" name="Google Shape;271;p2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" name="Google Shape;272;p2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" name="Google Shape;273;p2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" name="Google Shape;274;p2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" name="Google Shape;275;p2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" name="Google Shape;276;p2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" name="Google Shape;277;p2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" name="Google Shape;278;p2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" name="Google Shape;279;p2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" name="Google Shape;280;p2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" name="Google Shape;281;p2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" name="Google Shape;282;p2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" name="Google Shape;283;p2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" name="Google Shape;284;p2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" name="Google Shape;285;p2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" name="Google Shape;286;p2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" name="Google Shape;287;p2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" name="Google Shape;288;p2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" name="Google Shape;289;p2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" name="Google Shape;290;p2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" name="Google Shape;291;p2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" name="Google Shape;292;p2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" name="Google Shape;293;p2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" name="Google Shape;294;p2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" name="Google Shape;295;p2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" name="Google Shape;296;p2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" name="Google Shape;297;p2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" name="Google Shape;298;p2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" name="Google Shape;299;p2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" name="Google Shape;300;p2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" name="Google Shape;301;p2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" name="Google Shape;302;p2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" name="Google Shape;303;p2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" name="Google Shape;304;p2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" name="Google Shape;305;p2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" name="Google Shape;306;p2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" name="Google Shape;307;p2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" name="Google Shape;308;p2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" name="Google Shape;309;p2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" name="Google Shape;310;p2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" name="Google Shape;311;p2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" name="Google Shape;312;p2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" name="Google Shape;313;p2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" name="Google Shape;314;p2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" name="Google Shape;315;p2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" name="Google Shape;316;p2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" name="Google Shape;317;p2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" name="Google Shape;318;p2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" name="Google Shape;319;p2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" name="Google Shape;320;p2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" name="Google Shape;321;p2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" name="Google Shape;322;p2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" name="Google Shape;323;p2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" name="Google Shape;324;p2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" name="Google Shape;325;p2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" name="Google Shape;326;p2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" name="Google Shape;327;p2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" name="Google Shape;328;p2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" name="Google Shape;329;p2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" name="Google Shape;330;p2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" name="Google Shape;331;p2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" name="Google Shape;332;p2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" name="Google Shape;333;p2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" name="Google Shape;334;p2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" name="Google Shape;335;p2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" name="Google Shape;336;p2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" name="Google Shape;337;p2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" name="Google Shape;338;p2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" name="Google Shape;339;p2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" name="Google Shape;340;p2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" name="Google Shape;341;p2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" name="Google Shape;342;p2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" name="Google Shape;343;p2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" name="Google Shape;344;p2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" name="Google Shape;345;p2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" name="Google Shape;346;p2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" name="Google Shape;347;p2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" name="Google Shape;348;p2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" name="Google Shape;349;p2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" name="Google Shape;350;p2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" name="Google Shape;351;p2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" name="Google Shape;352;p2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" name="Google Shape;353;p2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" name="Google Shape;354;p2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" name="Google Shape;355;p2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" name="Google Shape;356;p2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" name="Google Shape;357;p2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" name="Google Shape;358;p2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" name="Google Shape;359;p2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" name="Google Shape;360;p2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" name="Google Shape;361;p2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" name="Google Shape;362;p2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" name="Google Shape;363;p2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" name="Google Shape;364;p2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" name="Google Shape;365;p2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" name="Google Shape;366;p2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" name="Google Shape;367;p2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" name="Google Shape;368;p2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" name="Google Shape;369;p2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" name="Google Shape;370;p2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" name="Google Shape;371;p2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" name="Google Shape;372;p2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" name="Google Shape;373;p2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" name="Google Shape;374;p2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" name="Google Shape;375;p2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" name="Google Shape;376;p2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" name="Google Shape;377;p2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" name="Google Shape;378;p2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" name="Google Shape;379;p2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" name="Google Shape;380;p2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" name="Google Shape;381;p2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" name="Google Shape;382;p2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" name="Google Shape;383;p2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" name="Google Shape;384;p2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" name="Google Shape;385;p2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" name="Google Shape;386;p2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" name="Google Shape;387;p2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" name="Google Shape;388;p2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" name="Google Shape;389;p2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" name="Google Shape;390;p2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" name="Google Shape;391;p2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" name="Google Shape;392;p2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" name="Google Shape;393;p2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" name="Google Shape;394;p2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" name="Google Shape;395;p2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" name="Google Shape;396;p2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" name="Google Shape;397;p2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" name="Google Shape;398;p2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" name="Google Shape;399;p2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" name="Google Shape;400;p2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" name="Google Shape;401;p2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" name="Google Shape;402;p2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" name="Google Shape;403;p2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" name="Google Shape;404;p2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" name="Google Shape;405;p2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" name="Google Shape;406;p2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" name="Google Shape;407;p2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" name="Google Shape;408;p2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" name="Google Shape;409;p2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" name="Google Shape;410;p2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" name="Google Shape;411;p2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" name="Google Shape;412;p2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" name="Google Shape;413;p2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" name="Google Shape;414;p2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" name="Google Shape;415;p2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" name="Google Shape;416;p2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" name="Google Shape;417;p2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" name="Google Shape;418;p2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" name="Google Shape;419;p2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" name="Google Shape;420;p2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" name="Google Shape;421;p2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" name="Google Shape;422;p2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" name="Google Shape;423;p2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" name="Google Shape;424;p2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" name="Google Shape;425;p2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" name="Google Shape;426;p2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" name="Google Shape;427;p2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" name="Google Shape;428;p2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" name="Google Shape;429;p2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" name="Google Shape;430;p2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" name="Google Shape;431;p2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" name="Google Shape;432;p2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" name="Google Shape;433;p2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" name="Google Shape;434;p2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" name="Google Shape;435;p2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" name="Google Shape;436;p2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" name="Google Shape;437;p2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" name="Google Shape;438;p2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" name="Google Shape;439;p2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" name="Google Shape;440;p2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" name="Google Shape;441;p2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" name="Google Shape;442;p2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" name="Google Shape;443;p2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" name="Google Shape;444;p2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" name="Google Shape;445;p2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" name="Google Shape;446;p2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" name="Google Shape;447;p2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" name="Google Shape;448;p2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" name="Google Shape;449;p2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" name="Google Shape;450;p2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" name="Google Shape;451;p2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" name="Google Shape;452;p2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" name="Google Shape;453;p2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" name="Google Shape;454;p2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" name="Google Shape;455;p2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" name="Google Shape;456;p2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" name="Google Shape;457;p2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" name="Google Shape;458;p2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" name="Google Shape;459;p2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" name="Google Shape;460;p2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" name="Google Shape;461;p2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" name="Google Shape;462;p2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" name="Google Shape;463;p2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" name="Google Shape;464;p2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" name="Google Shape;465;p2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" name="Google Shape;466;p2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" name="Google Shape;467;p2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" name="Google Shape;468;p2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" name="Google Shape;469;p2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" name="Google Shape;470;p2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" name="Google Shape;471;p2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" name="Google Shape;472;p2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" name="Google Shape;473;p2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" name="Google Shape;474;p2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" name="Google Shape;475;p2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" name="Google Shape;476;p2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" name="Google Shape;477;p2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" name="Google Shape;478;p2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" name="Google Shape;479;p2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" name="Google Shape;480;p2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" name="Google Shape;481;p2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" name="Google Shape;482;p2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" name="Google Shape;483;p2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" name="Google Shape;484;p2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" name="Google Shape;485;p2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" name="Google Shape;486;p2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" name="Google Shape;487;p2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" name="Google Shape;488;p2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" name="Google Shape;489;p2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" name="Google Shape;490;p2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" name="Google Shape;491;p2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" name="Google Shape;492;p2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" name="Google Shape;493;p2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" name="Google Shape;494;p2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" name="Google Shape;495;p2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" name="Google Shape;496;p2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" name="Google Shape;497;p2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" name="Google Shape;498;p2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" name="Google Shape;499;p2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" name="Google Shape;500;p2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" name="Google Shape;501;p2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" name="Google Shape;502;p2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" name="Google Shape;503;p2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" name="Google Shape;504;p2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" name="Google Shape;505;p2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" name="Google Shape;506;p2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" name="Google Shape;507;p2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" name="Google Shape;508;p2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" name="Google Shape;509;p2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" name="Google Shape;510;p2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" name="Google Shape;511;p2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" name="Google Shape;512;p2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" name="Google Shape;513;p2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" name="Google Shape;514;p2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" name="Google Shape;515;p2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" name="Google Shape;516;p2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" name="Google Shape;517;p2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" name="Google Shape;518;p2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" name="Google Shape;519;p2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" name="Google Shape;520;p2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" name="Google Shape;521;p2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" name="Google Shape;522;p2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" name="Google Shape;523;p2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" name="Google Shape;524;p2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" name="Google Shape;525;p2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" name="Google Shape;526;p2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" name="Google Shape;527;p2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" name="Google Shape;528;p2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" name="Google Shape;529;p2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" name="Google Shape;530;p2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" name="Google Shape;531;p2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" name="Google Shape;532;p2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" name="Google Shape;533;p2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" name="Google Shape;534;p2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" name="Google Shape;535;p2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" name="Google Shape;536;p2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" name="Google Shape;537;p2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" name="Google Shape;538;p2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" name="Google Shape;539;p2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" name="Google Shape;540;p2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" name="Google Shape;541;p2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" name="Google Shape;542;p2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" name="Google Shape;543;p2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" name="Google Shape;544;p2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" name="Google Shape;545;p2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" name="Google Shape;546;p2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" name="Google Shape;547;p2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" name="Google Shape;548;p2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" name="Google Shape;549;p2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" name="Google Shape;550;p2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" name="Google Shape;551;p2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" name="Google Shape;552;p2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" name="Google Shape;553;p2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" name="Google Shape;554;p2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" name="Google Shape;555;p2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" name="Google Shape;556;p2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" name="Google Shape;557;p2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" name="Google Shape;558;p2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" name="Google Shape;559;p2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" name="Google Shape;560;p2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" name="Google Shape;561;p2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" name="Google Shape;562;p2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" name="Google Shape;563;p2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" name="Google Shape;564;p2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" name="Google Shape;565;p2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" name="Google Shape;566;p2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" name="Google Shape;567;p2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" name="Google Shape;568;p2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" name="Google Shape;569;p2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" name="Google Shape;570;p2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" name="Google Shape;571;p2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" name="Google Shape;572;p2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" name="Google Shape;573;p2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" name="Google Shape;574;p2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" name="Google Shape;575;p2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" name="Google Shape;576;p2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" name="Google Shape;577;p2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" name="Google Shape;578;p2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" name="Google Shape;579;p2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" name="Google Shape;580;p2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" name="Google Shape;581;p2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" name="Google Shape;582;p2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" name="Google Shape;583;p2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" name="Google Shape;584;p2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" name="Google Shape;585;p2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" name="Google Shape;586;p2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" name="Google Shape;587;p2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" name="Google Shape;588;p2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" name="Google Shape;589;p2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" name="Google Shape;590;p2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" name="Google Shape;591;p2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" name="Google Shape;592;p2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" name="Google Shape;593;p2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" name="Google Shape;594;p2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" name="Google Shape;595;p2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" name="Google Shape;596;p2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" name="Google Shape;597;p2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" name="Google Shape;598;p2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" name="Google Shape;599;p2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" name="Google Shape;600;p2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" name="Google Shape;601;p2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" name="Google Shape;602;p2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" name="Google Shape;603;p2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" name="Google Shape;604;p2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" name="Google Shape;605;p2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" name="Google Shape;606;p2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" name="Google Shape;607;p2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" name="Google Shape;608;p2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" name="Google Shape;609;p2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" name="Google Shape;610;p2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" name="Google Shape;611;p2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" name="Google Shape;612;p2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" name="Google Shape;613;p2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2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2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" name="Google Shape;616;p2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" name="Google Shape;617;p2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2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" name="Google Shape;619;p2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" name="Google Shape;620;p2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" name="Google Shape;621;p2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" name="Google Shape;622;p2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" name="Google Shape;623;p2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" name="Google Shape;624;p2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" name="Google Shape;625;p2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" name="Google Shape;626;p2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" name="Google Shape;627;p2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" name="Google Shape;628;p2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" name="Google Shape;629;p2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" name="Google Shape;630;p2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" name="Google Shape;631;p2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" name="Google Shape;632;p2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" name="Google Shape;633;p2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" name="Google Shape;634;p2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" name="Google Shape;635;p2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" name="Google Shape;636;p2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" name="Google Shape;637;p2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" name="Google Shape;638;p2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" name="Google Shape;639;p2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" name="Google Shape;640;p2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" name="Google Shape;641;p2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" name="Google Shape;642;p2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" name="Google Shape;643;p2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" name="Google Shape;644;p2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" name="Google Shape;645;p2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" name="Google Shape;646;p2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" name="Google Shape;647;p2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" name="Google Shape;648;p2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" name="Google Shape;649;p2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" name="Google Shape;650;p2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" name="Google Shape;651;p2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" name="Google Shape;652;p2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" name="Google Shape;653;p2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" name="Google Shape;654;p2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" name="Google Shape;655;p2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" name="Google Shape;656;p2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" name="Google Shape;657;p2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" name="Google Shape;658;p2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" name="Google Shape;659;p2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" name="Google Shape;660;p2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" name="Google Shape;661;p2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" name="Google Shape;662;p2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" name="Google Shape;663;p2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" name="Google Shape;664;p2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" name="Google Shape;665;p2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" name="Google Shape;666;p2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" name="Google Shape;667;p2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" name="Google Shape;668;p2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" name="Google Shape;669;p2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" name="Google Shape;670;p2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" name="Google Shape;671;p2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" name="Google Shape;672;p2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" name="Google Shape;673;p2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" name="Google Shape;674;p2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" name="Google Shape;675;p2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" name="Google Shape;676;p2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" name="Google Shape;677;p2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" name="Google Shape;678;p2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" name="Google Shape;679;p2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" name="Google Shape;680;p2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" name="Google Shape;681;p2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" name="Google Shape;682;p2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" name="Google Shape;683;p2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" name="Google Shape;684;p2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" name="Google Shape;685;p2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" name="Google Shape;686;p2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" name="Google Shape;687;p2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" name="Google Shape;688;p2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" name="Google Shape;689;p2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" name="Google Shape;690;p2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" name="Google Shape;691;p2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" name="Google Shape;692;p2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" name="Google Shape;693;p2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" name="Google Shape;694;p2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" name="Google Shape;695;p2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" name="Google Shape;696;p2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" name="Google Shape;697;p2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" name="Google Shape;698;p2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" name="Google Shape;699;p2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" name="Google Shape;700;p2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" name="Google Shape;701;p2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" name="Google Shape;702;p2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" name="Google Shape;703;p2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" name="Google Shape;704;p2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" name="Google Shape;705;p2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" name="Google Shape;706;p2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" name="Google Shape;707;p2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" name="Google Shape;708;p2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" name="Google Shape;709;p2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" name="Google Shape;710;p2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" name="Google Shape;711;p2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" name="Google Shape;712;p2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" name="Google Shape;713;p2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" name="Google Shape;714;p2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" name="Google Shape;715;p2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" name="Google Shape;716;p2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" name="Google Shape;717;p2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2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" name="Google Shape;719;p2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" name="Google Shape;720;p2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" name="Google Shape;721;p2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" name="Google Shape;722;p2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" name="Google Shape;723;p2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" name="Google Shape;724;p2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" name="Google Shape;725;p2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" name="Google Shape;726;p2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" name="Google Shape;727;p2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" name="Google Shape;728;p2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" name="Google Shape;729;p2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" name="Google Shape;730;p2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" name="Google Shape;731;p2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" name="Google Shape;732;p2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" name="Google Shape;733;p2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" name="Google Shape;734;p2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" name="Google Shape;735;p2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" name="Google Shape;736;p2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" name="Google Shape;737;p2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" name="Google Shape;738;p2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" name="Google Shape;739;p2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" name="Google Shape;740;p2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" name="Google Shape;741;p2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" name="Google Shape;742;p2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" name="Google Shape;743;p2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" name="Google Shape;744;p2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" name="Google Shape;745;p2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" name="Google Shape;746;p2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" name="Google Shape;747;p2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" name="Google Shape;748;p2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" name="Google Shape;749;p2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" name="Google Shape;750;p2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" name="Google Shape;751;p2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" name="Google Shape;752;p2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" name="Google Shape;753;p2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" name="Google Shape;754;p2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" name="Google Shape;755;p2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" name="Google Shape;756;p2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" name="Google Shape;757;p2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" name="Google Shape;758;p2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" name="Google Shape;759;p2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" name="Google Shape;760;p2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" name="Google Shape;761;p2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" name="Google Shape;762;p2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" name="Google Shape;763;p2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" name="Google Shape;764;p2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" name="Google Shape;765;p2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" name="Google Shape;766;p2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" name="Google Shape;767;p2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" name="Google Shape;768;p2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" name="Google Shape;769;p2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" name="Google Shape;770;p2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" name="Google Shape;771;p2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" name="Google Shape;772;p2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" name="Google Shape;773;p2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" name="Google Shape;774;p2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" name="Google Shape;775;p2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" name="Google Shape;776;p2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" name="Google Shape;777;p2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" name="Google Shape;778;p2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" name="Google Shape;779;p2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" name="Google Shape;780;p2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" name="Google Shape;781;p2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" name="Google Shape;782;p2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" name="Google Shape;783;p2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" name="Google Shape;784;p2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" name="Google Shape;785;p2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" name="Google Shape;786;p2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" name="Google Shape;787;p2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" name="Google Shape;788;p2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" name="Google Shape;789;p2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" name="Google Shape;790;p2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" name="Google Shape;791;p2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" name="Google Shape;792;p2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" name="Google Shape;793;p2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" name="Google Shape;794;p2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" name="Google Shape;795;p2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" name="Google Shape;796;p2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" name="Google Shape;797;p2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" name="Google Shape;798;p2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" name="Google Shape;799;p2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" name="Google Shape;800;p2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" name="Google Shape;801;p2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" name="Google Shape;802;p2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" name="Google Shape;803;p2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" name="Google Shape;804;p2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" name="Google Shape;805;p2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" name="Google Shape;806;p2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" name="Google Shape;807;p2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" name="Google Shape;808;p2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" name="Google Shape;809;p2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" name="Google Shape;810;p2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" name="Google Shape;811;p2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" name="Google Shape;812;p2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" name="Google Shape;813;p2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" name="Google Shape;814;p2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" name="Google Shape;815;p2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" name="Google Shape;816;p2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" name="Google Shape;817;p2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" name="Google Shape;818;p2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" name="Google Shape;819;p2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" name="Google Shape;820;p2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" name="Google Shape;821;p2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" name="Google Shape;822;p2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" name="Google Shape;823;p2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" name="Google Shape;824;p2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" name="Google Shape;825;p2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" name="Google Shape;826;p2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" name="Google Shape;827;p2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" name="Google Shape;828;p2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" name="Google Shape;829;p2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" name="Google Shape;830;p2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" name="Google Shape;831;p2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" name="Google Shape;832;p2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" name="Google Shape;833;p2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" name="Google Shape;834;p2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" name="Google Shape;835;p2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" name="Google Shape;836;p2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" name="Google Shape;837;p2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" name="Google Shape;838;p2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" name="Google Shape;839;p2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" name="Google Shape;840;p2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" name="Google Shape;841;p2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" name="Google Shape;842;p2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" name="Google Shape;843;p2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" name="Google Shape;844;p2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" name="Google Shape;845;p2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" name="Google Shape;846;p2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" name="Google Shape;847;p2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" name="Google Shape;848;p2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" name="Google Shape;849;p2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" name="Google Shape;850;p2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" name="Google Shape;851;p2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" name="Google Shape;852;p2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" name="Google Shape;853;p2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" name="Google Shape;854;p2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" name="Google Shape;855;p2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" name="Google Shape;856;p2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" name="Google Shape;857;p2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" name="Google Shape;858;p2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" name="Google Shape;859;p2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" name="Google Shape;860;p2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" name="Google Shape;861;p2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" name="Google Shape;862;p2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" name="Google Shape;863;p2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" name="Google Shape;864;p2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" name="Google Shape;865;p2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" name="Google Shape;866;p2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" name="Google Shape;867;p2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" name="Google Shape;868;p2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" name="Google Shape;869;p2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" name="Google Shape;870;p2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" name="Google Shape;871;p2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" name="Google Shape;872;p2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" name="Google Shape;873;p2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" name="Google Shape;874;p2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" name="Google Shape;875;p2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" name="Google Shape;876;p2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" name="Google Shape;877;p2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" name="Google Shape;878;p2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" name="Google Shape;879;p2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" name="Google Shape;880;p2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" name="Google Shape;881;p2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" name="Google Shape;882;p2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" name="Google Shape;883;p2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" name="Google Shape;884;p2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" name="Google Shape;885;p2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" name="Google Shape;886;p2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" name="Google Shape;887;p2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" name="Google Shape;888;p2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" name="Google Shape;889;p2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" name="Google Shape;890;p2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" name="Google Shape;891;p2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" name="Google Shape;892;p2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" name="Google Shape;893;p2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" name="Google Shape;894;p2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" name="Google Shape;895;p2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" name="Google Shape;896;p2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" name="Google Shape;897;p2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" name="Google Shape;898;p2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" name="Google Shape;899;p2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" name="Google Shape;900;p2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" name="Google Shape;901;p2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" name="Google Shape;902;p2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" name="Google Shape;903;p2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" name="Google Shape;904;p2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" name="Google Shape;905;p2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" name="Google Shape;906;p2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" name="Google Shape;907;p2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" name="Google Shape;908;p2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" name="Google Shape;909;p2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" name="Google Shape;910;p2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" name="Google Shape;911;p2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" name="Google Shape;912;p2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" name="Google Shape;913;p2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" name="Google Shape;914;p2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" name="Google Shape;915;p2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" name="Google Shape;916;p2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" name="Google Shape;917;p2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" name="Google Shape;918;p2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" name="Google Shape;919;p2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" name="Google Shape;920;p2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" name="Google Shape;921;p2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" name="Google Shape;922;p2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" name="Google Shape;923;p2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" name="Google Shape;924;p2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" name="Google Shape;925;p2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" name="Google Shape;926;p2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" name="Google Shape;927;p2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" name="Google Shape;928;p2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" name="Google Shape;929;p2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" name="Google Shape;930;p2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" name="Google Shape;931;p2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" name="Google Shape;932;p2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" name="Google Shape;933;p2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" name="Google Shape;934;p2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" name="Google Shape;935;p2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" name="Google Shape;936;p2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" name="Google Shape;937;p2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" name="Google Shape;938;p2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" name="Google Shape;939;p2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" name="Google Shape;940;p2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" name="Google Shape;941;p2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" name="Google Shape;942;p2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" name="Google Shape;943;p2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" name="Google Shape;944;p2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" name="Google Shape;945;p2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" name="Google Shape;946;p2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" name="Google Shape;947;p2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" name="Google Shape;948;p2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" name="Google Shape;949;p2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" name="Google Shape;950;p2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" name="Google Shape;951;p2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" name="Google Shape;952;p2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" name="Google Shape;953;p2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" name="Google Shape;954;p2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" name="Google Shape;955;p2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" name="Google Shape;956;p2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" name="Google Shape;957;p2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" name="Google Shape;958;p2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" name="Google Shape;959;p2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" name="Google Shape;960;p2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" name="Google Shape;961;p2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" name="Google Shape;962;p2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" name="Google Shape;963;p2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" name="Google Shape;964;p2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" name="Google Shape;965;p2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" name="Google Shape;966;p2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" name="Google Shape;967;p2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" name="Google Shape;968;p2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" name="Google Shape;969;p2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" name="Google Shape;970;p2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" name="Google Shape;971;p2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" name="Google Shape;972;p2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" name="Google Shape;973;p2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" name="Google Shape;974;p2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" name="Google Shape;975;p2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" name="Google Shape;976;p2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" name="Google Shape;977;p2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" name="Google Shape;978;p2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" name="Google Shape;979;p2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" name="Google Shape;980;p2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" name="Google Shape;981;p2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" name="Google Shape;982;p2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" name="Google Shape;983;p2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" name="Google Shape;984;p2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" name="Google Shape;985;p2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" name="Google Shape;986;p2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" name="Google Shape;987;p2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" name="Google Shape;988;p2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" name="Google Shape;989;p2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" name="Google Shape;990;p2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" name="Google Shape;991;p2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" name="Google Shape;992;p2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" name="Google Shape;993;p2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" name="Google Shape;994;p2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" name="Google Shape;995;p2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" name="Google Shape;996;p2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" name="Google Shape;997;p2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" name="Google Shape;998;p2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" name="Google Shape;999;p2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" name="Google Shape;1000;p2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" name="Google Shape;1001;p2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" name="Google Shape;1002;p2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" name="Google Shape;1003;p2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" name="Google Shape;1004;p2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" name="Google Shape;1005;p2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" name="Google Shape;1006;p2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" name="Google Shape;1007;p2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" name="Google Shape;1008;p2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" name="Google Shape;1009;p2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" name="Google Shape;1010;p2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" name="Google Shape;1011;p2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" name="Google Shape;1012;p2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" name="Google Shape;1013;p2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" name="Google Shape;1014;p2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" name="Google Shape;1015;p2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" name="Google Shape;1016;p2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" name="Google Shape;1017;p2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" name="Google Shape;1018;p2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" name="Google Shape;1019;p2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" name="Google Shape;1020;p2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" name="Google Shape;1021;p2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" name="Google Shape;1022;p2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" name="Google Shape;1023;p2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" name="Google Shape;1024;p2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" name="Google Shape;1025;p2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" name="Google Shape;1026;p2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" name="Google Shape;1027;p2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" name="Google Shape;1028;p2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" name="Google Shape;1029;p2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" name="Google Shape;1030;p2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" name="Google Shape;1031;p2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" name="Google Shape;1032;p2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" name="Google Shape;1033;p2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" name="Google Shape;1034;p2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" name="Google Shape;1035;p2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" name="Google Shape;1036;p2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" name="Google Shape;1037;p2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" name="Google Shape;1038;p2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" name="Google Shape;1039;p2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" name="Google Shape;1040;p2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" name="Google Shape;1041;p2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" name="Google Shape;1042;p2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" name="Google Shape;1043;p2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" name="Google Shape;1044;p2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" name="Google Shape;1045;p2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" name="Google Shape;1046;p2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" name="Google Shape;1047;p2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" name="Google Shape;1048;p2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" name="Google Shape;1049;p2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" name="Google Shape;1050;p2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" name="Google Shape;1051;p2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" name="Google Shape;1052;p2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" name="Google Shape;1053;p2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" name="Google Shape;1054;p2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" name="Google Shape;1055;p2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" name="Google Shape;1056;p2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" name="Google Shape;1057;p2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" name="Google Shape;1058;p2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" name="Google Shape;1059;p2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" name="Google Shape;1060;p2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" name="Google Shape;1061;p2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" name="Google Shape;1062;p2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" name="Google Shape;1063;p2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" name="Google Shape;1064;p2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" name="Google Shape;1065;p2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" name="Google Shape;1066;p2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" name="Google Shape;1067;p2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" name="Google Shape;1068;p2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" name="Google Shape;1069;p2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" name="Google Shape;1070;p2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" name="Google Shape;1071;p2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" name="Google Shape;1072;p2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" name="Google Shape;1073;p2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" name="Google Shape;1074;p2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" name="Google Shape;1075;p2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" name="Google Shape;1076;p2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" name="Google Shape;1077;p2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" name="Google Shape;1078;p2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" name="Google Shape;1079;p2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" name="Google Shape;1080;p2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" name="Google Shape;1081;p2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" name="Google Shape;1082;p2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" name="Google Shape;1083;p2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" name="Google Shape;1084;p2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" name="Google Shape;1085;p2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" name="Google Shape;1086;p2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" name="Google Shape;1087;p2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" name="Google Shape;1088;p2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" name="Google Shape;1089;p2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" name="Google Shape;1090;p2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" name="Google Shape;1091;p2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" name="Google Shape;1092;p2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" name="Google Shape;1093;p2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" name="Google Shape;1094;p2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" name="Google Shape;1095;p2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" name="Google Shape;1096;p2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" name="Google Shape;1097;p2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" name="Google Shape;1098;p2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" name="Google Shape;1099;p2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" name="Google Shape;1100;p2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" name="Google Shape;1101;p2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" name="Google Shape;1102;p2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" name="Google Shape;1103;p2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" name="Google Shape;1104;p2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" name="Google Shape;1105;p2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" name="Google Shape;1106;p2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" name="Google Shape;1107;p2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" name="Google Shape;1108;p2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" name="Google Shape;1109;p2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" name="Google Shape;1110;p2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" name="Google Shape;1111;p2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" name="Google Shape;1112;p2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" name="Google Shape;1113;p2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" name="Google Shape;1114;p2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" name="Google Shape;1115;p2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" name="Google Shape;1116;p2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" name="Google Shape;1117;p2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" name="Google Shape;1118;p2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" name="Google Shape;1119;p2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" name="Google Shape;1120;p2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" name="Google Shape;1121;p2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" name="Google Shape;1122;p2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" name="Google Shape;1123;p2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" name="Google Shape;1124;p2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" name="Google Shape;1125;p2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" name="Google Shape;1126;p2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" name="Google Shape;1127;p2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" name="Google Shape;1128;p2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" name="Google Shape;1129;p2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" name="Google Shape;1130;p2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" name="Google Shape;1131;p2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" name="Google Shape;1132;p2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" name="Google Shape;1133;p2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" name="Google Shape;1134;p2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" name="Google Shape;1135;p2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" name="Google Shape;1136;p2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" name="Google Shape;1137;p2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" name="Google Shape;1138;p2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" name="Google Shape;1139;p2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" name="Google Shape;1140;p2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" name="Google Shape;1141;p2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" name="Google Shape;1142;p2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" name="Google Shape;1143;p2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" name="Google Shape;1144;p2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" name="Google Shape;1145;p2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" name="Google Shape;1146;p2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" name="Google Shape;1147;p2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" name="Google Shape;1148;p2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" name="Google Shape;1149;p2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" name="Google Shape;1150;p2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" name="Google Shape;1151;p2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" name="Google Shape;1152;p2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" name="Google Shape;1153;p2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" name="Google Shape;1154;p2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" name="Google Shape;1155;p2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" name="Google Shape;1156;p2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" name="Google Shape;1157;p2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" name="Google Shape;1158;p2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" name="Google Shape;1159;p2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" name="Google Shape;1160;p2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" name="Google Shape;1161;p2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" name="Google Shape;1162;p2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" name="Google Shape;1163;p2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" name="Google Shape;1164;p2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" name="Google Shape;1165;p2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" name="Google Shape;1166;p2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" name="Google Shape;1167;p2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" name="Google Shape;1168;p2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" name="Google Shape;1169;p2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" name="Google Shape;1170;p2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" name="Google Shape;1171;p2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" name="Google Shape;1172;p2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" name="Google Shape;1173;p2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" name="Google Shape;1174;p2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" name="Google Shape;1175;p2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" name="Google Shape;1176;p2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" name="Google Shape;1177;p2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" name="Google Shape;1178;p2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" name="Google Shape;1179;p2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" name="Google Shape;1180;p2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" name="Google Shape;1181;p2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" name="Google Shape;1182;p2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" name="Google Shape;1183;p2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" name="Google Shape;1184;p2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" name="Google Shape;1185;p2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" name="Google Shape;1186;p2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" name="Google Shape;1187;p2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" name="Google Shape;1188;p2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" name="Google Shape;1189;p2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" name="Google Shape;1190;p2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" name="Google Shape;1191;p2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" name="Google Shape;1192;p2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" name="Google Shape;1193;p2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" name="Google Shape;1194;p2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" name="Google Shape;1195;p2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" name="Google Shape;1196;p2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" name="Google Shape;1197;p2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" name="Google Shape;1198;p2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" name="Google Shape;1199;p2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" name="Google Shape;1200;p2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" name="Google Shape;1201;p2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" name="Google Shape;1202;p2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" name="Google Shape;1203;p2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" name="Google Shape;1204;p2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" name="Google Shape;1205;p2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" name="Google Shape;1206;p2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" name="Google Shape;1207;p2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" name="Google Shape;1208;p2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" name="Google Shape;1209;p2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" name="Google Shape;1210;p2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" name="Google Shape;1211;p2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" name="Google Shape;1212;p2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" name="Google Shape;1213;p2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" name="Google Shape;1214;p2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" name="Google Shape;1215;p2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" name="Google Shape;1216;p2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" name="Google Shape;1217;p2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" name="Google Shape;1218;p2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" name="Google Shape;1219;p2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" name="Google Shape;1220;p2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" name="Google Shape;1221;p2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" name="Google Shape;1222;p2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" name="Google Shape;1223;p2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" name="Google Shape;1224;p2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" name="Google Shape;1225;p2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" name="Google Shape;1226;p2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" name="Google Shape;1227;p2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" name="Google Shape;1228;p2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" name="Google Shape;1229;p2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" name="Google Shape;1230;p2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" name="Google Shape;1231;p2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" name="Google Shape;1232;p2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" name="Google Shape;1233;p2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" name="Google Shape;1234;p2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" name="Google Shape;1235;p2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" name="Google Shape;1236;p2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" name="Google Shape;1237;p2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" name="Google Shape;1238;p2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" name="Google Shape;1239;p2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" name="Google Shape;1240;p2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" name="Google Shape;1241;p2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" name="Google Shape;1242;p2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" name="Google Shape;1243;p2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" name="Google Shape;1244;p2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" name="Google Shape;1245;p2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" name="Google Shape;1246;p2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" name="Google Shape;1247;p2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" name="Google Shape;1248;p2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" name="Google Shape;1249;p2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" name="Google Shape;1250;p2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" name="Google Shape;1251;p2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" name="Google Shape;1252;p2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" name="Google Shape;1253;p2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" name="Google Shape;1254;p2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" name="Google Shape;1255;p2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" name="Google Shape;1256;p2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" name="Google Shape;1257;p2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" name="Google Shape;1258;p2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" name="Google Shape;1259;p2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" name="Google Shape;1260;p2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" name="Google Shape;1261;p2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" name="Google Shape;1262;p2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" name="Google Shape;1263;p2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" name="Google Shape;1264;p2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" name="Google Shape;1265;p2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" name="Google Shape;1266;p2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" name="Google Shape;1267;p2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" name="Google Shape;1268;p2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" name="Google Shape;1269;p2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" name="Google Shape;1270;p2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" name="Google Shape;1271;p2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" name="Google Shape;1272;p2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" name="Google Shape;1273;p2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" name="Google Shape;1274;p2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" name="Google Shape;1275;p2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" name="Google Shape;1276;p2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" name="Google Shape;1277;p2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" name="Google Shape;1278;p2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" name="Google Shape;1279;p2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" name="Google Shape;1280;p2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" name="Google Shape;1281;p2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" name="Google Shape;1282;p2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" name="Google Shape;1283;p2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" name="Google Shape;1284;p2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" name="Google Shape;1285;p2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" name="Google Shape;1286;p2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" name="Google Shape;1287;p2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" name="Google Shape;1288;p2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" name="Google Shape;1289;p2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" name="Google Shape;1290;p2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" name="Google Shape;1291;p2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" name="Google Shape;1292;p2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" name="Google Shape;1293;p2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" name="Google Shape;1294;p2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" name="Google Shape;1295;p2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" name="Google Shape;1296;p2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" name="Google Shape;1297;p2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" name="Google Shape;1298;p2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" name="Google Shape;1299;p2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" name="Google Shape;1300;p2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" name="Google Shape;1301;p2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" name="Google Shape;1302;p2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" name="Google Shape;1303;p2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" name="Google Shape;1304;p2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" name="Google Shape;1305;p2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" name="Google Shape;1306;p2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" name="Google Shape;1307;p2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" name="Google Shape;1308;p2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" name="Google Shape;1309;p2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" name="Google Shape;1310;p2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" name="Google Shape;1311;p2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" name="Google Shape;1312;p2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" name="Google Shape;1313;p2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" name="Google Shape;1314;p2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" name="Google Shape;1315;p2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" name="Google Shape;1316;p2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" name="Google Shape;1317;p2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" name="Google Shape;1318;p2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" name="Google Shape;1319;p2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" name="Google Shape;1320;p2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" name="Google Shape;1321;p2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" name="Google Shape;1322;p2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" name="Google Shape;1323;p2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" name="Google Shape;1324;p2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" name="Google Shape;1325;p2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" name="Google Shape;1326;p2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" name="Google Shape;1327;p2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" name="Google Shape;1328;p2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" name="Google Shape;1329;p2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" name="Google Shape;1330;p2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" name="Google Shape;1331;p2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" name="Google Shape;1332;p2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" name="Google Shape;1333;p2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" name="Google Shape;1334;p2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" name="Google Shape;1335;p2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" name="Google Shape;1336;p2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" name="Google Shape;1337;p2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" name="Google Shape;1338;p2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" name="Google Shape;1339;p2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" name="Google Shape;1340;p2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" name="Google Shape;1341;p2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" name="Google Shape;1342;p2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" name="Google Shape;1343;p2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" name="Google Shape;1344;p2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" name="Google Shape;1345;p2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" name="Google Shape;1346;p2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" name="Google Shape;1347;p2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" name="Google Shape;1348;p2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" name="Google Shape;1349;p2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" name="Google Shape;1350;p2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" name="Google Shape;1351;p2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" name="Google Shape;1352;p2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" name="Google Shape;1353;p2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" name="Google Shape;1354;p2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" name="Google Shape;1355;p2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" name="Google Shape;1356;p2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" name="Google Shape;1357;p2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" name="Google Shape;1358;p2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" name="Google Shape;1359;p2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" name="Google Shape;1360;p2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" name="Google Shape;1361;p2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" name="Google Shape;1362;p2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" name="Google Shape;1363;p2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" name="Google Shape;1364;p2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" name="Google Shape;1365;p2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" name="Google Shape;1366;p2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" name="Google Shape;1367;p2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" name="Google Shape;1368;p2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" name="Google Shape;1369;p2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" name="Google Shape;1370;p2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" name="Google Shape;1371;p2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" name="Google Shape;1372;p2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" name="Google Shape;1373;p2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" name="Google Shape;1374;p2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" name="Google Shape;1375;p2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" name="Google Shape;1376;p2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" name="Google Shape;1377;p2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" name="Google Shape;1378;p2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" name="Google Shape;1379;p2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" name="Google Shape;1380;p2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" name="Google Shape;1381;p2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" name="Google Shape;1382;p2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" name="Google Shape;1383;p2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" name="Google Shape;1384;p2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" name="Google Shape;1385;p2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" name="Google Shape;1386;p2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" name="Google Shape;1387;p2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" name="Google Shape;1388;p2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" name="Google Shape;1389;p2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" name="Google Shape;1390;p2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" name="Google Shape;1391;p2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" name="Google Shape;1392;p2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" name="Google Shape;1393;p2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" name="Google Shape;1394;p2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" name="Google Shape;1395;p2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" name="Google Shape;1396;p2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" name="Google Shape;1397;p2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" name="Google Shape;1398;p2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" name="Google Shape;1399;p2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" name="Google Shape;1400;p2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" name="Google Shape;1401;p2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" name="Google Shape;1402;p2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" name="Google Shape;1403;p2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" name="Google Shape;1404;p2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" name="Google Shape;1405;p2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" name="Google Shape;1406;p2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" name="Google Shape;1407;p2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" name="Google Shape;1408;p2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" name="Google Shape;1409;p2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" name="Google Shape;1410;p2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" name="Google Shape;1411;p2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" name="Google Shape;1412;p2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" name="Google Shape;1413;p2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" name="Google Shape;1414;p2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" name="Google Shape;1415;p2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" name="Google Shape;1416;p2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" name="Google Shape;1417;p2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" name="Google Shape;1418;p2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" name="Google Shape;1419;p2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" name="Google Shape;1420;p2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" name="Google Shape;1421;p2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" name="Google Shape;1422;p2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" name="Google Shape;1423;p2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" name="Google Shape;1424;p2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" name="Google Shape;1425;p2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" name="Google Shape;1426;p2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" name="Google Shape;1427;p2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" name="Google Shape;1428;p2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" name="Google Shape;1429;p2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" name="Google Shape;1430;p2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" name="Google Shape;1431;p2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" name="Google Shape;1432;p2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" name="Google Shape;1433;p2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" name="Google Shape;1434;p2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" name="Google Shape;1435;p2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" name="Google Shape;1436;p2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" name="Google Shape;1437;p2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" name="Google Shape;1438;p2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" name="Google Shape;1439;p2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" name="Google Shape;1440;p2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" name="Google Shape;1441;p2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" name="Google Shape;1442;p2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" name="Google Shape;1443;p2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" name="Google Shape;1444;p2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" name="Google Shape;1445;p2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" name="Google Shape;1446;p2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" name="Google Shape;1447;p2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" name="Google Shape;1448;p2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" name="Google Shape;1449;p2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" name="Google Shape;1450;p2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" name="Google Shape;1451;p2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" name="Google Shape;1452;p2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" name="Google Shape;1453;p2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" name="Google Shape;1454;p2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" name="Google Shape;1455;p2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" name="Google Shape;1456;p2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" name="Google Shape;1457;p2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" name="Google Shape;1458;p2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" name="Google Shape;1459;p2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" name="Google Shape;1460;p2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" name="Google Shape;1461;p2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" name="Google Shape;1462;p2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" name="Google Shape;1463;p2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" name="Google Shape;1464;p2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" name="Google Shape;1465;p2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" name="Google Shape;1466;p2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" name="Google Shape;1467;p2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" name="Google Shape;1468;p2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" name="Google Shape;1469;p2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" name="Google Shape;1470;p2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" name="Google Shape;1471;p2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" name="Google Shape;1472;p2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" name="Google Shape;1473;p2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" name="Google Shape;1474;p2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" name="Google Shape;1475;p2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" name="Google Shape;1476;p2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" name="Google Shape;1477;p2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" name="Google Shape;1478;p2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" name="Google Shape;1479;p2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" name="Google Shape;1480;p2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" name="Google Shape;1481;p2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" name="Google Shape;1482;p2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" name="Google Shape;1483;p2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" name="Google Shape;1484;p2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" name="Google Shape;1485;p2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" name="Google Shape;1486;p2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" name="Google Shape;1487;p2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" name="Google Shape;1488;p2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" name="Google Shape;1489;p2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" name="Google Shape;1490;p2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" name="Google Shape;1491;p2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" name="Google Shape;1492;p2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" name="Google Shape;1493;p2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" name="Google Shape;1494;p2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" name="Google Shape;1495;p2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" name="Google Shape;1496;p2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" name="Google Shape;1497;p2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" name="Google Shape;1498;p2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" name="Google Shape;1499;p2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" name="Google Shape;1500;p2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" name="Google Shape;1501;p2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" name="Google Shape;1502;p2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" name="Google Shape;1503;p2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" name="Google Shape;1504;p2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" name="Google Shape;1505;p2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" name="Google Shape;1506;p2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" name="Google Shape;1507;p2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" name="Google Shape;1508;p2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" name="Google Shape;1509;p2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" name="Google Shape;1510;p2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" name="Google Shape;1511;p2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" name="Google Shape;1512;p2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" name="Google Shape;1513;p2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" name="Google Shape;1514;p2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" name="Google Shape;1515;p2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" name="Google Shape;1516;p2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" name="Google Shape;1517;p2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2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" name="Google Shape;1519;p2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" name="Google Shape;1520;p2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" name="Google Shape;1521;p2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" name="Google Shape;1522;p2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" name="Google Shape;1523;p2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" name="Google Shape;1524;p2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" name="Google Shape;1525;p2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" name="Google Shape;1526;p2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" name="Google Shape;1527;p2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" name="Google Shape;1528;p2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" name="Google Shape;1529;p2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" name="Google Shape;1530;p2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" name="Google Shape;1531;p2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" name="Google Shape;1532;p2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" name="Google Shape;1533;p2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" name="Google Shape;1534;p2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" name="Google Shape;1535;p2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" name="Google Shape;1536;p2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" name="Google Shape;1537;p2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" name="Google Shape;1538;p2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" name="Google Shape;1539;p2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" name="Google Shape;1540;p2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2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" name="Google Shape;1542;p2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" name="Google Shape;1543;p2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" name="Google Shape;1544;p2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" name="Google Shape;1545;p2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" name="Google Shape;1546;p2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" name="Google Shape;1547;p2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" name="Google Shape;1548;p2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" name="Google Shape;1549;p2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" name="Google Shape;1550;p2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1" name="Google Shape;1551;p2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" name="Google Shape;1552;p2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" name="Google Shape;1553;p2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" name="Google Shape;1554;p2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" name="Google Shape;1555;p2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" name="Google Shape;1556;p2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" name="Google Shape;1557;p2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" name="Google Shape;1558;p2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" name="Google Shape;1559;p2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" name="Google Shape;1560;p2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" name="Google Shape;1561;p2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" name="Google Shape;1562;p2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" name="Google Shape;1563;p2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" name="Google Shape;1564;p2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" name="Google Shape;1565;p2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" name="Google Shape;1566;p2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" name="Google Shape;1567;p2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" name="Google Shape;1568;p2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" name="Google Shape;1569;p2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" name="Google Shape;1570;p2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2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" name="Google Shape;1572;p2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" name="Google Shape;1573;p2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" name="Google Shape;1574;p2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" name="Google Shape;1575;p2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" name="Google Shape;1576;p2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" name="Google Shape;1577;p2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" name="Google Shape;1578;p2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" name="Google Shape;1579;p2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" name="Google Shape;1580;p2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" name="Google Shape;1581;p2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" name="Google Shape;1582;p2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" name="Google Shape;1583;p2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" name="Google Shape;1584;p2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" name="Google Shape;1585;p2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" name="Google Shape;1586;p2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" name="Google Shape;1587;p2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" name="Google Shape;1588;p2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" name="Google Shape;1589;p2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" name="Google Shape;1590;p2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" name="Google Shape;1591;p2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" name="Google Shape;1592;p2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" name="Google Shape;1593;p2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" name="Google Shape;1594;p2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" name="Google Shape;1595;p2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" name="Google Shape;1596;p2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" name="Google Shape;1597;p2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" name="Google Shape;1598;p2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" name="Google Shape;1599;p2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" name="Google Shape;1600;p2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" name="Google Shape;1601;p2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2" name="Google Shape;1602;p2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" name="Google Shape;1603;p2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" name="Google Shape;1604;p2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" name="Google Shape;1605;p2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" name="Google Shape;1606;p2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" name="Google Shape;1607;p2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2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" name="Google Shape;1609;p2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" name="Google Shape;1610;p2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" name="Google Shape;1611;p2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" name="Google Shape;1612;p2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" name="Google Shape;1613;p2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" name="Google Shape;1614;p2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" name="Google Shape;1615;p2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" name="Google Shape;1616;p2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" name="Google Shape;1617;p2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" name="Google Shape;1618;p2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2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2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" name="Google Shape;1621;p2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" name="Google Shape;1622;p2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" name="Google Shape;1623;p2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2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" name="Google Shape;1625;p2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" name="Google Shape;1626;p2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" name="Google Shape;1627;p2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2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" name="Google Shape;1629;p2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" name="Google Shape;1630;p2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" name="Google Shape;1631;p2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2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2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" name="Google Shape;1634;p2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" name="Google Shape;1635;p2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" name="Google Shape;1636;p2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" name="Google Shape;1637;p2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" name="Google Shape;1638;p2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" name="Google Shape;1639;p2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" name="Google Shape;1640;p2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" name="Google Shape;1641;p2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" name="Google Shape;1642;p2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" name="Google Shape;1643;p2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" name="Google Shape;1644;p2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2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" name="Google Shape;1646;p2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" name="Google Shape;1647;p2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2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" name="Google Shape;1649;p2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" name="Google Shape;1650;p2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2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" name="Google Shape;1652;p2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" name="Google Shape;1653;p2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" name="Google Shape;1654;p2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2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2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" name="Google Shape;1657;p2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" name="Google Shape;1658;p2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2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" name="Google Shape;1660;p2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" name="Google Shape;1661;p2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" name="Google Shape;1662;p2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" name="Google Shape;1663;p2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" name="Google Shape;1664;p2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" name="Google Shape;1665;p2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" name="Google Shape;1666;p2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" name="Google Shape;1667;p2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" name="Google Shape;1668;p2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" name="Google Shape;1669;p2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" name="Google Shape;1670;p2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" name="Google Shape;1671;p2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" name="Google Shape;1672;p2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" name="Google Shape;1673;p2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" name="Google Shape;1674;p2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" name="Google Shape;1675;p2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" name="Google Shape;1676;p2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" name="Google Shape;1677;p2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" name="Google Shape;1678;p2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" name="Google Shape;1679;p2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" name="Google Shape;1680;p2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" name="Google Shape;1681;p2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" name="Google Shape;1682;p2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" name="Google Shape;1683;p2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" name="Google Shape;1684;p2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" name="Google Shape;1685;p2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2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" name="Google Shape;1687;p2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" name="Google Shape;1688;p2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" name="Google Shape;1689;p2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" name="Google Shape;1690;p2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1" name="Google Shape;1691;p2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" name="Google Shape;1692;p2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" name="Google Shape;1693;p2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" name="Google Shape;1694;p2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" name="Google Shape;1695;p2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6" name="Google Shape;1696;p2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" name="Google Shape;1697;p2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" name="Google Shape;1698;p2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" name="Google Shape;1699;p2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" name="Google Shape;1700;p2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" name="Google Shape;1701;p2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" name="Google Shape;1702;p2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" name="Google Shape;1703;p2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" name="Google Shape;1704;p2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" name="Google Shape;1705;p2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" name="Google Shape;1706;p2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7" name="Google Shape;1707;p2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8" name="Google Shape;1708;p2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" name="Google Shape;1709;p2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0" name="Google Shape;1710;p2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1" name="Google Shape;1711;p2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2" name="Google Shape;1712;p2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" name="Google Shape;1713;p2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" name="Google Shape;1714;p2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5" name="Google Shape;1715;p2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6" name="Google Shape;1716;p2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" name="Google Shape;1717;p2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" name="Google Shape;1718;p2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9" name="Google Shape;1719;p2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" name="Google Shape;1720;p2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" name="Google Shape;1721;p2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" name="Google Shape;1722;p2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" name="Google Shape;1723;p2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" name="Google Shape;1724;p2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" name="Google Shape;1725;p2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" name="Google Shape;1726;p2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" name="Google Shape;1727;p2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" name="Google Shape;1728;p2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" name="Google Shape;1729;p2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" name="Google Shape;1730;p2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" name="Google Shape;1731;p2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2" name="Google Shape;1732;p2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" name="Google Shape;1733;p2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" name="Google Shape;1734;p2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" name="Google Shape;1735;p2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6" name="Google Shape;1736;p2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" name="Google Shape;1737;p2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8" name="Google Shape;1738;p2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" name="Google Shape;1739;p2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" name="Google Shape;1740;p2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" name="Google Shape;1741;p2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" name="Google Shape;1742;p2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" name="Google Shape;1743;p2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" name="Google Shape;1744;p2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" name="Google Shape;1745;p2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" name="Google Shape;1746;p2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" name="Google Shape;1747;p2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" name="Google Shape;1748;p2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" name="Google Shape;1749;p2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" name="Google Shape;1750;p2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" name="Google Shape;1751;p2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2" name="Google Shape;1752;p2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" name="Google Shape;1753;p2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" name="Google Shape;1754;p2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" name="Google Shape;1755;p2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" name="Google Shape;1756;p2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" name="Google Shape;1757;p2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" name="Google Shape;1758;p2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" name="Google Shape;1759;p2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" name="Google Shape;1760;p2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" name="Google Shape;1761;p2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" name="Google Shape;1762;p2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" name="Google Shape;1763;p2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4" name="Google Shape;1764;p2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" name="Google Shape;1765;p2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" name="Google Shape;1766;p2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7" name="Google Shape;1767;p2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8" name="Google Shape;1768;p2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9" name="Google Shape;1769;p2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" name="Google Shape;1770;p2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1" name="Google Shape;1771;p2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" name="Google Shape;1772;p2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" name="Google Shape;1773;p2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" name="Google Shape;1774;p2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" name="Google Shape;1775;p2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" name="Google Shape;1776;p2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" name="Google Shape;1777;p2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" name="Google Shape;1778;p2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" name="Google Shape;1779;p2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" name="Google Shape;1780;p2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" name="Google Shape;1781;p2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" name="Google Shape;1782;p2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" name="Google Shape;1783;p2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" name="Google Shape;1784;p2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" name="Google Shape;1785;p2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" name="Google Shape;1786;p2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" name="Google Shape;1787;p2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" name="Google Shape;1788;p2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" name="Google Shape;1789;p2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" name="Google Shape;1790;p2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1" name="Google Shape;1791;p2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" name="Google Shape;1792;p2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" name="Google Shape;1793;p2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" name="Google Shape;1794;p2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" name="Google Shape;1795;p2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" name="Google Shape;1796;p2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" name="Google Shape;1797;p2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" name="Google Shape;1798;p2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" name="Google Shape;1799;p2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" name="Google Shape;1800;p2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1" name="Google Shape;1801;p2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2" name="Google Shape;1802;p2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3" name="Google Shape;1803;p2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4" name="Google Shape;1804;p2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5" name="Google Shape;1805;p2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" name="Google Shape;1806;p2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" name="Google Shape;1807;p2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8" name="Google Shape;1808;p2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" name="Google Shape;1809;p2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" name="Google Shape;1810;p2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" name="Google Shape;1811;p2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" name="Google Shape;1812;p2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" name="Google Shape;1813;p2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" name="Google Shape;1814;p2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" name="Google Shape;1815;p2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" name="Google Shape;1816;p2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" name="Google Shape;1817;p2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" name="Google Shape;1818;p2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" name="Google Shape;1819;p2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" name="Google Shape;1820;p2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" name="Google Shape;1821;p2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" name="Google Shape;1822;p2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" name="Google Shape;1823;p2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" name="Google Shape;1824;p2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" name="Google Shape;1825;p2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" name="Google Shape;1826;p2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" name="Google Shape;1827;p2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" name="Google Shape;1828;p2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" name="Google Shape;1829;p2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" name="Google Shape;1830;p2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" name="Google Shape;1831;p2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" name="Google Shape;1832;p2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" name="Google Shape;1833;p2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" name="Google Shape;1834;p2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" name="Google Shape;1835;p2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" name="Google Shape;1836;p2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" name="Google Shape;1837;p2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" name="Google Shape;1838;p2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" name="Google Shape;1839;p2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" name="Google Shape;1840;p2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" name="Google Shape;1841;p2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" name="Google Shape;1842;p2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" name="Google Shape;1843;p2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" name="Google Shape;1844;p2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" name="Google Shape;1845;p2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" name="Google Shape;1846;p2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" name="Google Shape;1847;p2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" name="Google Shape;1848;p2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" name="Google Shape;1849;p2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" name="Google Shape;1850;p2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" name="Google Shape;1851;p2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" name="Google Shape;1852;p2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" name="Google Shape;1853;p2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" name="Google Shape;1854;p2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" name="Google Shape;1855;p2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" name="Google Shape;1856;p2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" name="Google Shape;1857;p2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" name="Google Shape;1858;p2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" name="Google Shape;1859;p2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" name="Google Shape;1860;p2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" name="Google Shape;1861;p2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" name="Google Shape;1862;p2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" name="Google Shape;1863;p2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" name="Google Shape;1864;p2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" name="Google Shape;1865;p2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" name="Google Shape;1866;p2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" name="Google Shape;1867;p2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" name="Google Shape;1868;p2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" name="Google Shape;1869;p2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" name="Google Shape;1870;p2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" name="Google Shape;1871;p2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" name="Google Shape;1872;p2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" name="Google Shape;1873;p2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" name="Google Shape;1874;p2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" name="Google Shape;1875;p2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" name="Google Shape;1876;p2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" name="Google Shape;1877;p2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" name="Google Shape;1878;p2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" name="Google Shape;1879;p2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" name="Google Shape;1880;p2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" name="Google Shape;1881;p2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" name="Google Shape;1882;p2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" name="Google Shape;1883;p2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" name="Google Shape;1884;p2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" name="Google Shape;1885;p2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" name="Google Shape;1886;p2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" name="Google Shape;1887;p2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" name="Google Shape;1888;p2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" name="Google Shape;1889;p2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0" name="Google Shape;1890;p2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" name="Google Shape;1891;p2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" name="Google Shape;1892;p2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" name="Google Shape;1893;p2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" name="Google Shape;1894;p2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" name="Google Shape;1895;p2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" name="Google Shape;1896;p2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" name="Google Shape;1897;p2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" name="Google Shape;1898;p2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" name="Google Shape;1899;p2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" name="Google Shape;1900;p2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1" name="Google Shape;1901;p2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2" name="Google Shape;1902;p2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" name="Google Shape;1903;p2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" name="Google Shape;1904;p2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" name="Google Shape;1905;p2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" name="Google Shape;1906;p2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" name="Google Shape;1907;p2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" name="Google Shape;1908;p2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" name="Google Shape;1909;p2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" name="Google Shape;1910;p2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" name="Google Shape;1911;p2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" name="Google Shape;1912;p2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" name="Google Shape;1913;p2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" name="Google Shape;1914;p2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" name="Google Shape;1915;p2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" name="Google Shape;1916;p2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" name="Google Shape;1917;p2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" name="Google Shape;1918;p2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" name="Google Shape;1919;p2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" name="Google Shape;1920;p2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" name="Google Shape;1921;p2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" name="Google Shape;1922;p2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" name="Google Shape;1923;p2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" name="Google Shape;1924;p2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" name="Google Shape;1925;p2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" name="Google Shape;1926;p2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" name="Google Shape;1927;p2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" name="Google Shape;1928;p2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" name="Google Shape;1929;p2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" name="Google Shape;1930;p2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" name="Google Shape;1931;p2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" name="Google Shape;1932;p2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" name="Google Shape;1933;p2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" name="Google Shape;1934;p2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" name="Google Shape;1935;p2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" name="Google Shape;1936;p2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" name="Google Shape;1937;p2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" name="Google Shape;1938;p2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" name="Google Shape;1939;p2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" name="Google Shape;1940;p2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" name="Google Shape;1941;p2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" name="Google Shape;1942;p2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" name="Google Shape;1943;p2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" name="Google Shape;1944;p2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" name="Google Shape;1945;p2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6" name="Google Shape;1946;p2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" name="Google Shape;1947;p2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" name="Google Shape;1948;p2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" name="Google Shape;1949;p2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" name="Google Shape;1950;p2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" name="Google Shape;1951;p2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" name="Google Shape;1952;p2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" name="Google Shape;1953;p2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" name="Google Shape;1954;p2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" name="Google Shape;1955;p2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" name="Google Shape;1956;p2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" name="Google Shape;1957;p2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" name="Google Shape;1958;p2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" name="Google Shape;1959;p2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2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" name="Google Shape;1961;p2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2" name="Google Shape;1962;p2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" name="Google Shape;1963;p2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" name="Google Shape;1964;p2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" name="Google Shape;1965;p2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" name="Google Shape;1966;p2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" name="Google Shape;1967;p2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" name="Google Shape;1968;p2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" name="Google Shape;1969;p2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0" name="Google Shape;1970;p2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1" name="Google Shape;1971;p2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" name="Google Shape;1972;p2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" name="Google Shape;1973;p2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4" name="Google Shape;1974;p2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" name="Google Shape;1975;p2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" name="Google Shape;1976;p2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" name="Google Shape;1977;p2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" name="Google Shape;1978;p2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" name="Google Shape;1979;p2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" name="Google Shape;1980;p2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1" name="Google Shape;1981;p2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2" name="Google Shape;1982;p2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3" name="Google Shape;1983;p2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" name="Google Shape;1984;p2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" name="Google Shape;1985;p2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" name="Google Shape;1986;p2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" name="Google Shape;1987;p2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" name="Google Shape;1988;p2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9" name="Google Shape;1989;p2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" name="Google Shape;1990;p2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" name="Google Shape;1991;p2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2" name="Google Shape;1992;p2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3" name="Google Shape;1993;p2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" name="Google Shape;1994;p2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" name="Google Shape;1995;p2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6" name="Google Shape;1996;p2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" name="Google Shape;1997;p2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" name="Google Shape;1998;p2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" name="Google Shape;1999;p2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" name="Google Shape;2000;p2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001" name="Google Shape;2001;p2"/>
          <p:cNvSpPr txBox="1"/>
          <p:nvPr>
            <p:ph type="ctrTitle"/>
          </p:nvPr>
        </p:nvSpPr>
        <p:spPr>
          <a:xfrm rot="-274058">
            <a:off x="1591646" y="1224357"/>
            <a:ext cx="6001059" cy="2051924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4600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/>
        </p:txBody>
      </p:sp>
      <p:sp>
        <p:nvSpPr>
          <p:cNvPr id="2002" name="Google Shape;2002;p2"/>
          <p:cNvSpPr txBox="1"/>
          <p:nvPr>
            <p:ph idx="1" type="subTitle"/>
          </p:nvPr>
        </p:nvSpPr>
        <p:spPr>
          <a:xfrm rot="-273923">
            <a:off x="3436218" y="3558079"/>
            <a:ext cx="2570456" cy="628376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pic>
        <p:nvPicPr>
          <p:cNvPr id="2003" name="Google Shape;2003;p2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rot="1661682">
            <a:off x="7144325" y="3658275"/>
            <a:ext cx="2439574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04" name="Google Shape;2004;p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161801" y="-231875"/>
            <a:ext cx="1802525" cy="1773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05" name="Google Shape;2005;p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27826" y="4090597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2006" name="Google Shape;2006;p2"/>
          <p:cNvSpPr/>
          <p:nvPr/>
        </p:nvSpPr>
        <p:spPr>
          <a:xfrm>
            <a:off x="7626375" y="2925050"/>
            <a:ext cx="1022298" cy="1551740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007" name="Google Shape;2007;p2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rot="-1284691">
            <a:off x="-1663600" y="-1133475"/>
            <a:ext cx="3006625" cy="2609849"/>
          </a:xfrm>
          <a:prstGeom prst="rect">
            <a:avLst/>
          </a:prstGeom>
          <a:noFill/>
          <a:ln>
            <a:noFill/>
          </a:ln>
        </p:spPr>
      </p:pic>
      <p:sp>
        <p:nvSpPr>
          <p:cNvPr id="2008" name="Google Shape;2008;p2"/>
          <p:cNvSpPr/>
          <p:nvPr/>
        </p:nvSpPr>
        <p:spPr>
          <a:xfrm>
            <a:off x="894775" y="-300437"/>
            <a:ext cx="675850" cy="1832275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16026" name="Shape 160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027" name="Google Shape;16027;p11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16028" name="Google Shape;16028;p1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029" name="Google Shape;16029;p11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16030" name="Google Shape;16030;p11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1" name="Google Shape;16031;p11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2" name="Google Shape;16032;p11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3" name="Google Shape;16033;p11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4" name="Google Shape;16034;p11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5" name="Google Shape;16035;p11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6" name="Google Shape;16036;p11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7" name="Google Shape;16037;p11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8" name="Google Shape;16038;p11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9" name="Google Shape;16039;p11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0" name="Google Shape;16040;p11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1" name="Google Shape;16041;p11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2" name="Google Shape;16042;p11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3" name="Google Shape;16043;p11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4" name="Google Shape;16044;p11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5" name="Google Shape;16045;p11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6" name="Google Shape;16046;p11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7" name="Google Shape;16047;p11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8" name="Google Shape;16048;p11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9" name="Google Shape;16049;p11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0" name="Google Shape;16050;p11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1" name="Google Shape;16051;p11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2" name="Google Shape;16052;p11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3" name="Google Shape;16053;p11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4" name="Google Shape;16054;p11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5" name="Google Shape;16055;p11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6" name="Google Shape;16056;p11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7" name="Google Shape;16057;p11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8" name="Google Shape;16058;p11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9" name="Google Shape;16059;p11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0" name="Google Shape;16060;p11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1" name="Google Shape;16061;p11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2" name="Google Shape;16062;p11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3" name="Google Shape;16063;p11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4" name="Google Shape;16064;p11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5" name="Google Shape;16065;p11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6" name="Google Shape;16066;p11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7" name="Google Shape;16067;p11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8" name="Google Shape;16068;p11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9" name="Google Shape;16069;p11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0" name="Google Shape;16070;p11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1" name="Google Shape;16071;p11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2" name="Google Shape;16072;p11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3" name="Google Shape;16073;p11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4" name="Google Shape;16074;p11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5" name="Google Shape;16075;p11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6" name="Google Shape;16076;p11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7" name="Google Shape;16077;p11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8" name="Google Shape;16078;p11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9" name="Google Shape;16079;p11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0" name="Google Shape;16080;p11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1" name="Google Shape;16081;p11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2" name="Google Shape;16082;p11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3" name="Google Shape;16083;p11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4" name="Google Shape;16084;p11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5" name="Google Shape;16085;p11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6" name="Google Shape;16086;p11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7" name="Google Shape;16087;p11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8" name="Google Shape;16088;p11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9" name="Google Shape;16089;p11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0" name="Google Shape;16090;p11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1" name="Google Shape;16091;p11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2" name="Google Shape;16092;p11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3" name="Google Shape;16093;p11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4" name="Google Shape;16094;p11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5" name="Google Shape;16095;p11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6" name="Google Shape;16096;p11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7" name="Google Shape;16097;p11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8" name="Google Shape;16098;p11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9" name="Google Shape;16099;p11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0" name="Google Shape;16100;p11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1" name="Google Shape;16101;p11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2" name="Google Shape;16102;p11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3" name="Google Shape;16103;p11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4" name="Google Shape;16104;p11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5" name="Google Shape;16105;p11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6" name="Google Shape;16106;p11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7" name="Google Shape;16107;p11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8" name="Google Shape;16108;p11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9" name="Google Shape;16109;p11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0" name="Google Shape;16110;p11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1" name="Google Shape;16111;p11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2" name="Google Shape;16112;p11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3" name="Google Shape;16113;p11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4" name="Google Shape;16114;p11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5" name="Google Shape;16115;p11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6" name="Google Shape;16116;p11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7" name="Google Shape;16117;p11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8" name="Google Shape;16118;p11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9" name="Google Shape;16119;p11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0" name="Google Shape;16120;p11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1" name="Google Shape;16121;p11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2" name="Google Shape;16122;p11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3" name="Google Shape;16123;p11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4" name="Google Shape;16124;p11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5" name="Google Shape;16125;p11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6" name="Google Shape;16126;p11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7" name="Google Shape;16127;p11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8" name="Google Shape;16128;p11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9" name="Google Shape;16129;p11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0" name="Google Shape;16130;p11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1" name="Google Shape;16131;p11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2" name="Google Shape;16132;p11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3" name="Google Shape;16133;p11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4" name="Google Shape;16134;p11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5" name="Google Shape;16135;p11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6" name="Google Shape;16136;p11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7" name="Google Shape;16137;p11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8" name="Google Shape;16138;p11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9" name="Google Shape;16139;p11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0" name="Google Shape;16140;p11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1" name="Google Shape;16141;p11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2" name="Google Shape;16142;p11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3" name="Google Shape;16143;p11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4" name="Google Shape;16144;p11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5" name="Google Shape;16145;p11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6" name="Google Shape;16146;p11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7" name="Google Shape;16147;p11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8" name="Google Shape;16148;p11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9" name="Google Shape;16149;p11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0" name="Google Shape;16150;p11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1" name="Google Shape;16151;p11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2" name="Google Shape;16152;p11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3" name="Google Shape;16153;p11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4" name="Google Shape;16154;p11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5" name="Google Shape;16155;p11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6" name="Google Shape;16156;p11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7" name="Google Shape;16157;p11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8" name="Google Shape;16158;p11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9" name="Google Shape;16159;p11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0" name="Google Shape;16160;p11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1" name="Google Shape;16161;p11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2" name="Google Shape;16162;p11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3" name="Google Shape;16163;p11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4" name="Google Shape;16164;p11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5" name="Google Shape;16165;p11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6" name="Google Shape;16166;p11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7" name="Google Shape;16167;p11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8" name="Google Shape;16168;p11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9" name="Google Shape;16169;p11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0" name="Google Shape;16170;p11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1" name="Google Shape;16171;p11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2" name="Google Shape;16172;p11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3" name="Google Shape;16173;p11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4" name="Google Shape;16174;p11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5" name="Google Shape;16175;p11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6" name="Google Shape;16176;p11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7" name="Google Shape;16177;p11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8" name="Google Shape;16178;p11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9" name="Google Shape;16179;p11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0" name="Google Shape;16180;p11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1" name="Google Shape;16181;p11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2" name="Google Shape;16182;p11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3" name="Google Shape;16183;p11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4" name="Google Shape;16184;p11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5" name="Google Shape;16185;p11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6" name="Google Shape;16186;p11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7" name="Google Shape;16187;p11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8" name="Google Shape;16188;p11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9" name="Google Shape;16189;p11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0" name="Google Shape;16190;p11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1" name="Google Shape;16191;p11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2" name="Google Shape;16192;p11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3" name="Google Shape;16193;p11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4" name="Google Shape;16194;p11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5" name="Google Shape;16195;p11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6" name="Google Shape;16196;p11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7" name="Google Shape;16197;p11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8" name="Google Shape;16198;p11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9" name="Google Shape;16199;p11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0" name="Google Shape;16200;p11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1" name="Google Shape;16201;p11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2" name="Google Shape;16202;p11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3" name="Google Shape;16203;p11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4" name="Google Shape;16204;p11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5" name="Google Shape;16205;p11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6" name="Google Shape;16206;p11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7" name="Google Shape;16207;p11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8" name="Google Shape;16208;p11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9" name="Google Shape;16209;p11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0" name="Google Shape;16210;p11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1" name="Google Shape;16211;p11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2" name="Google Shape;16212;p11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3" name="Google Shape;16213;p11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4" name="Google Shape;16214;p11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5" name="Google Shape;16215;p11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6" name="Google Shape;16216;p11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7" name="Google Shape;16217;p11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8" name="Google Shape;16218;p11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9" name="Google Shape;16219;p11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0" name="Google Shape;16220;p11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1" name="Google Shape;16221;p11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2" name="Google Shape;16222;p11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3" name="Google Shape;16223;p11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4" name="Google Shape;16224;p11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5" name="Google Shape;16225;p11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6" name="Google Shape;16226;p11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7" name="Google Shape;16227;p11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8" name="Google Shape;16228;p11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9" name="Google Shape;16229;p11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0" name="Google Shape;16230;p11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1" name="Google Shape;16231;p11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2" name="Google Shape;16232;p11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3" name="Google Shape;16233;p11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4" name="Google Shape;16234;p11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5" name="Google Shape;16235;p11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6" name="Google Shape;16236;p11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7" name="Google Shape;16237;p11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8" name="Google Shape;16238;p11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9" name="Google Shape;16239;p11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0" name="Google Shape;16240;p11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1" name="Google Shape;16241;p11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2" name="Google Shape;16242;p11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3" name="Google Shape;16243;p11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4" name="Google Shape;16244;p11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5" name="Google Shape;16245;p11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6" name="Google Shape;16246;p11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7" name="Google Shape;16247;p11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8" name="Google Shape;16248;p11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9" name="Google Shape;16249;p11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0" name="Google Shape;16250;p11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1" name="Google Shape;16251;p11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2" name="Google Shape;16252;p11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3" name="Google Shape;16253;p11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4" name="Google Shape;16254;p11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5" name="Google Shape;16255;p11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6" name="Google Shape;16256;p11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7" name="Google Shape;16257;p11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8" name="Google Shape;16258;p11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9" name="Google Shape;16259;p11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0" name="Google Shape;16260;p11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1" name="Google Shape;16261;p11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2" name="Google Shape;16262;p11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3" name="Google Shape;16263;p11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4" name="Google Shape;16264;p11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5" name="Google Shape;16265;p11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6" name="Google Shape;16266;p11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7" name="Google Shape;16267;p11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8" name="Google Shape;16268;p11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9" name="Google Shape;16269;p11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0" name="Google Shape;16270;p11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1" name="Google Shape;16271;p11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2" name="Google Shape;16272;p11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3" name="Google Shape;16273;p11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4" name="Google Shape;16274;p11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5" name="Google Shape;16275;p11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6" name="Google Shape;16276;p11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7" name="Google Shape;16277;p11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8" name="Google Shape;16278;p11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9" name="Google Shape;16279;p11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0" name="Google Shape;16280;p11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1" name="Google Shape;16281;p11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2" name="Google Shape;16282;p11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3" name="Google Shape;16283;p11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4" name="Google Shape;16284;p11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5" name="Google Shape;16285;p11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6" name="Google Shape;16286;p11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7" name="Google Shape;16287;p11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8" name="Google Shape;16288;p11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9" name="Google Shape;16289;p11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0" name="Google Shape;16290;p11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1" name="Google Shape;16291;p11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2" name="Google Shape;16292;p11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3" name="Google Shape;16293;p11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4" name="Google Shape;16294;p11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5" name="Google Shape;16295;p11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6" name="Google Shape;16296;p11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7" name="Google Shape;16297;p11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8" name="Google Shape;16298;p11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9" name="Google Shape;16299;p11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0" name="Google Shape;16300;p11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1" name="Google Shape;16301;p11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2" name="Google Shape;16302;p11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3" name="Google Shape;16303;p11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4" name="Google Shape;16304;p11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5" name="Google Shape;16305;p11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6" name="Google Shape;16306;p11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7" name="Google Shape;16307;p11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8" name="Google Shape;16308;p11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9" name="Google Shape;16309;p11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0" name="Google Shape;16310;p11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1" name="Google Shape;16311;p11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2" name="Google Shape;16312;p11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3" name="Google Shape;16313;p11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4" name="Google Shape;16314;p11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5" name="Google Shape;16315;p11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6" name="Google Shape;16316;p11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7" name="Google Shape;16317;p11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8" name="Google Shape;16318;p11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9" name="Google Shape;16319;p11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0" name="Google Shape;16320;p11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1" name="Google Shape;16321;p11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2" name="Google Shape;16322;p11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3" name="Google Shape;16323;p11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4" name="Google Shape;16324;p11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5" name="Google Shape;16325;p11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6" name="Google Shape;16326;p11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7" name="Google Shape;16327;p11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8" name="Google Shape;16328;p11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9" name="Google Shape;16329;p11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0" name="Google Shape;16330;p11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1" name="Google Shape;16331;p11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2" name="Google Shape;16332;p11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3" name="Google Shape;16333;p11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4" name="Google Shape;16334;p11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5" name="Google Shape;16335;p11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6" name="Google Shape;16336;p11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7" name="Google Shape;16337;p11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8" name="Google Shape;16338;p11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9" name="Google Shape;16339;p11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0" name="Google Shape;16340;p11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1" name="Google Shape;16341;p11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2" name="Google Shape;16342;p11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3" name="Google Shape;16343;p11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4" name="Google Shape;16344;p11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5" name="Google Shape;16345;p11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6" name="Google Shape;16346;p11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7" name="Google Shape;16347;p11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8" name="Google Shape;16348;p11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9" name="Google Shape;16349;p11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0" name="Google Shape;16350;p11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1" name="Google Shape;16351;p11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2" name="Google Shape;16352;p11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3" name="Google Shape;16353;p11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4" name="Google Shape;16354;p11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5" name="Google Shape;16355;p11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6" name="Google Shape;16356;p11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7" name="Google Shape;16357;p11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8" name="Google Shape;16358;p11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9" name="Google Shape;16359;p11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0" name="Google Shape;16360;p11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1" name="Google Shape;16361;p11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2" name="Google Shape;16362;p11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3" name="Google Shape;16363;p11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4" name="Google Shape;16364;p11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5" name="Google Shape;16365;p11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6" name="Google Shape;16366;p11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7" name="Google Shape;16367;p11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8" name="Google Shape;16368;p11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9" name="Google Shape;16369;p11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0" name="Google Shape;16370;p11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1" name="Google Shape;16371;p11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2" name="Google Shape;16372;p11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3" name="Google Shape;16373;p11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4" name="Google Shape;16374;p11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5" name="Google Shape;16375;p11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6" name="Google Shape;16376;p11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7" name="Google Shape;16377;p11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8" name="Google Shape;16378;p11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9" name="Google Shape;16379;p11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0" name="Google Shape;16380;p11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1" name="Google Shape;16381;p11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2" name="Google Shape;16382;p11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3" name="Google Shape;16383;p11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4" name="Google Shape;16384;p11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5" name="Google Shape;16385;p11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6" name="Google Shape;16386;p11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7" name="Google Shape;16387;p11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8" name="Google Shape;16388;p11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9" name="Google Shape;16389;p11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0" name="Google Shape;16390;p11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1" name="Google Shape;16391;p11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2" name="Google Shape;16392;p11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3" name="Google Shape;16393;p11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4" name="Google Shape;16394;p11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5" name="Google Shape;16395;p11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6" name="Google Shape;16396;p11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7" name="Google Shape;16397;p11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8" name="Google Shape;16398;p11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9" name="Google Shape;16399;p11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0" name="Google Shape;16400;p11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1" name="Google Shape;16401;p11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2" name="Google Shape;16402;p11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3" name="Google Shape;16403;p11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4" name="Google Shape;16404;p11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5" name="Google Shape;16405;p11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6" name="Google Shape;16406;p11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7" name="Google Shape;16407;p11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8" name="Google Shape;16408;p11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9" name="Google Shape;16409;p11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0" name="Google Shape;16410;p11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1" name="Google Shape;16411;p11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2" name="Google Shape;16412;p11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3" name="Google Shape;16413;p11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4" name="Google Shape;16414;p11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5" name="Google Shape;16415;p11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6" name="Google Shape;16416;p11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7" name="Google Shape;16417;p11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8" name="Google Shape;16418;p11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9" name="Google Shape;16419;p11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0" name="Google Shape;16420;p11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1" name="Google Shape;16421;p11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2" name="Google Shape;16422;p11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3" name="Google Shape;16423;p11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4" name="Google Shape;16424;p11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5" name="Google Shape;16425;p11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6" name="Google Shape;16426;p11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7" name="Google Shape;16427;p11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8" name="Google Shape;16428;p11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9" name="Google Shape;16429;p11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0" name="Google Shape;16430;p11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1" name="Google Shape;16431;p11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2" name="Google Shape;16432;p11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3" name="Google Shape;16433;p11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4" name="Google Shape;16434;p11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5" name="Google Shape;16435;p11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6" name="Google Shape;16436;p11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7" name="Google Shape;16437;p11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8" name="Google Shape;16438;p11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9" name="Google Shape;16439;p11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0" name="Google Shape;16440;p11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1" name="Google Shape;16441;p11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2" name="Google Shape;16442;p11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3" name="Google Shape;16443;p11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4" name="Google Shape;16444;p11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5" name="Google Shape;16445;p11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6" name="Google Shape;16446;p11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7" name="Google Shape;16447;p11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8" name="Google Shape;16448;p11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9" name="Google Shape;16449;p11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0" name="Google Shape;16450;p11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1" name="Google Shape;16451;p11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2" name="Google Shape;16452;p11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3" name="Google Shape;16453;p11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4" name="Google Shape;16454;p11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5" name="Google Shape;16455;p11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6" name="Google Shape;16456;p11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7" name="Google Shape;16457;p11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8" name="Google Shape;16458;p11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9" name="Google Shape;16459;p11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0" name="Google Shape;16460;p11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1" name="Google Shape;16461;p11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2" name="Google Shape;16462;p11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3" name="Google Shape;16463;p11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4" name="Google Shape;16464;p11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5" name="Google Shape;16465;p11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6" name="Google Shape;16466;p11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7" name="Google Shape;16467;p11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8" name="Google Shape;16468;p11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69" name="Google Shape;16469;p11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0" name="Google Shape;16470;p11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1" name="Google Shape;16471;p11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2" name="Google Shape;16472;p11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3" name="Google Shape;16473;p11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4" name="Google Shape;16474;p11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5" name="Google Shape;16475;p11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6" name="Google Shape;16476;p11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7" name="Google Shape;16477;p11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8" name="Google Shape;16478;p11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79" name="Google Shape;16479;p11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0" name="Google Shape;16480;p11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1" name="Google Shape;16481;p11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2" name="Google Shape;16482;p11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3" name="Google Shape;16483;p11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4" name="Google Shape;16484;p11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5" name="Google Shape;16485;p11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6" name="Google Shape;16486;p11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7" name="Google Shape;16487;p11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8" name="Google Shape;16488;p11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9" name="Google Shape;16489;p11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0" name="Google Shape;16490;p11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1" name="Google Shape;16491;p11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2" name="Google Shape;16492;p11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3" name="Google Shape;16493;p11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4" name="Google Shape;16494;p11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5" name="Google Shape;16495;p11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6" name="Google Shape;16496;p11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7" name="Google Shape;16497;p11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8" name="Google Shape;16498;p11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9" name="Google Shape;16499;p11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0" name="Google Shape;16500;p11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1" name="Google Shape;16501;p11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2" name="Google Shape;16502;p11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3" name="Google Shape;16503;p11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4" name="Google Shape;16504;p11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5" name="Google Shape;16505;p11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6" name="Google Shape;16506;p11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7" name="Google Shape;16507;p11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8" name="Google Shape;16508;p11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9" name="Google Shape;16509;p11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0" name="Google Shape;16510;p11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1" name="Google Shape;16511;p11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2" name="Google Shape;16512;p11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3" name="Google Shape;16513;p11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4" name="Google Shape;16514;p11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5" name="Google Shape;16515;p11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6" name="Google Shape;16516;p11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7" name="Google Shape;16517;p11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8" name="Google Shape;16518;p11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9" name="Google Shape;16519;p11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0" name="Google Shape;16520;p11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1" name="Google Shape;16521;p11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2" name="Google Shape;16522;p11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3" name="Google Shape;16523;p11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4" name="Google Shape;16524;p11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5" name="Google Shape;16525;p11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6" name="Google Shape;16526;p11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7" name="Google Shape;16527;p11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8" name="Google Shape;16528;p11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29" name="Google Shape;16529;p11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0" name="Google Shape;16530;p11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1" name="Google Shape;16531;p11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2" name="Google Shape;16532;p11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3" name="Google Shape;16533;p11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4" name="Google Shape;16534;p11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5" name="Google Shape;16535;p11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6" name="Google Shape;16536;p11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7" name="Google Shape;16537;p11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8" name="Google Shape;16538;p11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39" name="Google Shape;16539;p11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0" name="Google Shape;16540;p11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1" name="Google Shape;16541;p11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2" name="Google Shape;16542;p11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3" name="Google Shape;16543;p11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4" name="Google Shape;16544;p11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5" name="Google Shape;16545;p11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6" name="Google Shape;16546;p11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7" name="Google Shape;16547;p11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8" name="Google Shape;16548;p11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9" name="Google Shape;16549;p11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0" name="Google Shape;16550;p11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1" name="Google Shape;16551;p11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2" name="Google Shape;16552;p11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3" name="Google Shape;16553;p11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4" name="Google Shape;16554;p11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5" name="Google Shape;16555;p11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6" name="Google Shape;16556;p11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7" name="Google Shape;16557;p11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8" name="Google Shape;16558;p11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9" name="Google Shape;16559;p11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0" name="Google Shape;16560;p11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1" name="Google Shape;16561;p11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2" name="Google Shape;16562;p11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3" name="Google Shape;16563;p11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4" name="Google Shape;16564;p11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5" name="Google Shape;16565;p11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6" name="Google Shape;16566;p11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7" name="Google Shape;16567;p11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8" name="Google Shape;16568;p11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9" name="Google Shape;16569;p11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0" name="Google Shape;16570;p11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1" name="Google Shape;16571;p11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2" name="Google Shape;16572;p11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3" name="Google Shape;16573;p11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4" name="Google Shape;16574;p11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5" name="Google Shape;16575;p11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6" name="Google Shape;16576;p11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7" name="Google Shape;16577;p11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8" name="Google Shape;16578;p11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79" name="Google Shape;16579;p11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0" name="Google Shape;16580;p11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1" name="Google Shape;16581;p11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2" name="Google Shape;16582;p11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3" name="Google Shape;16583;p11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4" name="Google Shape;16584;p11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5" name="Google Shape;16585;p11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6" name="Google Shape;16586;p11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7" name="Google Shape;16587;p11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8" name="Google Shape;16588;p11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89" name="Google Shape;16589;p11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0" name="Google Shape;16590;p11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1" name="Google Shape;16591;p11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2" name="Google Shape;16592;p11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3" name="Google Shape;16593;p11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4" name="Google Shape;16594;p11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5" name="Google Shape;16595;p11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6" name="Google Shape;16596;p11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7" name="Google Shape;16597;p11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8" name="Google Shape;16598;p11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9" name="Google Shape;16599;p11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0" name="Google Shape;16600;p11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1" name="Google Shape;16601;p11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2" name="Google Shape;16602;p11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3" name="Google Shape;16603;p11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4" name="Google Shape;16604;p11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5" name="Google Shape;16605;p11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6" name="Google Shape;16606;p11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7" name="Google Shape;16607;p11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8" name="Google Shape;16608;p11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9" name="Google Shape;16609;p11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0" name="Google Shape;16610;p11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1" name="Google Shape;16611;p11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2" name="Google Shape;16612;p11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3" name="Google Shape;16613;p11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4" name="Google Shape;16614;p11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5" name="Google Shape;16615;p11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6" name="Google Shape;16616;p11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7" name="Google Shape;16617;p11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8" name="Google Shape;16618;p11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9" name="Google Shape;16619;p11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0" name="Google Shape;16620;p11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1" name="Google Shape;16621;p11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2" name="Google Shape;16622;p11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3" name="Google Shape;16623;p11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4" name="Google Shape;16624;p11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5" name="Google Shape;16625;p11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6" name="Google Shape;16626;p11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7" name="Google Shape;16627;p11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8" name="Google Shape;16628;p11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9" name="Google Shape;16629;p11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0" name="Google Shape;16630;p11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1" name="Google Shape;16631;p11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2" name="Google Shape;16632;p11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3" name="Google Shape;16633;p11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4" name="Google Shape;16634;p11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5" name="Google Shape;16635;p11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6" name="Google Shape;16636;p11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7" name="Google Shape;16637;p11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8" name="Google Shape;16638;p11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9" name="Google Shape;16639;p11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0" name="Google Shape;16640;p11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1" name="Google Shape;16641;p11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2" name="Google Shape;16642;p11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3" name="Google Shape;16643;p11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4" name="Google Shape;16644;p11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5" name="Google Shape;16645;p11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6" name="Google Shape;16646;p11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7" name="Google Shape;16647;p11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8" name="Google Shape;16648;p11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9" name="Google Shape;16649;p11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0" name="Google Shape;16650;p11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1" name="Google Shape;16651;p11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2" name="Google Shape;16652;p11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3" name="Google Shape;16653;p11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4" name="Google Shape;16654;p11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5" name="Google Shape;16655;p11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6" name="Google Shape;16656;p11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7" name="Google Shape;16657;p11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8" name="Google Shape;16658;p11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9" name="Google Shape;16659;p11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0" name="Google Shape;16660;p11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1" name="Google Shape;16661;p11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2" name="Google Shape;16662;p11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3" name="Google Shape;16663;p11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4" name="Google Shape;16664;p11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5" name="Google Shape;16665;p11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6" name="Google Shape;16666;p11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7" name="Google Shape;16667;p11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8" name="Google Shape;16668;p11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9" name="Google Shape;16669;p11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0" name="Google Shape;16670;p11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1" name="Google Shape;16671;p11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2" name="Google Shape;16672;p11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3" name="Google Shape;16673;p11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4" name="Google Shape;16674;p11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5" name="Google Shape;16675;p11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6" name="Google Shape;16676;p11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7" name="Google Shape;16677;p11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8" name="Google Shape;16678;p11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79" name="Google Shape;16679;p11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0" name="Google Shape;16680;p11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1" name="Google Shape;16681;p11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2" name="Google Shape;16682;p11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3" name="Google Shape;16683;p11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4" name="Google Shape;16684;p11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5" name="Google Shape;16685;p11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6" name="Google Shape;16686;p11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7" name="Google Shape;16687;p11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8" name="Google Shape;16688;p11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89" name="Google Shape;16689;p11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0" name="Google Shape;16690;p11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1" name="Google Shape;16691;p11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2" name="Google Shape;16692;p11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3" name="Google Shape;16693;p11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4" name="Google Shape;16694;p11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5" name="Google Shape;16695;p11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6" name="Google Shape;16696;p11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7" name="Google Shape;16697;p11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8" name="Google Shape;16698;p11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99" name="Google Shape;16699;p11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0" name="Google Shape;16700;p11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1" name="Google Shape;16701;p11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2" name="Google Shape;16702;p11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3" name="Google Shape;16703;p11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4" name="Google Shape;16704;p11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5" name="Google Shape;16705;p11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6" name="Google Shape;16706;p11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7" name="Google Shape;16707;p11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8" name="Google Shape;16708;p11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09" name="Google Shape;16709;p11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0" name="Google Shape;16710;p11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1" name="Google Shape;16711;p11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2" name="Google Shape;16712;p11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3" name="Google Shape;16713;p11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4" name="Google Shape;16714;p11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5" name="Google Shape;16715;p11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6" name="Google Shape;16716;p11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7" name="Google Shape;16717;p11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8" name="Google Shape;16718;p11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19" name="Google Shape;16719;p11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0" name="Google Shape;16720;p11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1" name="Google Shape;16721;p11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2" name="Google Shape;16722;p11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3" name="Google Shape;16723;p11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4" name="Google Shape;16724;p11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5" name="Google Shape;16725;p11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6" name="Google Shape;16726;p11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7" name="Google Shape;16727;p11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8" name="Google Shape;16728;p11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29" name="Google Shape;16729;p11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0" name="Google Shape;16730;p11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1" name="Google Shape;16731;p11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2" name="Google Shape;16732;p11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3" name="Google Shape;16733;p11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4" name="Google Shape;16734;p11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5" name="Google Shape;16735;p11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6" name="Google Shape;16736;p11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7" name="Google Shape;16737;p11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8" name="Google Shape;16738;p11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39" name="Google Shape;16739;p11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0" name="Google Shape;16740;p11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1" name="Google Shape;16741;p11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2" name="Google Shape;16742;p11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3" name="Google Shape;16743;p11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4" name="Google Shape;16744;p11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5" name="Google Shape;16745;p11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6" name="Google Shape;16746;p11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7" name="Google Shape;16747;p11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8" name="Google Shape;16748;p11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49" name="Google Shape;16749;p11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0" name="Google Shape;16750;p11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1" name="Google Shape;16751;p11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2" name="Google Shape;16752;p11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3" name="Google Shape;16753;p11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4" name="Google Shape;16754;p11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5" name="Google Shape;16755;p11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6" name="Google Shape;16756;p11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7" name="Google Shape;16757;p11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8" name="Google Shape;16758;p11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9" name="Google Shape;16759;p11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0" name="Google Shape;16760;p11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1" name="Google Shape;16761;p11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2" name="Google Shape;16762;p11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3" name="Google Shape;16763;p11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4" name="Google Shape;16764;p11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5" name="Google Shape;16765;p11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6" name="Google Shape;16766;p11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7" name="Google Shape;16767;p11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8" name="Google Shape;16768;p11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9" name="Google Shape;16769;p11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0" name="Google Shape;16770;p11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1" name="Google Shape;16771;p11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2" name="Google Shape;16772;p11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3" name="Google Shape;16773;p11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4" name="Google Shape;16774;p11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5" name="Google Shape;16775;p11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6" name="Google Shape;16776;p11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7" name="Google Shape;16777;p11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8" name="Google Shape;16778;p11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9" name="Google Shape;16779;p11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0" name="Google Shape;16780;p11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1" name="Google Shape;16781;p11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2" name="Google Shape;16782;p11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3" name="Google Shape;16783;p11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4" name="Google Shape;16784;p11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5" name="Google Shape;16785;p11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6" name="Google Shape;16786;p11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7" name="Google Shape;16787;p11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8" name="Google Shape;16788;p11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9" name="Google Shape;16789;p11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0" name="Google Shape;16790;p11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1" name="Google Shape;16791;p11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2" name="Google Shape;16792;p11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3" name="Google Shape;16793;p11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4" name="Google Shape;16794;p11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5" name="Google Shape;16795;p11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6" name="Google Shape;16796;p11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7" name="Google Shape;16797;p11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8" name="Google Shape;16798;p11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9" name="Google Shape;16799;p11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0" name="Google Shape;16800;p11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1" name="Google Shape;16801;p11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2" name="Google Shape;16802;p11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3" name="Google Shape;16803;p11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4" name="Google Shape;16804;p11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5" name="Google Shape;16805;p11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6" name="Google Shape;16806;p11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7" name="Google Shape;16807;p11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8" name="Google Shape;16808;p11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9" name="Google Shape;16809;p11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0" name="Google Shape;16810;p11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1" name="Google Shape;16811;p11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2" name="Google Shape;16812;p11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3" name="Google Shape;16813;p11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4" name="Google Shape;16814;p11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5" name="Google Shape;16815;p11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6" name="Google Shape;16816;p11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7" name="Google Shape;16817;p11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8" name="Google Shape;16818;p11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9" name="Google Shape;16819;p11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0" name="Google Shape;16820;p11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1" name="Google Shape;16821;p11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2" name="Google Shape;16822;p11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3" name="Google Shape;16823;p11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4" name="Google Shape;16824;p11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5" name="Google Shape;16825;p11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6" name="Google Shape;16826;p11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7" name="Google Shape;16827;p11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8" name="Google Shape;16828;p11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9" name="Google Shape;16829;p11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0" name="Google Shape;16830;p11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1" name="Google Shape;16831;p11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2" name="Google Shape;16832;p11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3" name="Google Shape;16833;p11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4" name="Google Shape;16834;p11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5" name="Google Shape;16835;p11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6" name="Google Shape;16836;p11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7" name="Google Shape;16837;p11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8" name="Google Shape;16838;p11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9" name="Google Shape;16839;p11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0" name="Google Shape;16840;p11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1" name="Google Shape;16841;p11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2" name="Google Shape;16842;p11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3" name="Google Shape;16843;p11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4" name="Google Shape;16844;p11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5" name="Google Shape;16845;p11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6" name="Google Shape;16846;p11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7" name="Google Shape;16847;p11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8" name="Google Shape;16848;p11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49" name="Google Shape;16849;p11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0" name="Google Shape;16850;p11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1" name="Google Shape;16851;p11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2" name="Google Shape;16852;p11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3" name="Google Shape;16853;p11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4" name="Google Shape;16854;p11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5" name="Google Shape;16855;p11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6" name="Google Shape;16856;p11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7" name="Google Shape;16857;p11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8" name="Google Shape;16858;p11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9" name="Google Shape;16859;p11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0" name="Google Shape;16860;p11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1" name="Google Shape;16861;p11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2" name="Google Shape;16862;p11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3" name="Google Shape;16863;p11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4" name="Google Shape;16864;p11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5" name="Google Shape;16865;p11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6" name="Google Shape;16866;p11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7" name="Google Shape;16867;p11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8" name="Google Shape;16868;p11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9" name="Google Shape;16869;p11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0" name="Google Shape;16870;p11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1" name="Google Shape;16871;p11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2" name="Google Shape;16872;p11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3" name="Google Shape;16873;p11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4" name="Google Shape;16874;p11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5" name="Google Shape;16875;p11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6" name="Google Shape;16876;p11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7" name="Google Shape;16877;p11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8" name="Google Shape;16878;p11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9" name="Google Shape;16879;p11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0" name="Google Shape;16880;p11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1" name="Google Shape;16881;p11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2" name="Google Shape;16882;p11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3" name="Google Shape;16883;p11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4" name="Google Shape;16884;p11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5" name="Google Shape;16885;p11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6" name="Google Shape;16886;p11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7" name="Google Shape;16887;p11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8" name="Google Shape;16888;p11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9" name="Google Shape;16889;p11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0" name="Google Shape;16890;p11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1" name="Google Shape;16891;p11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2" name="Google Shape;16892;p11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3" name="Google Shape;16893;p11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4" name="Google Shape;16894;p11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5" name="Google Shape;16895;p11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6" name="Google Shape;16896;p11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7" name="Google Shape;16897;p11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8" name="Google Shape;16898;p11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99" name="Google Shape;16899;p11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0" name="Google Shape;16900;p11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1" name="Google Shape;16901;p11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2" name="Google Shape;16902;p11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3" name="Google Shape;16903;p11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4" name="Google Shape;16904;p11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5" name="Google Shape;16905;p11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6" name="Google Shape;16906;p11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7" name="Google Shape;16907;p11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8" name="Google Shape;16908;p11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09" name="Google Shape;16909;p11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10" name="Google Shape;16910;p11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11" name="Google Shape;16911;p11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12" name="Google Shape;16912;p11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13" name="Google Shape;16913;p11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14" name="Google Shape;16914;p11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15" name="Google Shape;16915;p11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16" name="Google Shape;16916;p11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17" name="Google Shape;16917;p11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18" name="Google Shape;16918;p11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19" name="Google Shape;16919;p11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0" name="Google Shape;16920;p11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1" name="Google Shape;16921;p11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2" name="Google Shape;16922;p11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3" name="Google Shape;16923;p11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4" name="Google Shape;16924;p11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5" name="Google Shape;16925;p11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6" name="Google Shape;16926;p11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7" name="Google Shape;16927;p11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8" name="Google Shape;16928;p11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29" name="Google Shape;16929;p11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0" name="Google Shape;16930;p11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1" name="Google Shape;16931;p11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2" name="Google Shape;16932;p11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3" name="Google Shape;16933;p11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4" name="Google Shape;16934;p11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5" name="Google Shape;16935;p11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6" name="Google Shape;16936;p11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7" name="Google Shape;16937;p11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8" name="Google Shape;16938;p11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39" name="Google Shape;16939;p11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0" name="Google Shape;16940;p11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1" name="Google Shape;16941;p11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2" name="Google Shape;16942;p11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3" name="Google Shape;16943;p11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4" name="Google Shape;16944;p11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5" name="Google Shape;16945;p11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6" name="Google Shape;16946;p11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7" name="Google Shape;16947;p11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8" name="Google Shape;16948;p11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49" name="Google Shape;16949;p11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0" name="Google Shape;16950;p11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1" name="Google Shape;16951;p11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2" name="Google Shape;16952;p11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3" name="Google Shape;16953;p11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4" name="Google Shape;16954;p11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5" name="Google Shape;16955;p11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6" name="Google Shape;16956;p11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7" name="Google Shape;16957;p11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8" name="Google Shape;16958;p11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9" name="Google Shape;16959;p11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60" name="Google Shape;16960;p11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61" name="Google Shape;16961;p11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62" name="Google Shape;16962;p11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63" name="Google Shape;16963;p11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64" name="Google Shape;16964;p11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65" name="Google Shape;16965;p11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66" name="Google Shape;16966;p11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67" name="Google Shape;16967;p11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68" name="Google Shape;16968;p11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69" name="Google Shape;16969;p11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0" name="Google Shape;16970;p11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1" name="Google Shape;16971;p11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2" name="Google Shape;16972;p11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3" name="Google Shape;16973;p11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4" name="Google Shape;16974;p11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5" name="Google Shape;16975;p11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6" name="Google Shape;16976;p11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7" name="Google Shape;16977;p11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8" name="Google Shape;16978;p11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79" name="Google Shape;16979;p11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0" name="Google Shape;16980;p11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1" name="Google Shape;16981;p11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2" name="Google Shape;16982;p11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3" name="Google Shape;16983;p11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4" name="Google Shape;16984;p11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5" name="Google Shape;16985;p11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6" name="Google Shape;16986;p11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7" name="Google Shape;16987;p11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8" name="Google Shape;16988;p11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89" name="Google Shape;16989;p11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0" name="Google Shape;16990;p11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1" name="Google Shape;16991;p11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2" name="Google Shape;16992;p11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3" name="Google Shape;16993;p11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4" name="Google Shape;16994;p11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5" name="Google Shape;16995;p11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6" name="Google Shape;16996;p11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7" name="Google Shape;16997;p11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8" name="Google Shape;16998;p11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9" name="Google Shape;16999;p11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0" name="Google Shape;17000;p11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1" name="Google Shape;17001;p11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2" name="Google Shape;17002;p11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3" name="Google Shape;17003;p11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4" name="Google Shape;17004;p11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5" name="Google Shape;17005;p11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6" name="Google Shape;17006;p11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7" name="Google Shape;17007;p11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8" name="Google Shape;17008;p11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9" name="Google Shape;17009;p11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0" name="Google Shape;17010;p11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1" name="Google Shape;17011;p11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2" name="Google Shape;17012;p11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3" name="Google Shape;17013;p11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4" name="Google Shape;17014;p11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5" name="Google Shape;17015;p11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6" name="Google Shape;17016;p11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7" name="Google Shape;17017;p11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8" name="Google Shape;17018;p11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9" name="Google Shape;17019;p11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0" name="Google Shape;17020;p11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1" name="Google Shape;17021;p11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2" name="Google Shape;17022;p11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3" name="Google Shape;17023;p11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4" name="Google Shape;17024;p11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5" name="Google Shape;17025;p11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6" name="Google Shape;17026;p11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7" name="Google Shape;17027;p11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8" name="Google Shape;17028;p11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29" name="Google Shape;17029;p11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0" name="Google Shape;17030;p11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1" name="Google Shape;17031;p11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2" name="Google Shape;17032;p11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3" name="Google Shape;17033;p11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4" name="Google Shape;17034;p11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5" name="Google Shape;17035;p11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6" name="Google Shape;17036;p11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7" name="Google Shape;17037;p11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8" name="Google Shape;17038;p11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39" name="Google Shape;17039;p11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0" name="Google Shape;17040;p11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1" name="Google Shape;17041;p11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2" name="Google Shape;17042;p11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3" name="Google Shape;17043;p11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4" name="Google Shape;17044;p11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5" name="Google Shape;17045;p11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6" name="Google Shape;17046;p11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7" name="Google Shape;17047;p11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8" name="Google Shape;17048;p11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49" name="Google Shape;17049;p11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0" name="Google Shape;17050;p11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1" name="Google Shape;17051;p11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2" name="Google Shape;17052;p11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3" name="Google Shape;17053;p11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4" name="Google Shape;17054;p11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5" name="Google Shape;17055;p11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6" name="Google Shape;17056;p11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7" name="Google Shape;17057;p11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8" name="Google Shape;17058;p11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59" name="Google Shape;17059;p11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0" name="Google Shape;17060;p11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1" name="Google Shape;17061;p11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2" name="Google Shape;17062;p11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3" name="Google Shape;17063;p11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4" name="Google Shape;17064;p11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5" name="Google Shape;17065;p11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6" name="Google Shape;17066;p11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7" name="Google Shape;17067;p11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8" name="Google Shape;17068;p11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69" name="Google Shape;17069;p11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70" name="Google Shape;17070;p11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71" name="Google Shape;17071;p11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72" name="Google Shape;17072;p11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73" name="Google Shape;17073;p11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74" name="Google Shape;17074;p11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75" name="Google Shape;17075;p11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76" name="Google Shape;17076;p11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77" name="Google Shape;17077;p11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78" name="Google Shape;17078;p11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79" name="Google Shape;17079;p11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80" name="Google Shape;17080;p11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81" name="Google Shape;17081;p11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82" name="Google Shape;17082;p11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83" name="Google Shape;17083;p11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84" name="Google Shape;17084;p11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85" name="Google Shape;17085;p11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86" name="Google Shape;17086;p11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87" name="Google Shape;17087;p11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88" name="Google Shape;17088;p11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89" name="Google Shape;17089;p11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0" name="Google Shape;17090;p11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1" name="Google Shape;17091;p11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2" name="Google Shape;17092;p11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3" name="Google Shape;17093;p11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4" name="Google Shape;17094;p11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5" name="Google Shape;17095;p11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6" name="Google Shape;17096;p11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7" name="Google Shape;17097;p11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8" name="Google Shape;17098;p11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99" name="Google Shape;17099;p11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00" name="Google Shape;17100;p11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01" name="Google Shape;17101;p11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02" name="Google Shape;17102;p11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03" name="Google Shape;17103;p11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04" name="Google Shape;17104;p11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05" name="Google Shape;17105;p11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06" name="Google Shape;17106;p11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07" name="Google Shape;17107;p11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08" name="Google Shape;17108;p11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09" name="Google Shape;17109;p11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10" name="Google Shape;17110;p11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11" name="Google Shape;17111;p11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12" name="Google Shape;17112;p11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13" name="Google Shape;17113;p11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14" name="Google Shape;17114;p11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15" name="Google Shape;17115;p11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16" name="Google Shape;17116;p11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17" name="Google Shape;17117;p11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18" name="Google Shape;17118;p11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19" name="Google Shape;17119;p11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20" name="Google Shape;17120;p11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21" name="Google Shape;17121;p11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22" name="Google Shape;17122;p11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23" name="Google Shape;17123;p11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24" name="Google Shape;17124;p11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25" name="Google Shape;17125;p11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26" name="Google Shape;17126;p11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27" name="Google Shape;17127;p11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28" name="Google Shape;17128;p11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29" name="Google Shape;17129;p11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0" name="Google Shape;17130;p11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1" name="Google Shape;17131;p11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2" name="Google Shape;17132;p11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3" name="Google Shape;17133;p11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4" name="Google Shape;17134;p11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5" name="Google Shape;17135;p11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6" name="Google Shape;17136;p11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7" name="Google Shape;17137;p11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8" name="Google Shape;17138;p11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39" name="Google Shape;17139;p11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0" name="Google Shape;17140;p11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1" name="Google Shape;17141;p11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2" name="Google Shape;17142;p11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3" name="Google Shape;17143;p11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4" name="Google Shape;17144;p11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5" name="Google Shape;17145;p11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6" name="Google Shape;17146;p11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7" name="Google Shape;17147;p11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8" name="Google Shape;17148;p11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9" name="Google Shape;17149;p11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50" name="Google Shape;17150;p11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51" name="Google Shape;17151;p11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52" name="Google Shape;17152;p11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53" name="Google Shape;17153;p11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54" name="Google Shape;17154;p11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55" name="Google Shape;17155;p11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56" name="Google Shape;17156;p11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57" name="Google Shape;17157;p11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58" name="Google Shape;17158;p11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59" name="Google Shape;17159;p11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60" name="Google Shape;17160;p11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61" name="Google Shape;17161;p11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62" name="Google Shape;17162;p11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63" name="Google Shape;17163;p11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64" name="Google Shape;17164;p11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65" name="Google Shape;17165;p11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66" name="Google Shape;17166;p11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67" name="Google Shape;17167;p11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68" name="Google Shape;17168;p11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69" name="Google Shape;17169;p11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0" name="Google Shape;17170;p11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1" name="Google Shape;17171;p11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2" name="Google Shape;17172;p11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3" name="Google Shape;17173;p11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4" name="Google Shape;17174;p11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5" name="Google Shape;17175;p11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6" name="Google Shape;17176;p11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7" name="Google Shape;17177;p11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8" name="Google Shape;17178;p11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79" name="Google Shape;17179;p11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0" name="Google Shape;17180;p11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1" name="Google Shape;17181;p11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2" name="Google Shape;17182;p11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3" name="Google Shape;17183;p11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4" name="Google Shape;17184;p11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5" name="Google Shape;17185;p11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6" name="Google Shape;17186;p11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7" name="Google Shape;17187;p11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8" name="Google Shape;17188;p11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89" name="Google Shape;17189;p11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90" name="Google Shape;17190;p11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91" name="Google Shape;17191;p11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92" name="Google Shape;17192;p11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93" name="Google Shape;17193;p11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94" name="Google Shape;17194;p11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95" name="Google Shape;17195;p11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96" name="Google Shape;17196;p11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97" name="Google Shape;17197;p11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98" name="Google Shape;17198;p11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99" name="Google Shape;17199;p11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0" name="Google Shape;17200;p11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1" name="Google Shape;17201;p11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2" name="Google Shape;17202;p11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3" name="Google Shape;17203;p11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4" name="Google Shape;17204;p11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5" name="Google Shape;17205;p11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6" name="Google Shape;17206;p11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7" name="Google Shape;17207;p11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8" name="Google Shape;17208;p11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09" name="Google Shape;17209;p11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0" name="Google Shape;17210;p11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1" name="Google Shape;17211;p11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2" name="Google Shape;17212;p11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3" name="Google Shape;17213;p11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4" name="Google Shape;17214;p11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5" name="Google Shape;17215;p11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6" name="Google Shape;17216;p11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7" name="Google Shape;17217;p11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8" name="Google Shape;17218;p11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19" name="Google Shape;17219;p11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0" name="Google Shape;17220;p11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1" name="Google Shape;17221;p11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2" name="Google Shape;17222;p11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3" name="Google Shape;17223;p11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4" name="Google Shape;17224;p11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5" name="Google Shape;17225;p11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6" name="Google Shape;17226;p11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7" name="Google Shape;17227;p11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8" name="Google Shape;17228;p11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29" name="Google Shape;17229;p11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0" name="Google Shape;17230;p11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1" name="Google Shape;17231;p11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2" name="Google Shape;17232;p11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3" name="Google Shape;17233;p11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4" name="Google Shape;17234;p11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5" name="Google Shape;17235;p11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6" name="Google Shape;17236;p11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7" name="Google Shape;17237;p11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8" name="Google Shape;17238;p11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9" name="Google Shape;17239;p11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0" name="Google Shape;17240;p11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1" name="Google Shape;17241;p11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2" name="Google Shape;17242;p11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3" name="Google Shape;17243;p11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4" name="Google Shape;17244;p11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5" name="Google Shape;17245;p11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6" name="Google Shape;17246;p11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7" name="Google Shape;17247;p11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8" name="Google Shape;17248;p11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9" name="Google Shape;17249;p11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0" name="Google Shape;17250;p11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1" name="Google Shape;17251;p11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2" name="Google Shape;17252;p11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3" name="Google Shape;17253;p11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4" name="Google Shape;17254;p11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5" name="Google Shape;17255;p11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6" name="Google Shape;17256;p11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7" name="Google Shape;17257;p11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8" name="Google Shape;17258;p11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9" name="Google Shape;17259;p11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0" name="Google Shape;17260;p11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1" name="Google Shape;17261;p11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2" name="Google Shape;17262;p11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3" name="Google Shape;17263;p11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4" name="Google Shape;17264;p11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5" name="Google Shape;17265;p11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6" name="Google Shape;17266;p11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7" name="Google Shape;17267;p11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8" name="Google Shape;17268;p11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9" name="Google Shape;17269;p11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0" name="Google Shape;17270;p11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1" name="Google Shape;17271;p11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2" name="Google Shape;17272;p11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3" name="Google Shape;17273;p11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4" name="Google Shape;17274;p11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5" name="Google Shape;17275;p11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6" name="Google Shape;17276;p11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7" name="Google Shape;17277;p11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8" name="Google Shape;17278;p11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9" name="Google Shape;17279;p11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0" name="Google Shape;17280;p11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1" name="Google Shape;17281;p11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2" name="Google Shape;17282;p11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3" name="Google Shape;17283;p11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4" name="Google Shape;17284;p11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5" name="Google Shape;17285;p11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6" name="Google Shape;17286;p11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7" name="Google Shape;17287;p11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8" name="Google Shape;17288;p11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9" name="Google Shape;17289;p11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0" name="Google Shape;17290;p11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1" name="Google Shape;17291;p11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2" name="Google Shape;17292;p11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3" name="Google Shape;17293;p11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4" name="Google Shape;17294;p11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5" name="Google Shape;17295;p11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6" name="Google Shape;17296;p11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7" name="Google Shape;17297;p11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8" name="Google Shape;17298;p11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9" name="Google Shape;17299;p11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0" name="Google Shape;17300;p11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1" name="Google Shape;17301;p11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2" name="Google Shape;17302;p11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3" name="Google Shape;17303;p11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4" name="Google Shape;17304;p11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5" name="Google Shape;17305;p11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6" name="Google Shape;17306;p11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7" name="Google Shape;17307;p11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8" name="Google Shape;17308;p11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9" name="Google Shape;17309;p11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0" name="Google Shape;17310;p11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1" name="Google Shape;17311;p11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2" name="Google Shape;17312;p11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3" name="Google Shape;17313;p11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4" name="Google Shape;17314;p11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5" name="Google Shape;17315;p11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6" name="Google Shape;17316;p11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7" name="Google Shape;17317;p11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8" name="Google Shape;17318;p11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9" name="Google Shape;17319;p11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20" name="Google Shape;17320;p11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21" name="Google Shape;17321;p11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22" name="Google Shape;17322;p11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23" name="Google Shape;17323;p11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24" name="Google Shape;17324;p11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25" name="Google Shape;17325;p11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26" name="Google Shape;17326;p11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27" name="Google Shape;17327;p11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28" name="Google Shape;17328;p11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29" name="Google Shape;17329;p11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0" name="Google Shape;17330;p11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1" name="Google Shape;17331;p11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2" name="Google Shape;17332;p11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3" name="Google Shape;17333;p11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4" name="Google Shape;17334;p11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5" name="Google Shape;17335;p11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6" name="Google Shape;17336;p11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7" name="Google Shape;17337;p11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8" name="Google Shape;17338;p11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39" name="Google Shape;17339;p11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0" name="Google Shape;17340;p11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1" name="Google Shape;17341;p11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2" name="Google Shape;17342;p11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3" name="Google Shape;17343;p11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4" name="Google Shape;17344;p11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5" name="Google Shape;17345;p11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6" name="Google Shape;17346;p11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7" name="Google Shape;17347;p11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8" name="Google Shape;17348;p11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49" name="Google Shape;17349;p11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0" name="Google Shape;17350;p11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1" name="Google Shape;17351;p11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2" name="Google Shape;17352;p11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3" name="Google Shape;17353;p11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4" name="Google Shape;17354;p11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5" name="Google Shape;17355;p11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6" name="Google Shape;17356;p11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7" name="Google Shape;17357;p11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8" name="Google Shape;17358;p11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59" name="Google Shape;17359;p11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60" name="Google Shape;17360;p11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61" name="Google Shape;17361;p11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62" name="Google Shape;17362;p11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63" name="Google Shape;17363;p11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64" name="Google Shape;17364;p11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65" name="Google Shape;17365;p11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66" name="Google Shape;17366;p11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67" name="Google Shape;17367;p11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68" name="Google Shape;17368;p11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69" name="Google Shape;17369;p11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0" name="Google Shape;17370;p11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1" name="Google Shape;17371;p11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2" name="Google Shape;17372;p11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3" name="Google Shape;17373;p11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4" name="Google Shape;17374;p11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5" name="Google Shape;17375;p11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6" name="Google Shape;17376;p11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7" name="Google Shape;17377;p11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8" name="Google Shape;17378;p11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79" name="Google Shape;17379;p11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80" name="Google Shape;17380;p11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81" name="Google Shape;17381;p11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82" name="Google Shape;17382;p11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83" name="Google Shape;17383;p11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84" name="Google Shape;17384;p11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85" name="Google Shape;17385;p11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86" name="Google Shape;17386;p11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87" name="Google Shape;17387;p11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88" name="Google Shape;17388;p11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89" name="Google Shape;17389;p11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0" name="Google Shape;17390;p11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1" name="Google Shape;17391;p11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2" name="Google Shape;17392;p11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3" name="Google Shape;17393;p11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4" name="Google Shape;17394;p11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5" name="Google Shape;17395;p11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6" name="Google Shape;17396;p11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7" name="Google Shape;17397;p11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8" name="Google Shape;17398;p11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99" name="Google Shape;17399;p11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0" name="Google Shape;17400;p11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1" name="Google Shape;17401;p11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2" name="Google Shape;17402;p11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3" name="Google Shape;17403;p11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4" name="Google Shape;17404;p11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5" name="Google Shape;17405;p11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6" name="Google Shape;17406;p11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7" name="Google Shape;17407;p11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8" name="Google Shape;17408;p11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09" name="Google Shape;17409;p11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0" name="Google Shape;17410;p11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1" name="Google Shape;17411;p11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2" name="Google Shape;17412;p11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3" name="Google Shape;17413;p11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4" name="Google Shape;17414;p11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5" name="Google Shape;17415;p11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6" name="Google Shape;17416;p11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7" name="Google Shape;17417;p11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8" name="Google Shape;17418;p11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9" name="Google Shape;17419;p11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0" name="Google Shape;17420;p11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1" name="Google Shape;17421;p11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2" name="Google Shape;17422;p11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3" name="Google Shape;17423;p11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4" name="Google Shape;17424;p11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5" name="Google Shape;17425;p11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6" name="Google Shape;17426;p11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7" name="Google Shape;17427;p11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8" name="Google Shape;17428;p11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9" name="Google Shape;17429;p11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0" name="Google Shape;17430;p11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1" name="Google Shape;17431;p11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2" name="Google Shape;17432;p11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3" name="Google Shape;17433;p11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4" name="Google Shape;17434;p11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5" name="Google Shape;17435;p11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6" name="Google Shape;17436;p11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7" name="Google Shape;17437;p11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8" name="Google Shape;17438;p11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9" name="Google Shape;17439;p11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0" name="Google Shape;17440;p11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1" name="Google Shape;17441;p11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2" name="Google Shape;17442;p11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3" name="Google Shape;17443;p11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4" name="Google Shape;17444;p11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5" name="Google Shape;17445;p11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6" name="Google Shape;17446;p11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7" name="Google Shape;17447;p11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8" name="Google Shape;17448;p11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9" name="Google Shape;17449;p11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0" name="Google Shape;17450;p11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1" name="Google Shape;17451;p11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2" name="Google Shape;17452;p11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3" name="Google Shape;17453;p11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4" name="Google Shape;17454;p11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5" name="Google Shape;17455;p11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6" name="Google Shape;17456;p11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7" name="Google Shape;17457;p11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8" name="Google Shape;17458;p11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9" name="Google Shape;17459;p11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0" name="Google Shape;17460;p11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1" name="Google Shape;17461;p11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2" name="Google Shape;17462;p11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3" name="Google Shape;17463;p11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4" name="Google Shape;17464;p11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5" name="Google Shape;17465;p11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6" name="Google Shape;17466;p11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7" name="Google Shape;17467;p11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8" name="Google Shape;17468;p11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9" name="Google Shape;17469;p11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0" name="Google Shape;17470;p11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1" name="Google Shape;17471;p11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2" name="Google Shape;17472;p11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3" name="Google Shape;17473;p11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4" name="Google Shape;17474;p11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5" name="Google Shape;17475;p11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6" name="Google Shape;17476;p11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7" name="Google Shape;17477;p11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8" name="Google Shape;17478;p11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9" name="Google Shape;17479;p11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0" name="Google Shape;17480;p11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1" name="Google Shape;17481;p11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2" name="Google Shape;17482;p11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3" name="Google Shape;17483;p11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4" name="Google Shape;17484;p11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5" name="Google Shape;17485;p11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6" name="Google Shape;17486;p11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7" name="Google Shape;17487;p11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8" name="Google Shape;17488;p11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9" name="Google Shape;17489;p11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0" name="Google Shape;17490;p11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1" name="Google Shape;17491;p11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2" name="Google Shape;17492;p11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3" name="Google Shape;17493;p11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4" name="Google Shape;17494;p11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5" name="Google Shape;17495;p11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6" name="Google Shape;17496;p11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7" name="Google Shape;17497;p11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8" name="Google Shape;17498;p11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9" name="Google Shape;17499;p11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0" name="Google Shape;17500;p11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1" name="Google Shape;17501;p11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2" name="Google Shape;17502;p11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3" name="Google Shape;17503;p11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4" name="Google Shape;17504;p11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5" name="Google Shape;17505;p11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6" name="Google Shape;17506;p11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7" name="Google Shape;17507;p11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8" name="Google Shape;17508;p11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9" name="Google Shape;17509;p11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0" name="Google Shape;17510;p11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1" name="Google Shape;17511;p11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2" name="Google Shape;17512;p11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3" name="Google Shape;17513;p11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4" name="Google Shape;17514;p11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5" name="Google Shape;17515;p11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6" name="Google Shape;17516;p11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7" name="Google Shape;17517;p11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8" name="Google Shape;17518;p11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9" name="Google Shape;17519;p11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20" name="Google Shape;17520;p11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21" name="Google Shape;17521;p11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22" name="Google Shape;17522;p11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23" name="Google Shape;17523;p11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24" name="Google Shape;17524;p11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25" name="Google Shape;17525;p11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26" name="Google Shape;17526;p11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27" name="Google Shape;17527;p11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28" name="Google Shape;17528;p11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29" name="Google Shape;17529;p11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0" name="Google Shape;17530;p11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1" name="Google Shape;17531;p11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2" name="Google Shape;17532;p11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3" name="Google Shape;17533;p11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4" name="Google Shape;17534;p11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5" name="Google Shape;17535;p11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6" name="Google Shape;17536;p11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7" name="Google Shape;17537;p11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8" name="Google Shape;17538;p11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9" name="Google Shape;17539;p11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0" name="Google Shape;17540;p11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1" name="Google Shape;17541;p11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2" name="Google Shape;17542;p11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3" name="Google Shape;17543;p11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4" name="Google Shape;17544;p11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5" name="Google Shape;17545;p11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6" name="Google Shape;17546;p11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7" name="Google Shape;17547;p11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8" name="Google Shape;17548;p11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9" name="Google Shape;17549;p11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0" name="Google Shape;17550;p11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1" name="Google Shape;17551;p11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2" name="Google Shape;17552;p11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3" name="Google Shape;17553;p11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4" name="Google Shape;17554;p11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5" name="Google Shape;17555;p11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6" name="Google Shape;17556;p11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7" name="Google Shape;17557;p11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8" name="Google Shape;17558;p11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9" name="Google Shape;17559;p11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0" name="Google Shape;17560;p11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1" name="Google Shape;17561;p11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2" name="Google Shape;17562;p11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3" name="Google Shape;17563;p11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4" name="Google Shape;17564;p11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5" name="Google Shape;17565;p11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6" name="Google Shape;17566;p11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7" name="Google Shape;17567;p11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8" name="Google Shape;17568;p11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9" name="Google Shape;17569;p11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0" name="Google Shape;17570;p11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1" name="Google Shape;17571;p11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2" name="Google Shape;17572;p11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3" name="Google Shape;17573;p11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4" name="Google Shape;17574;p11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5" name="Google Shape;17575;p11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6" name="Google Shape;17576;p11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7" name="Google Shape;17577;p11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8" name="Google Shape;17578;p11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9" name="Google Shape;17579;p11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0" name="Google Shape;17580;p11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1" name="Google Shape;17581;p11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2" name="Google Shape;17582;p11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3" name="Google Shape;17583;p11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4" name="Google Shape;17584;p11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5" name="Google Shape;17585;p11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6" name="Google Shape;17586;p11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7" name="Google Shape;17587;p11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8" name="Google Shape;17588;p11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9" name="Google Shape;17589;p11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0" name="Google Shape;17590;p11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1" name="Google Shape;17591;p11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2" name="Google Shape;17592;p11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3" name="Google Shape;17593;p11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4" name="Google Shape;17594;p11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5" name="Google Shape;17595;p11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6" name="Google Shape;17596;p11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7" name="Google Shape;17597;p11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8" name="Google Shape;17598;p11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9" name="Google Shape;17599;p11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0" name="Google Shape;17600;p11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1" name="Google Shape;17601;p11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2" name="Google Shape;17602;p11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3" name="Google Shape;17603;p11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4" name="Google Shape;17604;p11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5" name="Google Shape;17605;p11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6" name="Google Shape;17606;p11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7" name="Google Shape;17607;p11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8" name="Google Shape;17608;p11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9" name="Google Shape;17609;p11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0" name="Google Shape;17610;p11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1" name="Google Shape;17611;p11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2" name="Google Shape;17612;p11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3" name="Google Shape;17613;p11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4" name="Google Shape;17614;p11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5" name="Google Shape;17615;p11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6" name="Google Shape;17616;p11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7" name="Google Shape;17617;p11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8" name="Google Shape;17618;p11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9" name="Google Shape;17619;p11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0" name="Google Shape;17620;p11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1" name="Google Shape;17621;p11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2" name="Google Shape;17622;p11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3" name="Google Shape;17623;p11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4" name="Google Shape;17624;p11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5" name="Google Shape;17625;p11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6" name="Google Shape;17626;p11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7" name="Google Shape;17627;p11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8" name="Google Shape;17628;p11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9" name="Google Shape;17629;p11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0" name="Google Shape;17630;p11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1" name="Google Shape;17631;p11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2" name="Google Shape;17632;p11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3" name="Google Shape;17633;p11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4" name="Google Shape;17634;p11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5" name="Google Shape;17635;p11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6" name="Google Shape;17636;p11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7" name="Google Shape;17637;p11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8" name="Google Shape;17638;p11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9" name="Google Shape;17639;p11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40" name="Google Shape;17640;p11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41" name="Google Shape;17641;p11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42" name="Google Shape;17642;p11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43" name="Google Shape;17643;p11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44" name="Google Shape;17644;p11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45" name="Google Shape;17645;p11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46" name="Google Shape;17646;p11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47" name="Google Shape;17647;p11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48" name="Google Shape;17648;p11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49" name="Google Shape;17649;p11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0" name="Google Shape;17650;p11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1" name="Google Shape;17651;p11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2" name="Google Shape;17652;p11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3" name="Google Shape;17653;p11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4" name="Google Shape;17654;p11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5" name="Google Shape;17655;p11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6" name="Google Shape;17656;p11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7" name="Google Shape;17657;p11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8" name="Google Shape;17658;p11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9" name="Google Shape;17659;p11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0" name="Google Shape;17660;p11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1" name="Google Shape;17661;p11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2" name="Google Shape;17662;p11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3" name="Google Shape;17663;p11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4" name="Google Shape;17664;p11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5" name="Google Shape;17665;p11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6" name="Google Shape;17666;p11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7" name="Google Shape;17667;p11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8" name="Google Shape;17668;p11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9" name="Google Shape;17669;p11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70" name="Google Shape;17670;p11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71" name="Google Shape;17671;p11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72" name="Google Shape;17672;p11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73" name="Google Shape;17673;p11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74" name="Google Shape;17674;p11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75" name="Google Shape;17675;p11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76" name="Google Shape;17676;p11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77" name="Google Shape;17677;p11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78" name="Google Shape;17678;p11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79" name="Google Shape;17679;p11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80" name="Google Shape;17680;p11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81" name="Google Shape;17681;p11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82" name="Google Shape;17682;p11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83" name="Google Shape;17683;p11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84" name="Google Shape;17684;p11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85" name="Google Shape;17685;p11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86" name="Google Shape;17686;p11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87" name="Google Shape;17687;p11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88" name="Google Shape;17688;p11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89" name="Google Shape;17689;p11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90" name="Google Shape;17690;p11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91" name="Google Shape;17691;p11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92" name="Google Shape;17692;p11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93" name="Google Shape;17693;p11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94" name="Google Shape;17694;p11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95" name="Google Shape;17695;p11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96" name="Google Shape;17696;p11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97" name="Google Shape;17697;p11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98" name="Google Shape;17698;p11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99" name="Google Shape;17699;p11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0" name="Google Shape;17700;p11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1" name="Google Shape;17701;p11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2" name="Google Shape;17702;p11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3" name="Google Shape;17703;p11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4" name="Google Shape;17704;p11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5" name="Google Shape;17705;p11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6" name="Google Shape;17706;p11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7" name="Google Shape;17707;p11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8" name="Google Shape;17708;p11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9" name="Google Shape;17709;p11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10" name="Google Shape;17710;p11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11" name="Google Shape;17711;p11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12" name="Google Shape;17712;p11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13" name="Google Shape;17713;p11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14" name="Google Shape;17714;p11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15" name="Google Shape;17715;p11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16" name="Google Shape;17716;p11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17" name="Google Shape;17717;p11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18" name="Google Shape;17718;p11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19" name="Google Shape;17719;p11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0" name="Google Shape;17720;p11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1" name="Google Shape;17721;p11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2" name="Google Shape;17722;p11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3" name="Google Shape;17723;p11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4" name="Google Shape;17724;p11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5" name="Google Shape;17725;p11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6" name="Google Shape;17726;p11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7" name="Google Shape;17727;p11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8" name="Google Shape;17728;p11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29" name="Google Shape;17729;p11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0" name="Google Shape;17730;p11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1" name="Google Shape;17731;p11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2" name="Google Shape;17732;p11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3" name="Google Shape;17733;p11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4" name="Google Shape;17734;p11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5" name="Google Shape;17735;p11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6" name="Google Shape;17736;p11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7" name="Google Shape;17737;p11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8" name="Google Shape;17738;p11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39" name="Google Shape;17739;p11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0" name="Google Shape;17740;p11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1" name="Google Shape;17741;p11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2" name="Google Shape;17742;p11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3" name="Google Shape;17743;p11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4" name="Google Shape;17744;p11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5" name="Google Shape;17745;p11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6" name="Google Shape;17746;p11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7" name="Google Shape;17747;p11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8" name="Google Shape;17748;p11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49" name="Google Shape;17749;p11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0" name="Google Shape;17750;p11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1" name="Google Shape;17751;p11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2" name="Google Shape;17752;p11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3" name="Google Shape;17753;p11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4" name="Google Shape;17754;p11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5" name="Google Shape;17755;p11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6" name="Google Shape;17756;p11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7" name="Google Shape;17757;p11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8" name="Google Shape;17758;p11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9" name="Google Shape;17759;p11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0" name="Google Shape;17760;p11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1" name="Google Shape;17761;p11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2" name="Google Shape;17762;p11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3" name="Google Shape;17763;p11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4" name="Google Shape;17764;p11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5" name="Google Shape;17765;p11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6" name="Google Shape;17766;p11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7" name="Google Shape;17767;p11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8" name="Google Shape;17768;p11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9" name="Google Shape;17769;p11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0" name="Google Shape;17770;p11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1" name="Google Shape;17771;p11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2" name="Google Shape;17772;p11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3" name="Google Shape;17773;p11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4" name="Google Shape;17774;p11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5" name="Google Shape;17775;p11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6" name="Google Shape;17776;p11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7" name="Google Shape;17777;p11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8" name="Google Shape;17778;p11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9" name="Google Shape;17779;p11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0" name="Google Shape;17780;p11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1" name="Google Shape;17781;p11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2" name="Google Shape;17782;p11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3" name="Google Shape;17783;p11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4" name="Google Shape;17784;p11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5" name="Google Shape;17785;p11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6" name="Google Shape;17786;p11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7" name="Google Shape;17787;p11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8" name="Google Shape;17788;p11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9" name="Google Shape;17789;p11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0" name="Google Shape;17790;p11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1" name="Google Shape;17791;p11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2" name="Google Shape;17792;p11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3" name="Google Shape;17793;p11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4" name="Google Shape;17794;p11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5" name="Google Shape;17795;p11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6" name="Google Shape;17796;p11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7" name="Google Shape;17797;p11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8" name="Google Shape;17798;p11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9" name="Google Shape;17799;p11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0" name="Google Shape;17800;p11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1" name="Google Shape;17801;p11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2" name="Google Shape;17802;p11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3" name="Google Shape;17803;p11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4" name="Google Shape;17804;p11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5" name="Google Shape;17805;p11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6" name="Google Shape;17806;p11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7" name="Google Shape;17807;p11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8" name="Google Shape;17808;p11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9" name="Google Shape;17809;p11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0" name="Google Shape;17810;p11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1" name="Google Shape;17811;p11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2" name="Google Shape;17812;p11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3" name="Google Shape;17813;p11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4" name="Google Shape;17814;p11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5" name="Google Shape;17815;p11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6" name="Google Shape;17816;p11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7" name="Google Shape;17817;p11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8" name="Google Shape;17818;p11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9" name="Google Shape;17819;p11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0" name="Google Shape;17820;p11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1" name="Google Shape;17821;p11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2" name="Google Shape;17822;p11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3" name="Google Shape;17823;p11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4" name="Google Shape;17824;p11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5" name="Google Shape;17825;p11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6" name="Google Shape;17826;p11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7" name="Google Shape;17827;p11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8" name="Google Shape;17828;p11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9" name="Google Shape;17829;p11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0" name="Google Shape;17830;p11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1" name="Google Shape;17831;p11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2" name="Google Shape;17832;p11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3" name="Google Shape;17833;p11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4" name="Google Shape;17834;p11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5" name="Google Shape;17835;p11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6" name="Google Shape;17836;p11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7" name="Google Shape;17837;p11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8" name="Google Shape;17838;p11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9" name="Google Shape;17839;p11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0" name="Google Shape;17840;p11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1" name="Google Shape;17841;p11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2" name="Google Shape;17842;p11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3" name="Google Shape;17843;p11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4" name="Google Shape;17844;p11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5" name="Google Shape;17845;p11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6" name="Google Shape;17846;p11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7" name="Google Shape;17847;p11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8" name="Google Shape;17848;p11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9" name="Google Shape;17849;p11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0" name="Google Shape;17850;p11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1" name="Google Shape;17851;p11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2" name="Google Shape;17852;p11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3" name="Google Shape;17853;p11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4" name="Google Shape;17854;p11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5" name="Google Shape;17855;p11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6" name="Google Shape;17856;p11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7" name="Google Shape;17857;p11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8" name="Google Shape;17858;p11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9" name="Google Shape;17859;p11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0" name="Google Shape;17860;p11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1" name="Google Shape;17861;p11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2" name="Google Shape;17862;p11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3" name="Google Shape;17863;p11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4" name="Google Shape;17864;p11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5" name="Google Shape;17865;p11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6" name="Google Shape;17866;p11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7" name="Google Shape;17867;p11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8" name="Google Shape;17868;p11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9" name="Google Shape;17869;p11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0" name="Google Shape;17870;p11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1" name="Google Shape;17871;p11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2" name="Google Shape;17872;p11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3" name="Google Shape;17873;p11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4" name="Google Shape;17874;p11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5" name="Google Shape;17875;p11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6" name="Google Shape;17876;p11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7" name="Google Shape;17877;p11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8" name="Google Shape;17878;p11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9" name="Google Shape;17879;p11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0" name="Google Shape;17880;p11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1" name="Google Shape;17881;p11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2" name="Google Shape;17882;p11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3" name="Google Shape;17883;p11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4" name="Google Shape;17884;p11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5" name="Google Shape;17885;p11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6" name="Google Shape;17886;p11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7" name="Google Shape;17887;p11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8" name="Google Shape;17888;p11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9" name="Google Shape;17889;p11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0" name="Google Shape;17890;p11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1" name="Google Shape;17891;p11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2" name="Google Shape;17892;p11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3" name="Google Shape;17893;p11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4" name="Google Shape;17894;p11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5" name="Google Shape;17895;p11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6" name="Google Shape;17896;p11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7" name="Google Shape;17897;p11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8" name="Google Shape;17898;p11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9" name="Google Shape;17899;p11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0" name="Google Shape;17900;p11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1" name="Google Shape;17901;p11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2" name="Google Shape;17902;p11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3" name="Google Shape;17903;p11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4" name="Google Shape;17904;p11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5" name="Google Shape;17905;p11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6" name="Google Shape;17906;p11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7" name="Google Shape;17907;p11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8" name="Google Shape;17908;p11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9" name="Google Shape;17909;p11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10" name="Google Shape;17910;p11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11" name="Google Shape;17911;p11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12" name="Google Shape;17912;p11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13" name="Google Shape;17913;p11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14" name="Google Shape;17914;p11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15" name="Google Shape;17915;p11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16" name="Google Shape;17916;p11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17" name="Google Shape;17917;p11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18" name="Google Shape;17918;p11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19" name="Google Shape;17919;p11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0" name="Google Shape;17920;p11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1" name="Google Shape;17921;p11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2" name="Google Shape;17922;p11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3" name="Google Shape;17923;p11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4" name="Google Shape;17924;p11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5" name="Google Shape;17925;p11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6" name="Google Shape;17926;p11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7" name="Google Shape;17927;p11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8" name="Google Shape;17928;p11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9" name="Google Shape;17929;p11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0" name="Google Shape;17930;p11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1" name="Google Shape;17931;p11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2" name="Google Shape;17932;p11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3" name="Google Shape;17933;p11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4" name="Google Shape;17934;p11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5" name="Google Shape;17935;p11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6" name="Google Shape;17936;p11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7" name="Google Shape;17937;p11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8" name="Google Shape;17938;p11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9" name="Google Shape;17939;p11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0" name="Google Shape;17940;p11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1" name="Google Shape;17941;p11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2" name="Google Shape;17942;p11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3" name="Google Shape;17943;p11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4" name="Google Shape;17944;p11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5" name="Google Shape;17945;p11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6" name="Google Shape;17946;p11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7" name="Google Shape;17947;p11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8" name="Google Shape;17948;p11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9" name="Google Shape;17949;p11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0" name="Google Shape;17950;p11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1" name="Google Shape;17951;p11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2" name="Google Shape;17952;p11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3" name="Google Shape;17953;p11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4" name="Google Shape;17954;p11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5" name="Google Shape;17955;p11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6" name="Google Shape;17956;p11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7" name="Google Shape;17957;p11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8" name="Google Shape;17958;p11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9" name="Google Shape;17959;p11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0" name="Google Shape;17960;p11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1" name="Google Shape;17961;p11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2" name="Google Shape;17962;p11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3" name="Google Shape;17963;p11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4" name="Google Shape;17964;p11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5" name="Google Shape;17965;p11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6" name="Google Shape;17966;p11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7" name="Google Shape;17967;p11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8" name="Google Shape;17968;p11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9" name="Google Shape;17969;p11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0" name="Google Shape;17970;p11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1" name="Google Shape;17971;p11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2" name="Google Shape;17972;p11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3" name="Google Shape;17973;p11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4" name="Google Shape;17974;p11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5" name="Google Shape;17975;p11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6" name="Google Shape;17976;p11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7" name="Google Shape;17977;p11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8" name="Google Shape;17978;p11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9" name="Google Shape;17979;p11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0" name="Google Shape;17980;p11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1" name="Google Shape;17981;p11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2" name="Google Shape;17982;p11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3" name="Google Shape;17983;p11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4" name="Google Shape;17984;p11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5" name="Google Shape;17985;p11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6" name="Google Shape;17986;p11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7" name="Google Shape;17987;p11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8" name="Google Shape;17988;p11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9" name="Google Shape;17989;p11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0" name="Google Shape;17990;p11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1" name="Google Shape;17991;p11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2" name="Google Shape;17992;p11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3" name="Google Shape;17993;p11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4" name="Google Shape;17994;p11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5" name="Google Shape;17995;p11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6" name="Google Shape;17996;p11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7" name="Google Shape;17997;p11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8" name="Google Shape;17998;p11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9" name="Google Shape;17999;p11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0" name="Google Shape;18000;p11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1" name="Google Shape;18001;p11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2" name="Google Shape;18002;p11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3" name="Google Shape;18003;p11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4" name="Google Shape;18004;p11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5" name="Google Shape;18005;p11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6" name="Google Shape;18006;p11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7" name="Google Shape;18007;p11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8" name="Google Shape;18008;p11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9" name="Google Shape;18009;p11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10" name="Google Shape;18010;p11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11" name="Google Shape;18011;p11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12" name="Google Shape;18012;p11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13" name="Google Shape;18013;p11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14" name="Google Shape;18014;p11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15" name="Google Shape;18015;p11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16" name="Google Shape;18016;p11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17" name="Google Shape;18017;p11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18" name="Google Shape;18018;p11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8019" name="Google Shape;18019;p11"/>
          <p:cNvSpPr txBox="1"/>
          <p:nvPr>
            <p:ph hasCustomPrompt="1" type="title"/>
          </p:nvPr>
        </p:nvSpPr>
        <p:spPr>
          <a:xfrm rot="-300069">
            <a:off x="1790469" y="978251"/>
            <a:ext cx="5499236" cy="1965877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8020" name="Google Shape;18020;p11"/>
          <p:cNvSpPr txBox="1"/>
          <p:nvPr>
            <p:ph idx="1" type="subTitle"/>
          </p:nvPr>
        </p:nvSpPr>
        <p:spPr>
          <a:xfrm rot="-300069">
            <a:off x="1898913" y="3018063"/>
            <a:ext cx="5499236" cy="363494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pic>
        <p:nvPicPr>
          <p:cNvPr id="18021" name="Google Shape;18021;p11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rot="-9738439">
            <a:off x="-1554775" y="943310"/>
            <a:ext cx="2439574" cy="28473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22" name="Google Shape;18022;p1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676851" y="-889725"/>
            <a:ext cx="1802525" cy="1773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23" name="Google Shape;18023;p1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21126" y="4049547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18024" name="Google Shape;18024;p11"/>
          <p:cNvSpPr/>
          <p:nvPr/>
        </p:nvSpPr>
        <p:spPr>
          <a:xfrm rot="10800000">
            <a:off x="202076" y="2175445"/>
            <a:ext cx="1022298" cy="1551740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8025" name="Google Shape;18025;p11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rot="-9014713">
            <a:off x="8122876" y="1531400"/>
            <a:ext cx="3006624" cy="2609850"/>
          </a:xfrm>
          <a:prstGeom prst="rect">
            <a:avLst/>
          </a:prstGeom>
          <a:noFill/>
          <a:ln>
            <a:noFill/>
          </a:ln>
        </p:spPr>
      </p:pic>
      <p:sp>
        <p:nvSpPr>
          <p:cNvPr id="18026" name="Google Shape;18026;p11"/>
          <p:cNvSpPr/>
          <p:nvPr/>
        </p:nvSpPr>
        <p:spPr>
          <a:xfrm rot="-6538712">
            <a:off x="8016384" y="2848458"/>
            <a:ext cx="675821" cy="1832197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solidFill>
          <a:schemeClr val="accent4"/>
        </a:solidFill>
      </p:bgPr>
    </p:bg>
    <p:spTree>
      <p:nvGrpSpPr>
        <p:cNvPr id="18027" name="Shape 1802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BLANK_1">
    <p:spTree>
      <p:nvGrpSpPr>
        <p:cNvPr id="18028" name="Shape 18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029" name="Google Shape;18029;p13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18030" name="Google Shape;18030;p13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031" name="Google Shape;18031;p13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18032" name="Google Shape;18032;p13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33" name="Google Shape;18033;p13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34" name="Google Shape;18034;p13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35" name="Google Shape;18035;p13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36" name="Google Shape;18036;p13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37" name="Google Shape;18037;p13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38" name="Google Shape;18038;p13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39" name="Google Shape;18039;p13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40" name="Google Shape;18040;p13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41" name="Google Shape;18041;p13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42" name="Google Shape;18042;p13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43" name="Google Shape;18043;p13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44" name="Google Shape;18044;p13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45" name="Google Shape;18045;p13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46" name="Google Shape;18046;p13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47" name="Google Shape;18047;p13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48" name="Google Shape;18048;p13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49" name="Google Shape;18049;p13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50" name="Google Shape;18050;p13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51" name="Google Shape;18051;p13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52" name="Google Shape;18052;p13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53" name="Google Shape;18053;p13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54" name="Google Shape;18054;p13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55" name="Google Shape;18055;p13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56" name="Google Shape;18056;p13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57" name="Google Shape;18057;p13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58" name="Google Shape;18058;p13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59" name="Google Shape;18059;p13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0" name="Google Shape;18060;p13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1" name="Google Shape;18061;p13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2" name="Google Shape;18062;p13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3" name="Google Shape;18063;p13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4" name="Google Shape;18064;p13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5" name="Google Shape;18065;p13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6" name="Google Shape;18066;p13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7" name="Google Shape;18067;p13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8" name="Google Shape;18068;p13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9" name="Google Shape;18069;p13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0" name="Google Shape;18070;p13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1" name="Google Shape;18071;p13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2" name="Google Shape;18072;p13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3" name="Google Shape;18073;p13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4" name="Google Shape;18074;p13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5" name="Google Shape;18075;p13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6" name="Google Shape;18076;p13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7" name="Google Shape;18077;p13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8" name="Google Shape;18078;p13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9" name="Google Shape;18079;p13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80" name="Google Shape;18080;p13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81" name="Google Shape;18081;p13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82" name="Google Shape;18082;p13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83" name="Google Shape;18083;p13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84" name="Google Shape;18084;p13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85" name="Google Shape;18085;p13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86" name="Google Shape;18086;p13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87" name="Google Shape;18087;p13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88" name="Google Shape;18088;p13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89" name="Google Shape;18089;p13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0" name="Google Shape;18090;p13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1" name="Google Shape;18091;p13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2" name="Google Shape;18092;p13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3" name="Google Shape;18093;p13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4" name="Google Shape;18094;p13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5" name="Google Shape;18095;p13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6" name="Google Shape;18096;p13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7" name="Google Shape;18097;p13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8" name="Google Shape;18098;p13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9" name="Google Shape;18099;p13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0" name="Google Shape;18100;p13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1" name="Google Shape;18101;p13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2" name="Google Shape;18102;p13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3" name="Google Shape;18103;p13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4" name="Google Shape;18104;p13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5" name="Google Shape;18105;p13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6" name="Google Shape;18106;p13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7" name="Google Shape;18107;p13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8" name="Google Shape;18108;p13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9" name="Google Shape;18109;p13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0" name="Google Shape;18110;p13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1" name="Google Shape;18111;p13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2" name="Google Shape;18112;p13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3" name="Google Shape;18113;p13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4" name="Google Shape;18114;p13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5" name="Google Shape;18115;p13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6" name="Google Shape;18116;p13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7" name="Google Shape;18117;p13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8" name="Google Shape;18118;p13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9" name="Google Shape;18119;p13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0" name="Google Shape;18120;p13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1" name="Google Shape;18121;p13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2" name="Google Shape;18122;p13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3" name="Google Shape;18123;p13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4" name="Google Shape;18124;p13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5" name="Google Shape;18125;p13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6" name="Google Shape;18126;p13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7" name="Google Shape;18127;p13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8" name="Google Shape;18128;p13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9" name="Google Shape;18129;p13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0" name="Google Shape;18130;p13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1" name="Google Shape;18131;p13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2" name="Google Shape;18132;p13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3" name="Google Shape;18133;p13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4" name="Google Shape;18134;p13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5" name="Google Shape;18135;p13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6" name="Google Shape;18136;p13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7" name="Google Shape;18137;p13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8" name="Google Shape;18138;p13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9" name="Google Shape;18139;p13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0" name="Google Shape;18140;p13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1" name="Google Shape;18141;p13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2" name="Google Shape;18142;p13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3" name="Google Shape;18143;p13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4" name="Google Shape;18144;p13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5" name="Google Shape;18145;p13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6" name="Google Shape;18146;p13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7" name="Google Shape;18147;p13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8" name="Google Shape;18148;p13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9" name="Google Shape;18149;p13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0" name="Google Shape;18150;p13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1" name="Google Shape;18151;p13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2" name="Google Shape;18152;p13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3" name="Google Shape;18153;p13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4" name="Google Shape;18154;p13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5" name="Google Shape;18155;p13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6" name="Google Shape;18156;p13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7" name="Google Shape;18157;p13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8" name="Google Shape;18158;p13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9" name="Google Shape;18159;p13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0" name="Google Shape;18160;p13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1" name="Google Shape;18161;p13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2" name="Google Shape;18162;p13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3" name="Google Shape;18163;p13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4" name="Google Shape;18164;p13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5" name="Google Shape;18165;p13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6" name="Google Shape;18166;p13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7" name="Google Shape;18167;p13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8" name="Google Shape;18168;p13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9" name="Google Shape;18169;p13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0" name="Google Shape;18170;p13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1" name="Google Shape;18171;p13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2" name="Google Shape;18172;p13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3" name="Google Shape;18173;p13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4" name="Google Shape;18174;p13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5" name="Google Shape;18175;p13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6" name="Google Shape;18176;p13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7" name="Google Shape;18177;p13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8" name="Google Shape;18178;p13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9" name="Google Shape;18179;p13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0" name="Google Shape;18180;p13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1" name="Google Shape;18181;p13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2" name="Google Shape;18182;p13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3" name="Google Shape;18183;p13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4" name="Google Shape;18184;p13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5" name="Google Shape;18185;p13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6" name="Google Shape;18186;p13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7" name="Google Shape;18187;p13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8" name="Google Shape;18188;p13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9" name="Google Shape;18189;p13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0" name="Google Shape;18190;p13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1" name="Google Shape;18191;p13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2" name="Google Shape;18192;p13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3" name="Google Shape;18193;p13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4" name="Google Shape;18194;p13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5" name="Google Shape;18195;p13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6" name="Google Shape;18196;p13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7" name="Google Shape;18197;p13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8" name="Google Shape;18198;p13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9" name="Google Shape;18199;p13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0" name="Google Shape;18200;p13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1" name="Google Shape;18201;p13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2" name="Google Shape;18202;p13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3" name="Google Shape;18203;p13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4" name="Google Shape;18204;p13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5" name="Google Shape;18205;p13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6" name="Google Shape;18206;p13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7" name="Google Shape;18207;p13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8" name="Google Shape;18208;p13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9" name="Google Shape;18209;p13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0" name="Google Shape;18210;p13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1" name="Google Shape;18211;p13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2" name="Google Shape;18212;p13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3" name="Google Shape;18213;p13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4" name="Google Shape;18214;p13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5" name="Google Shape;18215;p13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6" name="Google Shape;18216;p13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7" name="Google Shape;18217;p13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8" name="Google Shape;18218;p13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9" name="Google Shape;18219;p13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0" name="Google Shape;18220;p13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1" name="Google Shape;18221;p13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2" name="Google Shape;18222;p13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3" name="Google Shape;18223;p13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4" name="Google Shape;18224;p13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5" name="Google Shape;18225;p13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6" name="Google Shape;18226;p13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7" name="Google Shape;18227;p13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8" name="Google Shape;18228;p13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9" name="Google Shape;18229;p13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0" name="Google Shape;18230;p13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1" name="Google Shape;18231;p13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2" name="Google Shape;18232;p13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3" name="Google Shape;18233;p13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4" name="Google Shape;18234;p13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5" name="Google Shape;18235;p13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6" name="Google Shape;18236;p13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7" name="Google Shape;18237;p13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8" name="Google Shape;18238;p13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9" name="Google Shape;18239;p13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0" name="Google Shape;18240;p13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1" name="Google Shape;18241;p13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2" name="Google Shape;18242;p13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3" name="Google Shape;18243;p13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4" name="Google Shape;18244;p13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5" name="Google Shape;18245;p13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6" name="Google Shape;18246;p13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7" name="Google Shape;18247;p13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8" name="Google Shape;18248;p13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9" name="Google Shape;18249;p13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0" name="Google Shape;18250;p13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1" name="Google Shape;18251;p13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2" name="Google Shape;18252;p13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3" name="Google Shape;18253;p13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4" name="Google Shape;18254;p13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5" name="Google Shape;18255;p13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6" name="Google Shape;18256;p13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7" name="Google Shape;18257;p13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8" name="Google Shape;18258;p13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9" name="Google Shape;18259;p13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0" name="Google Shape;18260;p13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1" name="Google Shape;18261;p13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2" name="Google Shape;18262;p13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3" name="Google Shape;18263;p13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4" name="Google Shape;18264;p13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5" name="Google Shape;18265;p13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6" name="Google Shape;18266;p13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7" name="Google Shape;18267;p13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8" name="Google Shape;18268;p13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9" name="Google Shape;18269;p13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0" name="Google Shape;18270;p13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1" name="Google Shape;18271;p13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2" name="Google Shape;18272;p13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3" name="Google Shape;18273;p13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4" name="Google Shape;18274;p13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5" name="Google Shape;18275;p13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6" name="Google Shape;18276;p13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7" name="Google Shape;18277;p13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8" name="Google Shape;18278;p13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9" name="Google Shape;18279;p13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0" name="Google Shape;18280;p13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1" name="Google Shape;18281;p13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2" name="Google Shape;18282;p13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3" name="Google Shape;18283;p13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4" name="Google Shape;18284;p13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5" name="Google Shape;18285;p13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6" name="Google Shape;18286;p13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7" name="Google Shape;18287;p13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8" name="Google Shape;18288;p13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9" name="Google Shape;18289;p13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0" name="Google Shape;18290;p13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1" name="Google Shape;18291;p13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2" name="Google Shape;18292;p13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3" name="Google Shape;18293;p13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4" name="Google Shape;18294;p13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5" name="Google Shape;18295;p13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6" name="Google Shape;18296;p13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7" name="Google Shape;18297;p13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8" name="Google Shape;18298;p13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9" name="Google Shape;18299;p13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0" name="Google Shape;18300;p13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1" name="Google Shape;18301;p13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2" name="Google Shape;18302;p13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3" name="Google Shape;18303;p13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4" name="Google Shape;18304;p13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5" name="Google Shape;18305;p13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6" name="Google Shape;18306;p13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7" name="Google Shape;18307;p13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8" name="Google Shape;18308;p13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9" name="Google Shape;18309;p13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0" name="Google Shape;18310;p13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1" name="Google Shape;18311;p13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2" name="Google Shape;18312;p13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3" name="Google Shape;18313;p13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4" name="Google Shape;18314;p13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5" name="Google Shape;18315;p13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6" name="Google Shape;18316;p13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7" name="Google Shape;18317;p13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8" name="Google Shape;18318;p13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19" name="Google Shape;18319;p13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0" name="Google Shape;18320;p13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1" name="Google Shape;18321;p13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2" name="Google Shape;18322;p13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3" name="Google Shape;18323;p13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4" name="Google Shape;18324;p13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5" name="Google Shape;18325;p13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6" name="Google Shape;18326;p13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7" name="Google Shape;18327;p13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8" name="Google Shape;18328;p13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29" name="Google Shape;18329;p13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0" name="Google Shape;18330;p13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1" name="Google Shape;18331;p13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2" name="Google Shape;18332;p13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3" name="Google Shape;18333;p13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4" name="Google Shape;18334;p13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5" name="Google Shape;18335;p13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6" name="Google Shape;18336;p13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7" name="Google Shape;18337;p13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8" name="Google Shape;18338;p13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39" name="Google Shape;18339;p13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0" name="Google Shape;18340;p13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1" name="Google Shape;18341;p13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2" name="Google Shape;18342;p13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3" name="Google Shape;18343;p13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4" name="Google Shape;18344;p13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5" name="Google Shape;18345;p13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6" name="Google Shape;18346;p13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7" name="Google Shape;18347;p13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8" name="Google Shape;18348;p13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49" name="Google Shape;18349;p13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0" name="Google Shape;18350;p13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1" name="Google Shape;18351;p13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2" name="Google Shape;18352;p13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3" name="Google Shape;18353;p13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4" name="Google Shape;18354;p13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5" name="Google Shape;18355;p13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6" name="Google Shape;18356;p13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7" name="Google Shape;18357;p13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8" name="Google Shape;18358;p13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59" name="Google Shape;18359;p13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0" name="Google Shape;18360;p13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1" name="Google Shape;18361;p13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2" name="Google Shape;18362;p13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3" name="Google Shape;18363;p13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4" name="Google Shape;18364;p13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5" name="Google Shape;18365;p13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6" name="Google Shape;18366;p13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7" name="Google Shape;18367;p13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8" name="Google Shape;18368;p13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69" name="Google Shape;18369;p13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0" name="Google Shape;18370;p13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1" name="Google Shape;18371;p13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2" name="Google Shape;18372;p13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3" name="Google Shape;18373;p13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4" name="Google Shape;18374;p13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5" name="Google Shape;18375;p13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6" name="Google Shape;18376;p13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7" name="Google Shape;18377;p13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8" name="Google Shape;18378;p13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79" name="Google Shape;18379;p13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0" name="Google Shape;18380;p13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1" name="Google Shape;18381;p13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2" name="Google Shape;18382;p13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3" name="Google Shape;18383;p13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4" name="Google Shape;18384;p13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5" name="Google Shape;18385;p13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6" name="Google Shape;18386;p13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7" name="Google Shape;18387;p13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8" name="Google Shape;18388;p13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89" name="Google Shape;18389;p13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0" name="Google Shape;18390;p13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1" name="Google Shape;18391;p13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2" name="Google Shape;18392;p13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3" name="Google Shape;18393;p13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4" name="Google Shape;18394;p13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5" name="Google Shape;18395;p13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6" name="Google Shape;18396;p13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7" name="Google Shape;18397;p13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8" name="Google Shape;18398;p13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99" name="Google Shape;18399;p13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0" name="Google Shape;18400;p13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1" name="Google Shape;18401;p13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2" name="Google Shape;18402;p13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3" name="Google Shape;18403;p13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4" name="Google Shape;18404;p13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5" name="Google Shape;18405;p13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6" name="Google Shape;18406;p13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7" name="Google Shape;18407;p13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8" name="Google Shape;18408;p13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09" name="Google Shape;18409;p13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0" name="Google Shape;18410;p13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1" name="Google Shape;18411;p13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2" name="Google Shape;18412;p13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3" name="Google Shape;18413;p13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4" name="Google Shape;18414;p13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5" name="Google Shape;18415;p13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6" name="Google Shape;18416;p13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7" name="Google Shape;18417;p13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8" name="Google Shape;18418;p13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19" name="Google Shape;18419;p13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0" name="Google Shape;18420;p13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1" name="Google Shape;18421;p13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2" name="Google Shape;18422;p13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3" name="Google Shape;18423;p13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4" name="Google Shape;18424;p13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5" name="Google Shape;18425;p13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6" name="Google Shape;18426;p13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7" name="Google Shape;18427;p13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8" name="Google Shape;18428;p13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29" name="Google Shape;18429;p13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0" name="Google Shape;18430;p13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1" name="Google Shape;18431;p13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2" name="Google Shape;18432;p13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3" name="Google Shape;18433;p13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4" name="Google Shape;18434;p13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5" name="Google Shape;18435;p13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6" name="Google Shape;18436;p13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7" name="Google Shape;18437;p13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8" name="Google Shape;18438;p13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39" name="Google Shape;18439;p13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0" name="Google Shape;18440;p13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1" name="Google Shape;18441;p13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2" name="Google Shape;18442;p13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3" name="Google Shape;18443;p13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4" name="Google Shape;18444;p13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5" name="Google Shape;18445;p13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6" name="Google Shape;18446;p13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7" name="Google Shape;18447;p13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8" name="Google Shape;18448;p13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9" name="Google Shape;18449;p13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0" name="Google Shape;18450;p13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1" name="Google Shape;18451;p13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2" name="Google Shape;18452;p13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3" name="Google Shape;18453;p13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4" name="Google Shape;18454;p13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5" name="Google Shape;18455;p13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6" name="Google Shape;18456;p13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7" name="Google Shape;18457;p13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8" name="Google Shape;18458;p13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9" name="Google Shape;18459;p13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0" name="Google Shape;18460;p13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1" name="Google Shape;18461;p13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2" name="Google Shape;18462;p13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3" name="Google Shape;18463;p13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4" name="Google Shape;18464;p13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5" name="Google Shape;18465;p13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6" name="Google Shape;18466;p13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7" name="Google Shape;18467;p13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8" name="Google Shape;18468;p13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9" name="Google Shape;18469;p13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0" name="Google Shape;18470;p13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1" name="Google Shape;18471;p13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2" name="Google Shape;18472;p13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3" name="Google Shape;18473;p13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4" name="Google Shape;18474;p13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5" name="Google Shape;18475;p13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6" name="Google Shape;18476;p13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7" name="Google Shape;18477;p13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8" name="Google Shape;18478;p13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9" name="Google Shape;18479;p13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0" name="Google Shape;18480;p13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1" name="Google Shape;18481;p13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2" name="Google Shape;18482;p13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3" name="Google Shape;18483;p13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4" name="Google Shape;18484;p13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5" name="Google Shape;18485;p13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6" name="Google Shape;18486;p13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7" name="Google Shape;18487;p13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8" name="Google Shape;18488;p13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9" name="Google Shape;18489;p13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0" name="Google Shape;18490;p13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1" name="Google Shape;18491;p13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2" name="Google Shape;18492;p13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3" name="Google Shape;18493;p13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4" name="Google Shape;18494;p13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5" name="Google Shape;18495;p13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6" name="Google Shape;18496;p13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7" name="Google Shape;18497;p13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8" name="Google Shape;18498;p13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9" name="Google Shape;18499;p13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0" name="Google Shape;18500;p13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1" name="Google Shape;18501;p13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2" name="Google Shape;18502;p13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3" name="Google Shape;18503;p13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4" name="Google Shape;18504;p13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5" name="Google Shape;18505;p13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6" name="Google Shape;18506;p13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7" name="Google Shape;18507;p13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8" name="Google Shape;18508;p13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9" name="Google Shape;18509;p13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0" name="Google Shape;18510;p13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1" name="Google Shape;18511;p13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2" name="Google Shape;18512;p13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3" name="Google Shape;18513;p13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4" name="Google Shape;18514;p13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5" name="Google Shape;18515;p13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6" name="Google Shape;18516;p13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7" name="Google Shape;18517;p13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8" name="Google Shape;18518;p13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19" name="Google Shape;18519;p13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0" name="Google Shape;18520;p13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1" name="Google Shape;18521;p13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2" name="Google Shape;18522;p13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3" name="Google Shape;18523;p13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4" name="Google Shape;18524;p13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5" name="Google Shape;18525;p13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6" name="Google Shape;18526;p13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7" name="Google Shape;18527;p13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8" name="Google Shape;18528;p13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29" name="Google Shape;18529;p13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0" name="Google Shape;18530;p13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1" name="Google Shape;18531;p13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2" name="Google Shape;18532;p13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3" name="Google Shape;18533;p13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4" name="Google Shape;18534;p13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5" name="Google Shape;18535;p13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6" name="Google Shape;18536;p13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7" name="Google Shape;18537;p13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8" name="Google Shape;18538;p13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39" name="Google Shape;18539;p13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0" name="Google Shape;18540;p13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1" name="Google Shape;18541;p13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2" name="Google Shape;18542;p13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3" name="Google Shape;18543;p13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4" name="Google Shape;18544;p13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5" name="Google Shape;18545;p13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6" name="Google Shape;18546;p13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7" name="Google Shape;18547;p13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8" name="Google Shape;18548;p13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49" name="Google Shape;18549;p13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0" name="Google Shape;18550;p13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1" name="Google Shape;18551;p13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2" name="Google Shape;18552;p13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3" name="Google Shape;18553;p13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4" name="Google Shape;18554;p13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5" name="Google Shape;18555;p13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6" name="Google Shape;18556;p13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7" name="Google Shape;18557;p13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8" name="Google Shape;18558;p13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59" name="Google Shape;18559;p13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0" name="Google Shape;18560;p13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1" name="Google Shape;18561;p13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2" name="Google Shape;18562;p13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3" name="Google Shape;18563;p13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4" name="Google Shape;18564;p13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5" name="Google Shape;18565;p13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6" name="Google Shape;18566;p13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7" name="Google Shape;18567;p13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8" name="Google Shape;18568;p13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69" name="Google Shape;18569;p13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0" name="Google Shape;18570;p13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1" name="Google Shape;18571;p13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2" name="Google Shape;18572;p13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3" name="Google Shape;18573;p13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4" name="Google Shape;18574;p13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5" name="Google Shape;18575;p13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6" name="Google Shape;18576;p13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7" name="Google Shape;18577;p13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8" name="Google Shape;18578;p13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9" name="Google Shape;18579;p13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0" name="Google Shape;18580;p13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1" name="Google Shape;18581;p13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2" name="Google Shape;18582;p13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3" name="Google Shape;18583;p13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4" name="Google Shape;18584;p13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5" name="Google Shape;18585;p13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6" name="Google Shape;18586;p13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7" name="Google Shape;18587;p13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8" name="Google Shape;18588;p13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9" name="Google Shape;18589;p13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0" name="Google Shape;18590;p13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1" name="Google Shape;18591;p13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2" name="Google Shape;18592;p13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3" name="Google Shape;18593;p13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4" name="Google Shape;18594;p13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5" name="Google Shape;18595;p13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6" name="Google Shape;18596;p13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7" name="Google Shape;18597;p13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8" name="Google Shape;18598;p13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9" name="Google Shape;18599;p13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0" name="Google Shape;18600;p13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1" name="Google Shape;18601;p13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2" name="Google Shape;18602;p13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3" name="Google Shape;18603;p13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4" name="Google Shape;18604;p13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5" name="Google Shape;18605;p13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6" name="Google Shape;18606;p13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7" name="Google Shape;18607;p13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8" name="Google Shape;18608;p13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9" name="Google Shape;18609;p13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0" name="Google Shape;18610;p13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1" name="Google Shape;18611;p13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2" name="Google Shape;18612;p13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3" name="Google Shape;18613;p13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4" name="Google Shape;18614;p13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5" name="Google Shape;18615;p13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6" name="Google Shape;18616;p13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7" name="Google Shape;18617;p13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8" name="Google Shape;18618;p13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9" name="Google Shape;18619;p13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0" name="Google Shape;18620;p13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1" name="Google Shape;18621;p13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2" name="Google Shape;18622;p13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3" name="Google Shape;18623;p13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4" name="Google Shape;18624;p13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5" name="Google Shape;18625;p13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6" name="Google Shape;18626;p13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7" name="Google Shape;18627;p13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8" name="Google Shape;18628;p13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9" name="Google Shape;18629;p13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0" name="Google Shape;18630;p13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1" name="Google Shape;18631;p13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2" name="Google Shape;18632;p13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3" name="Google Shape;18633;p13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4" name="Google Shape;18634;p13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5" name="Google Shape;18635;p13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6" name="Google Shape;18636;p13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7" name="Google Shape;18637;p13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8" name="Google Shape;18638;p13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9" name="Google Shape;18639;p13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0" name="Google Shape;18640;p13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1" name="Google Shape;18641;p13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2" name="Google Shape;18642;p13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3" name="Google Shape;18643;p13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4" name="Google Shape;18644;p13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5" name="Google Shape;18645;p13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6" name="Google Shape;18646;p13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7" name="Google Shape;18647;p13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8" name="Google Shape;18648;p13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9" name="Google Shape;18649;p13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0" name="Google Shape;18650;p13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1" name="Google Shape;18651;p13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2" name="Google Shape;18652;p13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3" name="Google Shape;18653;p13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4" name="Google Shape;18654;p13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5" name="Google Shape;18655;p13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6" name="Google Shape;18656;p13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7" name="Google Shape;18657;p13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8" name="Google Shape;18658;p13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9" name="Google Shape;18659;p13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0" name="Google Shape;18660;p13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1" name="Google Shape;18661;p13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2" name="Google Shape;18662;p13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3" name="Google Shape;18663;p13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4" name="Google Shape;18664;p13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5" name="Google Shape;18665;p13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6" name="Google Shape;18666;p13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7" name="Google Shape;18667;p13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8" name="Google Shape;18668;p13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9" name="Google Shape;18669;p13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0" name="Google Shape;18670;p13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1" name="Google Shape;18671;p13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2" name="Google Shape;18672;p13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3" name="Google Shape;18673;p13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4" name="Google Shape;18674;p13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5" name="Google Shape;18675;p13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6" name="Google Shape;18676;p13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7" name="Google Shape;18677;p13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8" name="Google Shape;18678;p13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9" name="Google Shape;18679;p13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0" name="Google Shape;18680;p13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1" name="Google Shape;18681;p13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2" name="Google Shape;18682;p13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3" name="Google Shape;18683;p13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4" name="Google Shape;18684;p13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5" name="Google Shape;18685;p13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6" name="Google Shape;18686;p13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7" name="Google Shape;18687;p13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8" name="Google Shape;18688;p13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9" name="Google Shape;18689;p13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0" name="Google Shape;18690;p13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1" name="Google Shape;18691;p13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2" name="Google Shape;18692;p13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3" name="Google Shape;18693;p13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4" name="Google Shape;18694;p13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5" name="Google Shape;18695;p13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6" name="Google Shape;18696;p13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7" name="Google Shape;18697;p13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8" name="Google Shape;18698;p13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99" name="Google Shape;18699;p13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0" name="Google Shape;18700;p13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1" name="Google Shape;18701;p13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2" name="Google Shape;18702;p13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3" name="Google Shape;18703;p13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4" name="Google Shape;18704;p13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5" name="Google Shape;18705;p13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6" name="Google Shape;18706;p13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7" name="Google Shape;18707;p13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8" name="Google Shape;18708;p13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09" name="Google Shape;18709;p13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0" name="Google Shape;18710;p13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1" name="Google Shape;18711;p13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2" name="Google Shape;18712;p13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3" name="Google Shape;18713;p13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4" name="Google Shape;18714;p13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5" name="Google Shape;18715;p13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6" name="Google Shape;18716;p13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7" name="Google Shape;18717;p13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8" name="Google Shape;18718;p13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19" name="Google Shape;18719;p13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0" name="Google Shape;18720;p13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1" name="Google Shape;18721;p13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2" name="Google Shape;18722;p13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3" name="Google Shape;18723;p13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4" name="Google Shape;18724;p13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5" name="Google Shape;18725;p13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6" name="Google Shape;18726;p13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7" name="Google Shape;18727;p13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8" name="Google Shape;18728;p13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29" name="Google Shape;18729;p13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0" name="Google Shape;18730;p13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1" name="Google Shape;18731;p13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2" name="Google Shape;18732;p13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3" name="Google Shape;18733;p13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4" name="Google Shape;18734;p13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5" name="Google Shape;18735;p13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6" name="Google Shape;18736;p13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7" name="Google Shape;18737;p13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8" name="Google Shape;18738;p13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39" name="Google Shape;18739;p13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0" name="Google Shape;18740;p13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1" name="Google Shape;18741;p13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2" name="Google Shape;18742;p13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3" name="Google Shape;18743;p13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4" name="Google Shape;18744;p13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5" name="Google Shape;18745;p13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6" name="Google Shape;18746;p13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7" name="Google Shape;18747;p13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8" name="Google Shape;18748;p13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49" name="Google Shape;18749;p13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0" name="Google Shape;18750;p13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1" name="Google Shape;18751;p13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2" name="Google Shape;18752;p13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3" name="Google Shape;18753;p13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4" name="Google Shape;18754;p13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5" name="Google Shape;18755;p13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6" name="Google Shape;18756;p13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7" name="Google Shape;18757;p13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8" name="Google Shape;18758;p13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59" name="Google Shape;18759;p13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0" name="Google Shape;18760;p13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1" name="Google Shape;18761;p13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2" name="Google Shape;18762;p13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3" name="Google Shape;18763;p13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4" name="Google Shape;18764;p13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5" name="Google Shape;18765;p13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6" name="Google Shape;18766;p13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7" name="Google Shape;18767;p13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8" name="Google Shape;18768;p13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69" name="Google Shape;18769;p13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0" name="Google Shape;18770;p13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1" name="Google Shape;18771;p13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2" name="Google Shape;18772;p13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3" name="Google Shape;18773;p13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4" name="Google Shape;18774;p13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5" name="Google Shape;18775;p13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6" name="Google Shape;18776;p13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7" name="Google Shape;18777;p13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8" name="Google Shape;18778;p13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79" name="Google Shape;18779;p13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0" name="Google Shape;18780;p13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1" name="Google Shape;18781;p13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2" name="Google Shape;18782;p13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3" name="Google Shape;18783;p13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4" name="Google Shape;18784;p13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5" name="Google Shape;18785;p13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6" name="Google Shape;18786;p13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7" name="Google Shape;18787;p13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8" name="Google Shape;18788;p13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89" name="Google Shape;18789;p13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0" name="Google Shape;18790;p13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1" name="Google Shape;18791;p13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2" name="Google Shape;18792;p13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3" name="Google Shape;18793;p13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4" name="Google Shape;18794;p13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5" name="Google Shape;18795;p13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6" name="Google Shape;18796;p13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7" name="Google Shape;18797;p13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8" name="Google Shape;18798;p13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99" name="Google Shape;18799;p13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0" name="Google Shape;18800;p13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1" name="Google Shape;18801;p13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2" name="Google Shape;18802;p13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3" name="Google Shape;18803;p13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4" name="Google Shape;18804;p13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5" name="Google Shape;18805;p13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6" name="Google Shape;18806;p13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7" name="Google Shape;18807;p13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8" name="Google Shape;18808;p13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09" name="Google Shape;18809;p13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0" name="Google Shape;18810;p13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1" name="Google Shape;18811;p13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2" name="Google Shape;18812;p13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3" name="Google Shape;18813;p13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4" name="Google Shape;18814;p13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5" name="Google Shape;18815;p13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6" name="Google Shape;18816;p13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7" name="Google Shape;18817;p13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8" name="Google Shape;18818;p13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19" name="Google Shape;18819;p13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0" name="Google Shape;18820;p13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1" name="Google Shape;18821;p13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2" name="Google Shape;18822;p13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3" name="Google Shape;18823;p13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4" name="Google Shape;18824;p13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5" name="Google Shape;18825;p13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6" name="Google Shape;18826;p13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7" name="Google Shape;18827;p13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8" name="Google Shape;18828;p13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29" name="Google Shape;18829;p13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0" name="Google Shape;18830;p13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1" name="Google Shape;18831;p13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2" name="Google Shape;18832;p13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3" name="Google Shape;18833;p13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4" name="Google Shape;18834;p13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5" name="Google Shape;18835;p13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6" name="Google Shape;18836;p13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7" name="Google Shape;18837;p13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8" name="Google Shape;18838;p13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39" name="Google Shape;18839;p13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0" name="Google Shape;18840;p13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1" name="Google Shape;18841;p13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2" name="Google Shape;18842;p13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3" name="Google Shape;18843;p13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4" name="Google Shape;18844;p13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5" name="Google Shape;18845;p13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6" name="Google Shape;18846;p13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7" name="Google Shape;18847;p13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8" name="Google Shape;18848;p13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49" name="Google Shape;18849;p13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0" name="Google Shape;18850;p13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1" name="Google Shape;18851;p13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2" name="Google Shape;18852;p13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3" name="Google Shape;18853;p13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4" name="Google Shape;18854;p13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5" name="Google Shape;18855;p13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6" name="Google Shape;18856;p13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7" name="Google Shape;18857;p13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8" name="Google Shape;18858;p13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59" name="Google Shape;18859;p13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0" name="Google Shape;18860;p13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1" name="Google Shape;18861;p13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2" name="Google Shape;18862;p13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3" name="Google Shape;18863;p13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4" name="Google Shape;18864;p13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5" name="Google Shape;18865;p13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6" name="Google Shape;18866;p13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7" name="Google Shape;18867;p13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8" name="Google Shape;18868;p13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9" name="Google Shape;18869;p13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0" name="Google Shape;18870;p13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1" name="Google Shape;18871;p13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2" name="Google Shape;18872;p13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3" name="Google Shape;18873;p13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4" name="Google Shape;18874;p13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5" name="Google Shape;18875;p13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6" name="Google Shape;18876;p13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7" name="Google Shape;18877;p13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8" name="Google Shape;18878;p13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79" name="Google Shape;18879;p13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0" name="Google Shape;18880;p13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1" name="Google Shape;18881;p13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2" name="Google Shape;18882;p13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3" name="Google Shape;18883;p13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4" name="Google Shape;18884;p13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5" name="Google Shape;18885;p13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6" name="Google Shape;18886;p13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7" name="Google Shape;18887;p13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8" name="Google Shape;18888;p13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9" name="Google Shape;18889;p13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0" name="Google Shape;18890;p13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1" name="Google Shape;18891;p13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2" name="Google Shape;18892;p13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3" name="Google Shape;18893;p13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4" name="Google Shape;18894;p13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5" name="Google Shape;18895;p13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6" name="Google Shape;18896;p13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7" name="Google Shape;18897;p13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8" name="Google Shape;18898;p13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99" name="Google Shape;18899;p13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00" name="Google Shape;18900;p13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01" name="Google Shape;18901;p13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02" name="Google Shape;18902;p13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03" name="Google Shape;18903;p13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04" name="Google Shape;18904;p13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05" name="Google Shape;18905;p13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06" name="Google Shape;18906;p13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07" name="Google Shape;18907;p13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08" name="Google Shape;18908;p13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09" name="Google Shape;18909;p13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0" name="Google Shape;18910;p13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1" name="Google Shape;18911;p13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2" name="Google Shape;18912;p13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3" name="Google Shape;18913;p13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4" name="Google Shape;18914;p13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5" name="Google Shape;18915;p13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6" name="Google Shape;18916;p13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7" name="Google Shape;18917;p13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8" name="Google Shape;18918;p13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19" name="Google Shape;18919;p13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0" name="Google Shape;18920;p13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1" name="Google Shape;18921;p13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2" name="Google Shape;18922;p13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3" name="Google Shape;18923;p13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4" name="Google Shape;18924;p13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5" name="Google Shape;18925;p13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6" name="Google Shape;18926;p13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7" name="Google Shape;18927;p13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8" name="Google Shape;18928;p13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9" name="Google Shape;18929;p13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0" name="Google Shape;18930;p13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1" name="Google Shape;18931;p13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2" name="Google Shape;18932;p13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3" name="Google Shape;18933;p13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4" name="Google Shape;18934;p13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5" name="Google Shape;18935;p13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6" name="Google Shape;18936;p13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7" name="Google Shape;18937;p13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8" name="Google Shape;18938;p13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9" name="Google Shape;18939;p13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0" name="Google Shape;18940;p13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1" name="Google Shape;18941;p13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2" name="Google Shape;18942;p13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3" name="Google Shape;18943;p13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4" name="Google Shape;18944;p13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5" name="Google Shape;18945;p13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6" name="Google Shape;18946;p13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7" name="Google Shape;18947;p13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8" name="Google Shape;18948;p13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9" name="Google Shape;18949;p13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0" name="Google Shape;18950;p13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1" name="Google Shape;18951;p13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2" name="Google Shape;18952;p13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3" name="Google Shape;18953;p13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4" name="Google Shape;18954;p13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5" name="Google Shape;18955;p13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6" name="Google Shape;18956;p13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7" name="Google Shape;18957;p13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8" name="Google Shape;18958;p13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9" name="Google Shape;18959;p13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0" name="Google Shape;18960;p13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1" name="Google Shape;18961;p13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2" name="Google Shape;18962;p13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3" name="Google Shape;18963;p13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4" name="Google Shape;18964;p13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5" name="Google Shape;18965;p13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6" name="Google Shape;18966;p13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7" name="Google Shape;18967;p13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8" name="Google Shape;18968;p13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9" name="Google Shape;18969;p13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0" name="Google Shape;18970;p13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1" name="Google Shape;18971;p13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2" name="Google Shape;18972;p13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3" name="Google Shape;18973;p13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4" name="Google Shape;18974;p13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5" name="Google Shape;18975;p13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6" name="Google Shape;18976;p13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7" name="Google Shape;18977;p13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8" name="Google Shape;18978;p13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9" name="Google Shape;18979;p13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0" name="Google Shape;18980;p13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1" name="Google Shape;18981;p13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2" name="Google Shape;18982;p13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3" name="Google Shape;18983;p13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4" name="Google Shape;18984;p13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5" name="Google Shape;18985;p13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6" name="Google Shape;18986;p13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7" name="Google Shape;18987;p13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8" name="Google Shape;18988;p13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89" name="Google Shape;18989;p13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0" name="Google Shape;18990;p13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1" name="Google Shape;18991;p13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2" name="Google Shape;18992;p13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3" name="Google Shape;18993;p13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4" name="Google Shape;18994;p13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5" name="Google Shape;18995;p13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6" name="Google Shape;18996;p13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7" name="Google Shape;18997;p13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8" name="Google Shape;18998;p13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99" name="Google Shape;18999;p13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0" name="Google Shape;19000;p13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1" name="Google Shape;19001;p13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2" name="Google Shape;19002;p13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3" name="Google Shape;19003;p13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4" name="Google Shape;19004;p13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5" name="Google Shape;19005;p13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6" name="Google Shape;19006;p13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7" name="Google Shape;19007;p13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8" name="Google Shape;19008;p13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09" name="Google Shape;19009;p13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10" name="Google Shape;19010;p13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11" name="Google Shape;19011;p13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12" name="Google Shape;19012;p13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13" name="Google Shape;19013;p13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14" name="Google Shape;19014;p13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15" name="Google Shape;19015;p13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16" name="Google Shape;19016;p13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17" name="Google Shape;19017;p13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18" name="Google Shape;19018;p13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19" name="Google Shape;19019;p13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20" name="Google Shape;19020;p13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21" name="Google Shape;19021;p13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22" name="Google Shape;19022;p13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23" name="Google Shape;19023;p13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24" name="Google Shape;19024;p13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25" name="Google Shape;19025;p13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26" name="Google Shape;19026;p13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27" name="Google Shape;19027;p13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28" name="Google Shape;19028;p13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29" name="Google Shape;19029;p13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0" name="Google Shape;19030;p13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1" name="Google Shape;19031;p13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2" name="Google Shape;19032;p13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3" name="Google Shape;19033;p13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4" name="Google Shape;19034;p13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5" name="Google Shape;19035;p13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6" name="Google Shape;19036;p13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7" name="Google Shape;19037;p13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8" name="Google Shape;19038;p13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39" name="Google Shape;19039;p13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0" name="Google Shape;19040;p13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1" name="Google Shape;19041;p13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2" name="Google Shape;19042;p13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3" name="Google Shape;19043;p13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4" name="Google Shape;19044;p13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5" name="Google Shape;19045;p13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6" name="Google Shape;19046;p13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7" name="Google Shape;19047;p13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8" name="Google Shape;19048;p13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49" name="Google Shape;19049;p13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0" name="Google Shape;19050;p13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1" name="Google Shape;19051;p13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2" name="Google Shape;19052;p13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3" name="Google Shape;19053;p13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4" name="Google Shape;19054;p13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5" name="Google Shape;19055;p13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6" name="Google Shape;19056;p13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7" name="Google Shape;19057;p13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8" name="Google Shape;19058;p13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59" name="Google Shape;19059;p13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0" name="Google Shape;19060;p13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1" name="Google Shape;19061;p13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2" name="Google Shape;19062;p13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3" name="Google Shape;19063;p13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4" name="Google Shape;19064;p13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5" name="Google Shape;19065;p13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6" name="Google Shape;19066;p13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7" name="Google Shape;19067;p13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8" name="Google Shape;19068;p13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69" name="Google Shape;19069;p13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0" name="Google Shape;19070;p13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1" name="Google Shape;19071;p13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2" name="Google Shape;19072;p13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3" name="Google Shape;19073;p13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4" name="Google Shape;19074;p13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5" name="Google Shape;19075;p13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6" name="Google Shape;19076;p13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7" name="Google Shape;19077;p13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8" name="Google Shape;19078;p13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9" name="Google Shape;19079;p13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0" name="Google Shape;19080;p13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1" name="Google Shape;19081;p13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2" name="Google Shape;19082;p13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3" name="Google Shape;19083;p13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4" name="Google Shape;19084;p13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5" name="Google Shape;19085;p13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6" name="Google Shape;19086;p13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7" name="Google Shape;19087;p13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8" name="Google Shape;19088;p13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9" name="Google Shape;19089;p13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0" name="Google Shape;19090;p13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1" name="Google Shape;19091;p13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2" name="Google Shape;19092;p13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3" name="Google Shape;19093;p13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4" name="Google Shape;19094;p13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5" name="Google Shape;19095;p13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6" name="Google Shape;19096;p13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7" name="Google Shape;19097;p13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8" name="Google Shape;19098;p13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9" name="Google Shape;19099;p13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0" name="Google Shape;19100;p13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1" name="Google Shape;19101;p13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2" name="Google Shape;19102;p13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3" name="Google Shape;19103;p13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4" name="Google Shape;19104;p13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5" name="Google Shape;19105;p13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6" name="Google Shape;19106;p13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7" name="Google Shape;19107;p13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8" name="Google Shape;19108;p13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9" name="Google Shape;19109;p13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0" name="Google Shape;19110;p13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1" name="Google Shape;19111;p13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2" name="Google Shape;19112;p13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3" name="Google Shape;19113;p13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4" name="Google Shape;19114;p13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5" name="Google Shape;19115;p13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6" name="Google Shape;19116;p13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7" name="Google Shape;19117;p13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8" name="Google Shape;19118;p13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9" name="Google Shape;19119;p13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0" name="Google Shape;19120;p13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1" name="Google Shape;19121;p13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2" name="Google Shape;19122;p13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3" name="Google Shape;19123;p13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4" name="Google Shape;19124;p13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5" name="Google Shape;19125;p13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6" name="Google Shape;19126;p13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7" name="Google Shape;19127;p13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8" name="Google Shape;19128;p13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9" name="Google Shape;19129;p13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0" name="Google Shape;19130;p13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1" name="Google Shape;19131;p13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2" name="Google Shape;19132;p13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3" name="Google Shape;19133;p13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4" name="Google Shape;19134;p13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5" name="Google Shape;19135;p13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6" name="Google Shape;19136;p13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7" name="Google Shape;19137;p13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8" name="Google Shape;19138;p13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9" name="Google Shape;19139;p13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0" name="Google Shape;19140;p13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1" name="Google Shape;19141;p13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2" name="Google Shape;19142;p13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3" name="Google Shape;19143;p13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4" name="Google Shape;19144;p13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5" name="Google Shape;19145;p13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6" name="Google Shape;19146;p13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7" name="Google Shape;19147;p13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8" name="Google Shape;19148;p13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9" name="Google Shape;19149;p13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0" name="Google Shape;19150;p13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1" name="Google Shape;19151;p13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2" name="Google Shape;19152;p13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3" name="Google Shape;19153;p13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4" name="Google Shape;19154;p13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5" name="Google Shape;19155;p13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6" name="Google Shape;19156;p13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7" name="Google Shape;19157;p13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8" name="Google Shape;19158;p13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9" name="Google Shape;19159;p13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0" name="Google Shape;19160;p13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1" name="Google Shape;19161;p13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2" name="Google Shape;19162;p13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3" name="Google Shape;19163;p13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4" name="Google Shape;19164;p13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5" name="Google Shape;19165;p13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6" name="Google Shape;19166;p13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7" name="Google Shape;19167;p13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8" name="Google Shape;19168;p13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9" name="Google Shape;19169;p13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0" name="Google Shape;19170;p13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1" name="Google Shape;19171;p13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2" name="Google Shape;19172;p13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3" name="Google Shape;19173;p13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4" name="Google Shape;19174;p13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5" name="Google Shape;19175;p13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6" name="Google Shape;19176;p13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7" name="Google Shape;19177;p13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8" name="Google Shape;19178;p13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9" name="Google Shape;19179;p13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0" name="Google Shape;19180;p13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1" name="Google Shape;19181;p13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2" name="Google Shape;19182;p13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3" name="Google Shape;19183;p13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4" name="Google Shape;19184;p13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5" name="Google Shape;19185;p13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6" name="Google Shape;19186;p13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7" name="Google Shape;19187;p13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8" name="Google Shape;19188;p13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9" name="Google Shape;19189;p13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0" name="Google Shape;19190;p13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1" name="Google Shape;19191;p13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2" name="Google Shape;19192;p13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3" name="Google Shape;19193;p13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4" name="Google Shape;19194;p13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5" name="Google Shape;19195;p13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6" name="Google Shape;19196;p13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7" name="Google Shape;19197;p13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8" name="Google Shape;19198;p13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99" name="Google Shape;19199;p13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0" name="Google Shape;19200;p13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1" name="Google Shape;19201;p13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2" name="Google Shape;19202;p13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3" name="Google Shape;19203;p13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4" name="Google Shape;19204;p13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5" name="Google Shape;19205;p13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6" name="Google Shape;19206;p13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7" name="Google Shape;19207;p13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8" name="Google Shape;19208;p13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09" name="Google Shape;19209;p13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0" name="Google Shape;19210;p13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1" name="Google Shape;19211;p13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2" name="Google Shape;19212;p13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3" name="Google Shape;19213;p13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4" name="Google Shape;19214;p13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5" name="Google Shape;19215;p13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6" name="Google Shape;19216;p13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7" name="Google Shape;19217;p13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8" name="Google Shape;19218;p13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9" name="Google Shape;19219;p13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0" name="Google Shape;19220;p13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1" name="Google Shape;19221;p13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2" name="Google Shape;19222;p13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3" name="Google Shape;19223;p13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4" name="Google Shape;19224;p13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5" name="Google Shape;19225;p13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6" name="Google Shape;19226;p13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7" name="Google Shape;19227;p13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8" name="Google Shape;19228;p13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29" name="Google Shape;19229;p13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0" name="Google Shape;19230;p13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1" name="Google Shape;19231;p13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2" name="Google Shape;19232;p13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3" name="Google Shape;19233;p13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4" name="Google Shape;19234;p13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5" name="Google Shape;19235;p13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6" name="Google Shape;19236;p13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7" name="Google Shape;19237;p13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8" name="Google Shape;19238;p13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39" name="Google Shape;19239;p13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0" name="Google Shape;19240;p13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1" name="Google Shape;19241;p13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2" name="Google Shape;19242;p13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3" name="Google Shape;19243;p13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4" name="Google Shape;19244;p13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5" name="Google Shape;19245;p13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6" name="Google Shape;19246;p13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7" name="Google Shape;19247;p13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8" name="Google Shape;19248;p13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49" name="Google Shape;19249;p13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0" name="Google Shape;19250;p13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1" name="Google Shape;19251;p13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2" name="Google Shape;19252;p13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3" name="Google Shape;19253;p13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4" name="Google Shape;19254;p13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5" name="Google Shape;19255;p13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6" name="Google Shape;19256;p13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7" name="Google Shape;19257;p13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8" name="Google Shape;19258;p13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59" name="Google Shape;19259;p13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0" name="Google Shape;19260;p13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1" name="Google Shape;19261;p13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2" name="Google Shape;19262;p13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3" name="Google Shape;19263;p13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4" name="Google Shape;19264;p13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5" name="Google Shape;19265;p13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6" name="Google Shape;19266;p13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7" name="Google Shape;19267;p13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8" name="Google Shape;19268;p13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9" name="Google Shape;19269;p13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0" name="Google Shape;19270;p13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1" name="Google Shape;19271;p13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2" name="Google Shape;19272;p13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3" name="Google Shape;19273;p13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4" name="Google Shape;19274;p13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5" name="Google Shape;19275;p13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6" name="Google Shape;19276;p13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7" name="Google Shape;19277;p13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8" name="Google Shape;19278;p13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9" name="Google Shape;19279;p13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0" name="Google Shape;19280;p13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1" name="Google Shape;19281;p13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2" name="Google Shape;19282;p13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3" name="Google Shape;19283;p13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4" name="Google Shape;19284;p13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5" name="Google Shape;19285;p13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6" name="Google Shape;19286;p13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7" name="Google Shape;19287;p13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8" name="Google Shape;19288;p13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9" name="Google Shape;19289;p13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0" name="Google Shape;19290;p13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1" name="Google Shape;19291;p13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2" name="Google Shape;19292;p13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3" name="Google Shape;19293;p13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4" name="Google Shape;19294;p13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5" name="Google Shape;19295;p13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6" name="Google Shape;19296;p13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7" name="Google Shape;19297;p13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8" name="Google Shape;19298;p13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99" name="Google Shape;19299;p13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0" name="Google Shape;19300;p13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1" name="Google Shape;19301;p13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2" name="Google Shape;19302;p13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3" name="Google Shape;19303;p13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4" name="Google Shape;19304;p13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5" name="Google Shape;19305;p13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6" name="Google Shape;19306;p13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7" name="Google Shape;19307;p13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8" name="Google Shape;19308;p13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09" name="Google Shape;19309;p13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0" name="Google Shape;19310;p13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1" name="Google Shape;19311;p13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2" name="Google Shape;19312;p13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3" name="Google Shape;19313;p13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4" name="Google Shape;19314;p13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5" name="Google Shape;19315;p13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6" name="Google Shape;19316;p13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7" name="Google Shape;19317;p13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8" name="Google Shape;19318;p13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9" name="Google Shape;19319;p13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0" name="Google Shape;19320;p13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1" name="Google Shape;19321;p13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2" name="Google Shape;19322;p13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3" name="Google Shape;19323;p13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4" name="Google Shape;19324;p13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5" name="Google Shape;19325;p13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6" name="Google Shape;19326;p13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7" name="Google Shape;19327;p13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8" name="Google Shape;19328;p13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9" name="Google Shape;19329;p13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0" name="Google Shape;19330;p13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1" name="Google Shape;19331;p13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2" name="Google Shape;19332;p13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3" name="Google Shape;19333;p13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4" name="Google Shape;19334;p13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5" name="Google Shape;19335;p13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6" name="Google Shape;19336;p13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7" name="Google Shape;19337;p13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8" name="Google Shape;19338;p13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9" name="Google Shape;19339;p13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0" name="Google Shape;19340;p13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1" name="Google Shape;19341;p13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2" name="Google Shape;19342;p13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3" name="Google Shape;19343;p13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4" name="Google Shape;19344;p13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5" name="Google Shape;19345;p13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6" name="Google Shape;19346;p13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7" name="Google Shape;19347;p13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8" name="Google Shape;19348;p13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49" name="Google Shape;19349;p13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0" name="Google Shape;19350;p13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1" name="Google Shape;19351;p13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2" name="Google Shape;19352;p13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3" name="Google Shape;19353;p13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4" name="Google Shape;19354;p13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5" name="Google Shape;19355;p13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6" name="Google Shape;19356;p13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7" name="Google Shape;19357;p13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8" name="Google Shape;19358;p13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9" name="Google Shape;19359;p13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0" name="Google Shape;19360;p13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1" name="Google Shape;19361;p13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2" name="Google Shape;19362;p13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3" name="Google Shape;19363;p13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4" name="Google Shape;19364;p13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5" name="Google Shape;19365;p13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6" name="Google Shape;19366;p13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7" name="Google Shape;19367;p13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8" name="Google Shape;19368;p13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9" name="Google Shape;19369;p13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0" name="Google Shape;19370;p13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1" name="Google Shape;19371;p13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2" name="Google Shape;19372;p13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3" name="Google Shape;19373;p13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4" name="Google Shape;19374;p13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5" name="Google Shape;19375;p13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6" name="Google Shape;19376;p13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7" name="Google Shape;19377;p13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8" name="Google Shape;19378;p13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9" name="Google Shape;19379;p13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0" name="Google Shape;19380;p13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1" name="Google Shape;19381;p13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2" name="Google Shape;19382;p13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3" name="Google Shape;19383;p13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4" name="Google Shape;19384;p13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5" name="Google Shape;19385;p13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6" name="Google Shape;19386;p13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7" name="Google Shape;19387;p13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8" name="Google Shape;19388;p13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9" name="Google Shape;19389;p13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0" name="Google Shape;19390;p13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1" name="Google Shape;19391;p13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2" name="Google Shape;19392;p13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3" name="Google Shape;19393;p13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4" name="Google Shape;19394;p13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5" name="Google Shape;19395;p13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6" name="Google Shape;19396;p13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7" name="Google Shape;19397;p13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8" name="Google Shape;19398;p13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9" name="Google Shape;19399;p13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0" name="Google Shape;19400;p13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1" name="Google Shape;19401;p13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2" name="Google Shape;19402;p13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3" name="Google Shape;19403;p13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4" name="Google Shape;19404;p13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5" name="Google Shape;19405;p13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6" name="Google Shape;19406;p13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7" name="Google Shape;19407;p13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8" name="Google Shape;19408;p13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9" name="Google Shape;19409;p13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0" name="Google Shape;19410;p13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1" name="Google Shape;19411;p13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2" name="Google Shape;19412;p13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3" name="Google Shape;19413;p13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4" name="Google Shape;19414;p13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5" name="Google Shape;19415;p13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6" name="Google Shape;19416;p13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7" name="Google Shape;19417;p13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8" name="Google Shape;19418;p13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9" name="Google Shape;19419;p13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0" name="Google Shape;19420;p13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1" name="Google Shape;19421;p13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2" name="Google Shape;19422;p13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3" name="Google Shape;19423;p13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4" name="Google Shape;19424;p13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5" name="Google Shape;19425;p13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6" name="Google Shape;19426;p13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7" name="Google Shape;19427;p13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8" name="Google Shape;19428;p13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9" name="Google Shape;19429;p13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0" name="Google Shape;19430;p13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1" name="Google Shape;19431;p13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2" name="Google Shape;19432;p13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3" name="Google Shape;19433;p13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4" name="Google Shape;19434;p13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5" name="Google Shape;19435;p13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6" name="Google Shape;19436;p13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7" name="Google Shape;19437;p13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8" name="Google Shape;19438;p13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9" name="Google Shape;19439;p13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0" name="Google Shape;19440;p13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1" name="Google Shape;19441;p13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2" name="Google Shape;19442;p13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3" name="Google Shape;19443;p13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4" name="Google Shape;19444;p13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5" name="Google Shape;19445;p13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6" name="Google Shape;19446;p13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7" name="Google Shape;19447;p13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8" name="Google Shape;19448;p13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49" name="Google Shape;19449;p13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0" name="Google Shape;19450;p13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1" name="Google Shape;19451;p13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2" name="Google Shape;19452;p13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3" name="Google Shape;19453;p13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4" name="Google Shape;19454;p13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5" name="Google Shape;19455;p13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6" name="Google Shape;19456;p13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7" name="Google Shape;19457;p13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8" name="Google Shape;19458;p13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59" name="Google Shape;19459;p13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60" name="Google Shape;19460;p13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61" name="Google Shape;19461;p13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62" name="Google Shape;19462;p13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63" name="Google Shape;19463;p13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64" name="Google Shape;19464;p13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65" name="Google Shape;19465;p13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66" name="Google Shape;19466;p13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67" name="Google Shape;19467;p13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68" name="Google Shape;19468;p13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69" name="Google Shape;19469;p13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0" name="Google Shape;19470;p13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1" name="Google Shape;19471;p13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2" name="Google Shape;19472;p13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3" name="Google Shape;19473;p13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4" name="Google Shape;19474;p13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5" name="Google Shape;19475;p13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6" name="Google Shape;19476;p13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7" name="Google Shape;19477;p13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8" name="Google Shape;19478;p13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79" name="Google Shape;19479;p13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0" name="Google Shape;19480;p13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1" name="Google Shape;19481;p13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2" name="Google Shape;19482;p13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3" name="Google Shape;19483;p13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4" name="Google Shape;19484;p13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5" name="Google Shape;19485;p13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6" name="Google Shape;19486;p13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7" name="Google Shape;19487;p13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8" name="Google Shape;19488;p13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89" name="Google Shape;19489;p13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0" name="Google Shape;19490;p13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1" name="Google Shape;19491;p13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2" name="Google Shape;19492;p13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3" name="Google Shape;19493;p13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4" name="Google Shape;19494;p13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5" name="Google Shape;19495;p13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6" name="Google Shape;19496;p13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7" name="Google Shape;19497;p13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8" name="Google Shape;19498;p13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99" name="Google Shape;19499;p13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0" name="Google Shape;19500;p13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1" name="Google Shape;19501;p13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2" name="Google Shape;19502;p13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3" name="Google Shape;19503;p13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4" name="Google Shape;19504;p13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5" name="Google Shape;19505;p13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6" name="Google Shape;19506;p13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7" name="Google Shape;19507;p13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8" name="Google Shape;19508;p13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9" name="Google Shape;19509;p13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0" name="Google Shape;19510;p13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1" name="Google Shape;19511;p13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2" name="Google Shape;19512;p13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3" name="Google Shape;19513;p13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4" name="Google Shape;19514;p13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5" name="Google Shape;19515;p13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6" name="Google Shape;19516;p13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7" name="Google Shape;19517;p13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8" name="Google Shape;19518;p13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9" name="Google Shape;19519;p13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0" name="Google Shape;19520;p13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1" name="Google Shape;19521;p13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2" name="Google Shape;19522;p13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3" name="Google Shape;19523;p13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4" name="Google Shape;19524;p13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5" name="Google Shape;19525;p13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6" name="Google Shape;19526;p13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7" name="Google Shape;19527;p13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8" name="Google Shape;19528;p13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9" name="Google Shape;19529;p13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0" name="Google Shape;19530;p13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1" name="Google Shape;19531;p13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2" name="Google Shape;19532;p13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3" name="Google Shape;19533;p13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4" name="Google Shape;19534;p13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5" name="Google Shape;19535;p13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6" name="Google Shape;19536;p13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7" name="Google Shape;19537;p13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8" name="Google Shape;19538;p13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9" name="Google Shape;19539;p13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0" name="Google Shape;19540;p13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1" name="Google Shape;19541;p13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2" name="Google Shape;19542;p13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3" name="Google Shape;19543;p13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4" name="Google Shape;19544;p13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5" name="Google Shape;19545;p13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6" name="Google Shape;19546;p13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7" name="Google Shape;19547;p13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8" name="Google Shape;19548;p13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9" name="Google Shape;19549;p13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0" name="Google Shape;19550;p13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1" name="Google Shape;19551;p13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2" name="Google Shape;19552;p13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3" name="Google Shape;19553;p13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4" name="Google Shape;19554;p13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5" name="Google Shape;19555;p13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6" name="Google Shape;19556;p13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7" name="Google Shape;19557;p13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8" name="Google Shape;19558;p13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9" name="Google Shape;19559;p13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0" name="Google Shape;19560;p13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1" name="Google Shape;19561;p13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2" name="Google Shape;19562;p13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3" name="Google Shape;19563;p13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4" name="Google Shape;19564;p13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5" name="Google Shape;19565;p13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6" name="Google Shape;19566;p13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7" name="Google Shape;19567;p13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8" name="Google Shape;19568;p13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9" name="Google Shape;19569;p13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0" name="Google Shape;19570;p13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1" name="Google Shape;19571;p13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2" name="Google Shape;19572;p13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3" name="Google Shape;19573;p13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4" name="Google Shape;19574;p13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5" name="Google Shape;19575;p13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6" name="Google Shape;19576;p13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7" name="Google Shape;19577;p13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8" name="Google Shape;19578;p13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9" name="Google Shape;19579;p13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0" name="Google Shape;19580;p13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1" name="Google Shape;19581;p13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2" name="Google Shape;19582;p13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3" name="Google Shape;19583;p13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4" name="Google Shape;19584;p13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5" name="Google Shape;19585;p13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6" name="Google Shape;19586;p13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7" name="Google Shape;19587;p13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8" name="Google Shape;19588;p13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9" name="Google Shape;19589;p13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0" name="Google Shape;19590;p13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1" name="Google Shape;19591;p13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2" name="Google Shape;19592;p13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3" name="Google Shape;19593;p13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4" name="Google Shape;19594;p13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5" name="Google Shape;19595;p13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6" name="Google Shape;19596;p13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7" name="Google Shape;19597;p13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8" name="Google Shape;19598;p13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9" name="Google Shape;19599;p13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0" name="Google Shape;19600;p13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1" name="Google Shape;19601;p13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2" name="Google Shape;19602;p13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3" name="Google Shape;19603;p13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4" name="Google Shape;19604;p13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5" name="Google Shape;19605;p13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6" name="Google Shape;19606;p13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7" name="Google Shape;19607;p13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8" name="Google Shape;19608;p13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9" name="Google Shape;19609;p13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0" name="Google Shape;19610;p13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1" name="Google Shape;19611;p13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2" name="Google Shape;19612;p13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3" name="Google Shape;19613;p13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4" name="Google Shape;19614;p13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5" name="Google Shape;19615;p13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6" name="Google Shape;19616;p13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7" name="Google Shape;19617;p13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8" name="Google Shape;19618;p13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19" name="Google Shape;19619;p13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20" name="Google Shape;19620;p13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21" name="Google Shape;19621;p13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22" name="Google Shape;19622;p13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23" name="Google Shape;19623;p13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24" name="Google Shape;19624;p13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25" name="Google Shape;19625;p13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26" name="Google Shape;19626;p13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27" name="Google Shape;19627;p13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28" name="Google Shape;19628;p13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29" name="Google Shape;19629;p13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0" name="Google Shape;19630;p13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1" name="Google Shape;19631;p13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2" name="Google Shape;19632;p13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3" name="Google Shape;19633;p13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4" name="Google Shape;19634;p13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5" name="Google Shape;19635;p13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6" name="Google Shape;19636;p13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7" name="Google Shape;19637;p13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8" name="Google Shape;19638;p13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9" name="Google Shape;19639;p13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0" name="Google Shape;19640;p13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1" name="Google Shape;19641;p13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2" name="Google Shape;19642;p13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3" name="Google Shape;19643;p13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4" name="Google Shape;19644;p13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5" name="Google Shape;19645;p13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6" name="Google Shape;19646;p13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7" name="Google Shape;19647;p13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8" name="Google Shape;19648;p13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9" name="Google Shape;19649;p13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0" name="Google Shape;19650;p13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1" name="Google Shape;19651;p13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2" name="Google Shape;19652;p13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3" name="Google Shape;19653;p13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4" name="Google Shape;19654;p13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5" name="Google Shape;19655;p13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6" name="Google Shape;19656;p13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7" name="Google Shape;19657;p13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8" name="Google Shape;19658;p13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9" name="Google Shape;19659;p13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0" name="Google Shape;19660;p13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1" name="Google Shape;19661;p13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2" name="Google Shape;19662;p13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3" name="Google Shape;19663;p13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4" name="Google Shape;19664;p13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5" name="Google Shape;19665;p13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6" name="Google Shape;19666;p13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7" name="Google Shape;19667;p13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8" name="Google Shape;19668;p13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9" name="Google Shape;19669;p13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0" name="Google Shape;19670;p13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1" name="Google Shape;19671;p13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2" name="Google Shape;19672;p13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3" name="Google Shape;19673;p13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4" name="Google Shape;19674;p13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5" name="Google Shape;19675;p13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6" name="Google Shape;19676;p13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7" name="Google Shape;19677;p13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8" name="Google Shape;19678;p13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9" name="Google Shape;19679;p13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0" name="Google Shape;19680;p13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1" name="Google Shape;19681;p13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2" name="Google Shape;19682;p13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3" name="Google Shape;19683;p13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4" name="Google Shape;19684;p13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5" name="Google Shape;19685;p13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6" name="Google Shape;19686;p13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7" name="Google Shape;19687;p13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8" name="Google Shape;19688;p13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9" name="Google Shape;19689;p13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0" name="Google Shape;19690;p13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1" name="Google Shape;19691;p13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2" name="Google Shape;19692;p13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3" name="Google Shape;19693;p13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4" name="Google Shape;19694;p13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5" name="Google Shape;19695;p13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6" name="Google Shape;19696;p13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7" name="Google Shape;19697;p13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8" name="Google Shape;19698;p13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9" name="Google Shape;19699;p13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00" name="Google Shape;19700;p13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01" name="Google Shape;19701;p13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02" name="Google Shape;19702;p13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03" name="Google Shape;19703;p13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04" name="Google Shape;19704;p13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05" name="Google Shape;19705;p13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06" name="Google Shape;19706;p13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07" name="Google Shape;19707;p13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08" name="Google Shape;19708;p13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09" name="Google Shape;19709;p13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10" name="Google Shape;19710;p13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11" name="Google Shape;19711;p13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12" name="Google Shape;19712;p13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13" name="Google Shape;19713;p13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14" name="Google Shape;19714;p13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15" name="Google Shape;19715;p13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16" name="Google Shape;19716;p13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17" name="Google Shape;19717;p13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18" name="Google Shape;19718;p13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19" name="Google Shape;19719;p13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0" name="Google Shape;19720;p13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1" name="Google Shape;19721;p13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2" name="Google Shape;19722;p13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3" name="Google Shape;19723;p13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4" name="Google Shape;19724;p13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5" name="Google Shape;19725;p13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6" name="Google Shape;19726;p13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7" name="Google Shape;19727;p13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8" name="Google Shape;19728;p13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9" name="Google Shape;19729;p13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0" name="Google Shape;19730;p13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1" name="Google Shape;19731;p13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2" name="Google Shape;19732;p13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3" name="Google Shape;19733;p13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4" name="Google Shape;19734;p13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5" name="Google Shape;19735;p13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6" name="Google Shape;19736;p13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7" name="Google Shape;19737;p13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8" name="Google Shape;19738;p13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39" name="Google Shape;19739;p13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40" name="Google Shape;19740;p13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41" name="Google Shape;19741;p13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42" name="Google Shape;19742;p13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43" name="Google Shape;19743;p13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44" name="Google Shape;19744;p13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45" name="Google Shape;19745;p13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46" name="Google Shape;19746;p13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47" name="Google Shape;19747;p13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48" name="Google Shape;19748;p13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49" name="Google Shape;19749;p13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0" name="Google Shape;19750;p13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1" name="Google Shape;19751;p13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2" name="Google Shape;19752;p13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3" name="Google Shape;19753;p13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4" name="Google Shape;19754;p13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5" name="Google Shape;19755;p13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6" name="Google Shape;19756;p13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7" name="Google Shape;19757;p13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8" name="Google Shape;19758;p13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59" name="Google Shape;19759;p13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0" name="Google Shape;19760;p13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1" name="Google Shape;19761;p13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2" name="Google Shape;19762;p13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3" name="Google Shape;19763;p13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4" name="Google Shape;19764;p13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5" name="Google Shape;19765;p13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6" name="Google Shape;19766;p13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7" name="Google Shape;19767;p13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8" name="Google Shape;19768;p13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69" name="Google Shape;19769;p13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0" name="Google Shape;19770;p13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1" name="Google Shape;19771;p13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2" name="Google Shape;19772;p13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3" name="Google Shape;19773;p13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4" name="Google Shape;19774;p13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5" name="Google Shape;19775;p13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6" name="Google Shape;19776;p13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7" name="Google Shape;19777;p13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8" name="Google Shape;19778;p13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79" name="Google Shape;19779;p13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0" name="Google Shape;19780;p13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1" name="Google Shape;19781;p13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2" name="Google Shape;19782;p13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3" name="Google Shape;19783;p13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4" name="Google Shape;19784;p13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5" name="Google Shape;19785;p13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6" name="Google Shape;19786;p13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7" name="Google Shape;19787;p13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8" name="Google Shape;19788;p13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9" name="Google Shape;19789;p13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0" name="Google Shape;19790;p13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1" name="Google Shape;19791;p13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2" name="Google Shape;19792;p13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3" name="Google Shape;19793;p13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4" name="Google Shape;19794;p13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5" name="Google Shape;19795;p13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6" name="Google Shape;19796;p13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7" name="Google Shape;19797;p13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8" name="Google Shape;19798;p13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9" name="Google Shape;19799;p13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0" name="Google Shape;19800;p13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1" name="Google Shape;19801;p13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2" name="Google Shape;19802;p13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3" name="Google Shape;19803;p13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4" name="Google Shape;19804;p13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5" name="Google Shape;19805;p13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6" name="Google Shape;19806;p13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7" name="Google Shape;19807;p13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8" name="Google Shape;19808;p13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9" name="Google Shape;19809;p13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10" name="Google Shape;19810;p13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11" name="Google Shape;19811;p13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12" name="Google Shape;19812;p13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13" name="Google Shape;19813;p13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14" name="Google Shape;19814;p13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15" name="Google Shape;19815;p13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16" name="Google Shape;19816;p13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17" name="Google Shape;19817;p13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18" name="Google Shape;19818;p13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19" name="Google Shape;19819;p13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20" name="Google Shape;19820;p13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21" name="Google Shape;19821;p13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22" name="Google Shape;19822;p13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23" name="Google Shape;19823;p13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24" name="Google Shape;19824;p13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25" name="Google Shape;19825;p13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26" name="Google Shape;19826;p13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27" name="Google Shape;19827;p13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28" name="Google Shape;19828;p13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29" name="Google Shape;19829;p13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30" name="Google Shape;19830;p13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31" name="Google Shape;19831;p13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32" name="Google Shape;19832;p13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33" name="Google Shape;19833;p13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34" name="Google Shape;19834;p13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35" name="Google Shape;19835;p13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36" name="Google Shape;19836;p13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37" name="Google Shape;19837;p13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38" name="Google Shape;19838;p13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39" name="Google Shape;19839;p13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0" name="Google Shape;19840;p13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1" name="Google Shape;19841;p13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2" name="Google Shape;19842;p13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3" name="Google Shape;19843;p13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4" name="Google Shape;19844;p13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5" name="Google Shape;19845;p13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6" name="Google Shape;19846;p13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7" name="Google Shape;19847;p13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8" name="Google Shape;19848;p13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49" name="Google Shape;19849;p13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0" name="Google Shape;19850;p13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1" name="Google Shape;19851;p13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2" name="Google Shape;19852;p13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3" name="Google Shape;19853;p13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4" name="Google Shape;19854;p13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5" name="Google Shape;19855;p13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6" name="Google Shape;19856;p13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7" name="Google Shape;19857;p13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8" name="Google Shape;19858;p13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59" name="Google Shape;19859;p13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0" name="Google Shape;19860;p13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1" name="Google Shape;19861;p13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2" name="Google Shape;19862;p13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3" name="Google Shape;19863;p13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4" name="Google Shape;19864;p13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5" name="Google Shape;19865;p13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6" name="Google Shape;19866;p13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7" name="Google Shape;19867;p13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8" name="Google Shape;19868;p13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9" name="Google Shape;19869;p13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0" name="Google Shape;19870;p13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1" name="Google Shape;19871;p13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2" name="Google Shape;19872;p13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3" name="Google Shape;19873;p13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4" name="Google Shape;19874;p13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5" name="Google Shape;19875;p13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6" name="Google Shape;19876;p13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7" name="Google Shape;19877;p13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8" name="Google Shape;19878;p13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9" name="Google Shape;19879;p13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0" name="Google Shape;19880;p13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1" name="Google Shape;19881;p13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2" name="Google Shape;19882;p13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3" name="Google Shape;19883;p13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4" name="Google Shape;19884;p13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5" name="Google Shape;19885;p13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6" name="Google Shape;19886;p13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7" name="Google Shape;19887;p13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8" name="Google Shape;19888;p13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89" name="Google Shape;19889;p13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90" name="Google Shape;19890;p13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91" name="Google Shape;19891;p13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92" name="Google Shape;19892;p13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93" name="Google Shape;19893;p13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94" name="Google Shape;19894;p13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95" name="Google Shape;19895;p13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96" name="Google Shape;19896;p13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97" name="Google Shape;19897;p13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98" name="Google Shape;19898;p13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99" name="Google Shape;19899;p13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0" name="Google Shape;19900;p13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1" name="Google Shape;19901;p13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2" name="Google Shape;19902;p13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3" name="Google Shape;19903;p13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4" name="Google Shape;19904;p13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5" name="Google Shape;19905;p13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6" name="Google Shape;19906;p13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7" name="Google Shape;19907;p13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8" name="Google Shape;19908;p13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09" name="Google Shape;19909;p13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0" name="Google Shape;19910;p13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1" name="Google Shape;19911;p13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2" name="Google Shape;19912;p13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3" name="Google Shape;19913;p13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4" name="Google Shape;19914;p13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5" name="Google Shape;19915;p13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6" name="Google Shape;19916;p13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7" name="Google Shape;19917;p13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8" name="Google Shape;19918;p13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9" name="Google Shape;19919;p13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20" name="Google Shape;19920;p13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21" name="Google Shape;19921;p13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22" name="Google Shape;19922;p13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23" name="Google Shape;19923;p13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24" name="Google Shape;19924;p13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25" name="Google Shape;19925;p13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26" name="Google Shape;19926;p13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27" name="Google Shape;19927;p13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28" name="Google Shape;19928;p13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29" name="Google Shape;19929;p13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30" name="Google Shape;19930;p13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31" name="Google Shape;19931;p13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32" name="Google Shape;19932;p13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33" name="Google Shape;19933;p13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34" name="Google Shape;19934;p13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35" name="Google Shape;19935;p13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36" name="Google Shape;19936;p13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37" name="Google Shape;19937;p13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38" name="Google Shape;19938;p13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39" name="Google Shape;19939;p13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0" name="Google Shape;19940;p13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1" name="Google Shape;19941;p13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2" name="Google Shape;19942;p13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3" name="Google Shape;19943;p13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4" name="Google Shape;19944;p13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5" name="Google Shape;19945;p13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6" name="Google Shape;19946;p13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7" name="Google Shape;19947;p13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8" name="Google Shape;19948;p13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49" name="Google Shape;19949;p13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0" name="Google Shape;19950;p13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1" name="Google Shape;19951;p13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2" name="Google Shape;19952;p13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3" name="Google Shape;19953;p13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4" name="Google Shape;19954;p13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5" name="Google Shape;19955;p13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6" name="Google Shape;19956;p13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7" name="Google Shape;19957;p13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8" name="Google Shape;19958;p13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59" name="Google Shape;19959;p13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60" name="Google Shape;19960;p13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61" name="Google Shape;19961;p13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62" name="Google Shape;19962;p13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63" name="Google Shape;19963;p13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64" name="Google Shape;19964;p13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65" name="Google Shape;19965;p13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66" name="Google Shape;19966;p13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67" name="Google Shape;19967;p13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68" name="Google Shape;19968;p13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69" name="Google Shape;19969;p13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0" name="Google Shape;19970;p13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1" name="Google Shape;19971;p13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2" name="Google Shape;19972;p13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3" name="Google Shape;19973;p13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4" name="Google Shape;19974;p13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5" name="Google Shape;19975;p13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6" name="Google Shape;19976;p13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7" name="Google Shape;19977;p13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8" name="Google Shape;19978;p13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9" name="Google Shape;19979;p13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0" name="Google Shape;19980;p13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1" name="Google Shape;19981;p13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2" name="Google Shape;19982;p13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3" name="Google Shape;19983;p13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4" name="Google Shape;19984;p13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5" name="Google Shape;19985;p13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6" name="Google Shape;19986;p13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7" name="Google Shape;19987;p13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8" name="Google Shape;19988;p13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9" name="Google Shape;19989;p13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0" name="Google Shape;19990;p13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1" name="Google Shape;19991;p13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2" name="Google Shape;19992;p13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3" name="Google Shape;19993;p13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4" name="Google Shape;19994;p13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5" name="Google Shape;19995;p13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6" name="Google Shape;19996;p13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7" name="Google Shape;19997;p13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8" name="Google Shape;19998;p13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9" name="Google Shape;19999;p13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0" name="Google Shape;20000;p13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1" name="Google Shape;20001;p13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2" name="Google Shape;20002;p13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3" name="Google Shape;20003;p13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4" name="Google Shape;20004;p13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5" name="Google Shape;20005;p13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6" name="Google Shape;20006;p13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7" name="Google Shape;20007;p13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8" name="Google Shape;20008;p13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09" name="Google Shape;20009;p13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10" name="Google Shape;20010;p13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11" name="Google Shape;20011;p13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12" name="Google Shape;20012;p13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13" name="Google Shape;20013;p13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14" name="Google Shape;20014;p13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15" name="Google Shape;20015;p13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16" name="Google Shape;20016;p13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17" name="Google Shape;20017;p13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18" name="Google Shape;20018;p13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19" name="Google Shape;20019;p13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20" name="Google Shape;20020;p13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0021" name="Google Shape;20021;p13"/>
          <p:cNvSpPr txBox="1"/>
          <p:nvPr>
            <p:ph hasCustomPrompt="1" type="title"/>
          </p:nvPr>
        </p:nvSpPr>
        <p:spPr>
          <a:xfrm rot="-276684">
            <a:off x="717040" y="1625464"/>
            <a:ext cx="731368" cy="380433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0022" name="Google Shape;20022;p13"/>
          <p:cNvSpPr txBox="1"/>
          <p:nvPr>
            <p:ph idx="1" type="subTitle"/>
          </p:nvPr>
        </p:nvSpPr>
        <p:spPr>
          <a:xfrm>
            <a:off x="1476750" y="2153617"/>
            <a:ext cx="1703100" cy="7716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023" name="Google Shape;20023;p13"/>
          <p:cNvSpPr txBox="1"/>
          <p:nvPr>
            <p:ph hasCustomPrompt="1" idx="2" type="title"/>
          </p:nvPr>
        </p:nvSpPr>
        <p:spPr>
          <a:xfrm rot="-276684">
            <a:off x="3359113" y="1625464"/>
            <a:ext cx="731368" cy="380433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0024" name="Google Shape;20024;p13"/>
          <p:cNvSpPr txBox="1"/>
          <p:nvPr>
            <p:ph idx="3" type="subTitle"/>
          </p:nvPr>
        </p:nvSpPr>
        <p:spPr>
          <a:xfrm>
            <a:off x="4113647" y="2153617"/>
            <a:ext cx="1703100" cy="7716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025" name="Google Shape;20025;p13"/>
          <p:cNvSpPr txBox="1"/>
          <p:nvPr>
            <p:ph hasCustomPrompt="1" idx="4" type="title"/>
          </p:nvPr>
        </p:nvSpPr>
        <p:spPr>
          <a:xfrm rot="-276684">
            <a:off x="5971765" y="1625464"/>
            <a:ext cx="731368" cy="380433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0026" name="Google Shape;20026;p13"/>
          <p:cNvSpPr txBox="1"/>
          <p:nvPr>
            <p:ph idx="5" type="subTitle"/>
          </p:nvPr>
        </p:nvSpPr>
        <p:spPr>
          <a:xfrm>
            <a:off x="6727675" y="2153617"/>
            <a:ext cx="1703100" cy="7716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027" name="Google Shape;20027;p13"/>
          <p:cNvSpPr txBox="1"/>
          <p:nvPr>
            <p:ph hasCustomPrompt="1" idx="6" type="title"/>
          </p:nvPr>
        </p:nvSpPr>
        <p:spPr>
          <a:xfrm rot="-276684">
            <a:off x="717040" y="3132840"/>
            <a:ext cx="731368" cy="380433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0028" name="Google Shape;20028;p13"/>
          <p:cNvSpPr txBox="1"/>
          <p:nvPr>
            <p:ph idx="7" type="subTitle"/>
          </p:nvPr>
        </p:nvSpPr>
        <p:spPr>
          <a:xfrm>
            <a:off x="1476750" y="3659542"/>
            <a:ext cx="1703100" cy="7716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029" name="Google Shape;20029;p13"/>
          <p:cNvSpPr txBox="1"/>
          <p:nvPr>
            <p:ph hasCustomPrompt="1" idx="8" type="title"/>
          </p:nvPr>
        </p:nvSpPr>
        <p:spPr>
          <a:xfrm rot="-276684">
            <a:off x="3359113" y="3132840"/>
            <a:ext cx="731368" cy="380433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0030" name="Google Shape;20030;p13"/>
          <p:cNvSpPr txBox="1"/>
          <p:nvPr>
            <p:ph idx="9" type="subTitle"/>
          </p:nvPr>
        </p:nvSpPr>
        <p:spPr>
          <a:xfrm>
            <a:off x="4113649" y="3659542"/>
            <a:ext cx="1703100" cy="7716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031" name="Google Shape;20031;p13"/>
          <p:cNvSpPr txBox="1"/>
          <p:nvPr>
            <p:ph hasCustomPrompt="1" idx="13" type="title"/>
          </p:nvPr>
        </p:nvSpPr>
        <p:spPr>
          <a:xfrm rot="-276684">
            <a:off x="5971765" y="3132840"/>
            <a:ext cx="731368" cy="380433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0032" name="Google Shape;20032;p13"/>
          <p:cNvSpPr txBox="1"/>
          <p:nvPr>
            <p:ph idx="14" type="subTitle"/>
          </p:nvPr>
        </p:nvSpPr>
        <p:spPr>
          <a:xfrm>
            <a:off x="6727675" y="3659542"/>
            <a:ext cx="1703100" cy="7716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20033" name="Google Shape;20033;p13"/>
          <p:cNvSpPr txBox="1"/>
          <p:nvPr>
            <p:ph idx="15" type="title"/>
          </p:nvPr>
        </p:nvSpPr>
        <p:spPr>
          <a:xfrm>
            <a:off x="720000" y="444572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20034" name="Google Shape;20034;p13"/>
          <p:cNvSpPr txBox="1"/>
          <p:nvPr>
            <p:ph idx="16" type="subTitle"/>
          </p:nvPr>
        </p:nvSpPr>
        <p:spPr>
          <a:xfrm>
            <a:off x="1476750" y="1527600"/>
            <a:ext cx="1703100" cy="668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20035" name="Google Shape;20035;p13"/>
          <p:cNvSpPr txBox="1"/>
          <p:nvPr>
            <p:ph idx="17" type="subTitle"/>
          </p:nvPr>
        </p:nvSpPr>
        <p:spPr>
          <a:xfrm>
            <a:off x="4113647" y="1527600"/>
            <a:ext cx="1703100" cy="668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20036" name="Google Shape;20036;p13"/>
          <p:cNvSpPr txBox="1"/>
          <p:nvPr>
            <p:ph idx="18" type="subTitle"/>
          </p:nvPr>
        </p:nvSpPr>
        <p:spPr>
          <a:xfrm>
            <a:off x="6727675" y="1527600"/>
            <a:ext cx="1703100" cy="668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20037" name="Google Shape;20037;p13"/>
          <p:cNvSpPr txBox="1"/>
          <p:nvPr>
            <p:ph idx="19" type="subTitle"/>
          </p:nvPr>
        </p:nvSpPr>
        <p:spPr>
          <a:xfrm>
            <a:off x="1476750" y="3028975"/>
            <a:ext cx="1703100" cy="668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20038" name="Google Shape;20038;p13"/>
          <p:cNvSpPr txBox="1"/>
          <p:nvPr>
            <p:ph idx="20" type="subTitle"/>
          </p:nvPr>
        </p:nvSpPr>
        <p:spPr>
          <a:xfrm>
            <a:off x="4113649" y="3028975"/>
            <a:ext cx="1703100" cy="668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20039" name="Google Shape;20039;p13"/>
          <p:cNvSpPr txBox="1"/>
          <p:nvPr>
            <p:ph idx="21" type="subTitle"/>
          </p:nvPr>
        </p:nvSpPr>
        <p:spPr>
          <a:xfrm>
            <a:off x="6727675" y="3028975"/>
            <a:ext cx="1703100" cy="668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pic>
        <p:nvPicPr>
          <p:cNvPr id="20040" name="Google Shape;20040;p13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rot="-5238947">
            <a:off x="8672399" y="2982000"/>
            <a:ext cx="2439575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041" name="Google Shape;20041;p1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709052" y="192300"/>
            <a:ext cx="705676" cy="694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0042" name="Google Shape;20042;p1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75401" y="4690485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20043" name="Google Shape;20043;p13"/>
          <p:cNvSpPr/>
          <p:nvPr/>
        </p:nvSpPr>
        <p:spPr>
          <a:xfrm>
            <a:off x="8121700" y="4010900"/>
            <a:ext cx="1022298" cy="1551740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0044" name="Google Shape;20044;p13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rot="5400000">
            <a:off x="-2273200" y="-573987"/>
            <a:ext cx="3006625" cy="2609848"/>
          </a:xfrm>
          <a:prstGeom prst="rect">
            <a:avLst/>
          </a:prstGeom>
          <a:noFill/>
          <a:ln>
            <a:noFill/>
          </a:ln>
        </p:spPr>
      </p:pic>
      <p:sp>
        <p:nvSpPr>
          <p:cNvPr id="20045" name="Google Shape;20045;p13"/>
          <p:cNvSpPr/>
          <p:nvPr/>
        </p:nvSpPr>
        <p:spPr>
          <a:xfrm rot="-5400000">
            <a:off x="611725" y="-864550"/>
            <a:ext cx="675850" cy="1832275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046" name="Google Shape;20046;p13"/>
          <p:cNvSpPr/>
          <p:nvPr/>
        </p:nvSpPr>
        <p:spPr>
          <a:xfrm>
            <a:off x="214650" y="4117450"/>
            <a:ext cx="417618" cy="491120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BLANK_1_1">
    <p:spTree>
      <p:nvGrpSpPr>
        <p:cNvPr id="20047" name="Shape 20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048" name="Google Shape;20048;p14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20049" name="Google Shape;20049;p1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050" name="Google Shape;20050;p14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20051" name="Google Shape;20051;p14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52" name="Google Shape;20052;p14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53" name="Google Shape;20053;p14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54" name="Google Shape;20054;p14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55" name="Google Shape;20055;p14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56" name="Google Shape;20056;p14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57" name="Google Shape;20057;p14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58" name="Google Shape;20058;p14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59" name="Google Shape;20059;p14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0" name="Google Shape;20060;p14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1" name="Google Shape;20061;p14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2" name="Google Shape;20062;p14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3" name="Google Shape;20063;p14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4" name="Google Shape;20064;p14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5" name="Google Shape;20065;p14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6" name="Google Shape;20066;p14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7" name="Google Shape;20067;p14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8" name="Google Shape;20068;p14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9" name="Google Shape;20069;p14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0" name="Google Shape;20070;p14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1" name="Google Shape;20071;p14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2" name="Google Shape;20072;p14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3" name="Google Shape;20073;p14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4" name="Google Shape;20074;p14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5" name="Google Shape;20075;p14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6" name="Google Shape;20076;p14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7" name="Google Shape;20077;p14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8" name="Google Shape;20078;p14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9" name="Google Shape;20079;p14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0" name="Google Shape;20080;p14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1" name="Google Shape;20081;p14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2" name="Google Shape;20082;p14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3" name="Google Shape;20083;p14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4" name="Google Shape;20084;p14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5" name="Google Shape;20085;p14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6" name="Google Shape;20086;p14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7" name="Google Shape;20087;p14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8" name="Google Shape;20088;p14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9" name="Google Shape;20089;p14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0" name="Google Shape;20090;p14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1" name="Google Shape;20091;p14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2" name="Google Shape;20092;p14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3" name="Google Shape;20093;p14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4" name="Google Shape;20094;p14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5" name="Google Shape;20095;p14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6" name="Google Shape;20096;p14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7" name="Google Shape;20097;p14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8" name="Google Shape;20098;p14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9" name="Google Shape;20099;p14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0" name="Google Shape;20100;p14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1" name="Google Shape;20101;p14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2" name="Google Shape;20102;p14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3" name="Google Shape;20103;p14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4" name="Google Shape;20104;p14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5" name="Google Shape;20105;p14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6" name="Google Shape;20106;p14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7" name="Google Shape;20107;p14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8" name="Google Shape;20108;p14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9" name="Google Shape;20109;p14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0" name="Google Shape;20110;p14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1" name="Google Shape;20111;p14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2" name="Google Shape;20112;p14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3" name="Google Shape;20113;p14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4" name="Google Shape;20114;p14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5" name="Google Shape;20115;p14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6" name="Google Shape;20116;p14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7" name="Google Shape;20117;p14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8" name="Google Shape;20118;p14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9" name="Google Shape;20119;p14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0" name="Google Shape;20120;p14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1" name="Google Shape;20121;p14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2" name="Google Shape;20122;p14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3" name="Google Shape;20123;p14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4" name="Google Shape;20124;p14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5" name="Google Shape;20125;p14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6" name="Google Shape;20126;p14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7" name="Google Shape;20127;p14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8" name="Google Shape;20128;p14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9" name="Google Shape;20129;p14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0" name="Google Shape;20130;p14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1" name="Google Shape;20131;p14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2" name="Google Shape;20132;p14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3" name="Google Shape;20133;p14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4" name="Google Shape;20134;p14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5" name="Google Shape;20135;p14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6" name="Google Shape;20136;p14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7" name="Google Shape;20137;p14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8" name="Google Shape;20138;p14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9" name="Google Shape;20139;p14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0" name="Google Shape;20140;p14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1" name="Google Shape;20141;p14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2" name="Google Shape;20142;p14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3" name="Google Shape;20143;p14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4" name="Google Shape;20144;p14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5" name="Google Shape;20145;p14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6" name="Google Shape;20146;p14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7" name="Google Shape;20147;p14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8" name="Google Shape;20148;p14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9" name="Google Shape;20149;p14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0" name="Google Shape;20150;p14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1" name="Google Shape;20151;p14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2" name="Google Shape;20152;p14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3" name="Google Shape;20153;p14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4" name="Google Shape;20154;p14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5" name="Google Shape;20155;p14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6" name="Google Shape;20156;p14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7" name="Google Shape;20157;p14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8" name="Google Shape;20158;p14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9" name="Google Shape;20159;p14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0" name="Google Shape;20160;p14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1" name="Google Shape;20161;p14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2" name="Google Shape;20162;p14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3" name="Google Shape;20163;p14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4" name="Google Shape;20164;p14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5" name="Google Shape;20165;p14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6" name="Google Shape;20166;p14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7" name="Google Shape;20167;p14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8" name="Google Shape;20168;p14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9" name="Google Shape;20169;p14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70" name="Google Shape;20170;p14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71" name="Google Shape;20171;p14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72" name="Google Shape;20172;p14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73" name="Google Shape;20173;p14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74" name="Google Shape;20174;p14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75" name="Google Shape;20175;p14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76" name="Google Shape;20176;p14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77" name="Google Shape;20177;p14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78" name="Google Shape;20178;p14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79" name="Google Shape;20179;p14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0" name="Google Shape;20180;p14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1" name="Google Shape;20181;p14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2" name="Google Shape;20182;p14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3" name="Google Shape;20183;p14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4" name="Google Shape;20184;p14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5" name="Google Shape;20185;p14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6" name="Google Shape;20186;p14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7" name="Google Shape;20187;p14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8" name="Google Shape;20188;p14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9" name="Google Shape;20189;p14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0" name="Google Shape;20190;p14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1" name="Google Shape;20191;p14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2" name="Google Shape;20192;p14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3" name="Google Shape;20193;p14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4" name="Google Shape;20194;p14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5" name="Google Shape;20195;p14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6" name="Google Shape;20196;p14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7" name="Google Shape;20197;p14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8" name="Google Shape;20198;p14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9" name="Google Shape;20199;p14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0" name="Google Shape;20200;p14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1" name="Google Shape;20201;p14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2" name="Google Shape;20202;p14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3" name="Google Shape;20203;p14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4" name="Google Shape;20204;p14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5" name="Google Shape;20205;p14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6" name="Google Shape;20206;p14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7" name="Google Shape;20207;p14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8" name="Google Shape;20208;p14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9" name="Google Shape;20209;p14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0" name="Google Shape;20210;p14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1" name="Google Shape;20211;p14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2" name="Google Shape;20212;p14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3" name="Google Shape;20213;p14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4" name="Google Shape;20214;p14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5" name="Google Shape;20215;p14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6" name="Google Shape;20216;p14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7" name="Google Shape;20217;p14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8" name="Google Shape;20218;p14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9" name="Google Shape;20219;p14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0" name="Google Shape;20220;p14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1" name="Google Shape;20221;p14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2" name="Google Shape;20222;p14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3" name="Google Shape;20223;p14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4" name="Google Shape;20224;p14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5" name="Google Shape;20225;p14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6" name="Google Shape;20226;p14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7" name="Google Shape;20227;p14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8" name="Google Shape;20228;p14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9" name="Google Shape;20229;p14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0" name="Google Shape;20230;p14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1" name="Google Shape;20231;p14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2" name="Google Shape;20232;p14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3" name="Google Shape;20233;p14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4" name="Google Shape;20234;p14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5" name="Google Shape;20235;p14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6" name="Google Shape;20236;p14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7" name="Google Shape;20237;p14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8" name="Google Shape;20238;p14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9" name="Google Shape;20239;p14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0" name="Google Shape;20240;p14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1" name="Google Shape;20241;p14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2" name="Google Shape;20242;p14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3" name="Google Shape;20243;p14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4" name="Google Shape;20244;p14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5" name="Google Shape;20245;p14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6" name="Google Shape;20246;p14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7" name="Google Shape;20247;p14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8" name="Google Shape;20248;p14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9" name="Google Shape;20249;p14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0" name="Google Shape;20250;p14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1" name="Google Shape;20251;p14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2" name="Google Shape;20252;p14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3" name="Google Shape;20253;p14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4" name="Google Shape;20254;p14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5" name="Google Shape;20255;p14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6" name="Google Shape;20256;p14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7" name="Google Shape;20257;p14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8" name="Google Shape;20258;p14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9" name="Google Shape;20259;p14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0" name="Google Shape;20260;p14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1" name="Google Shape;20261;p14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2" name="Google Shape;20262;p14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3" name="Google Shape;20263;p14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4" name="Google Shape;20264;p14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5" name="Google Shape;20265;p14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6" name="Google Shape;20266;p14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7" name="Google Shape;20267;p14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8" name="Google Shape;20268;p14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9" name="Google Shape;20269;p14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0" name="Google Shape;20270;p14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1" name="Google Shape;20271;p14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2" name="Google Shape;20272;p14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3" name="Google Shape;20273;p14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4" name="Google Shape;20274;p14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5" name="Google Shape;20275;p14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6" name="Google Shape;20276;p14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7" name="Google Shape;20277;p14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8" name="Google Shape;20278;p14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9" name="Google Shape;20279;p14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0" name="Google Shape;20280;p14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1" name="Google Shape;20281;p14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2" name="Google Shape;20282;p14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3" name="Google Shape;20283;p14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4" name="Google Shape;20284;p14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5" name="Google Shape;20285;p14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6" name="Google Shape;20286;p14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7" name="Google Shape;20287;p14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8" name="Google Shape;20288;p14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9" name="Google Shape;20289;p14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0" name="Google Shape;20290;p14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1" name="Google Shape;20291;p14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2" name="Google Shape;20292;p14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3" name="Google Shape;20293;p14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4" name="Google Shape;20294;p14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5" name="Google Shape;20295;p14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6" name="Google Shape;20296;p14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7" name="Google Shape;20297;p14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8" name="Google Shape;20298;p14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9" name="Google Shape;20299;p14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0" name="Google Shape;20300;p14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1" name="Google Shape;20301;p14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2" name="Google Shape;20302;p14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3" name="Google Shape;20303;p14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4" name="Google Shape;20304;p14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5" name="Google Shape;20305;p14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6" name="Google Shape;20306;p14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7" name="Google Shape;20307;p14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8" name="Google Shape;20308;p14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9" name="Google Shape;20309;p14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0" name="Google Shape;20310;p14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1" name="Google Shape;20311;p14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2" name="Google Shape;20312;p14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3" name="Google Shape;20313;p14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4" name="Google Shape;20314;p14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5" name="Google Shape;20315;p14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6" name="Google Shape;20316;p14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7" name="Google Shape;20317;p14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8" name="Google Shape;20318;p14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9" name="Google Shape;20319;p14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0" name="Google Shape;20320;p14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1" name="Google Shape;20321;p14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2" name="Google Shape;20322;p14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3" name="Google Shape;20323;p14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4" name="Google Shape;20324;p14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5" name="Google Shape;20325;p14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6" name="Google Shape;20326;p14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7" name="Google Shape;20327;p14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8" name="Google Shape;20328;p14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9" name="Google Shape;20329;p14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0" name="Google Shape;20330;p14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1" name="Google Shape;20331;p14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2" name="Google Shape;20332;p14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3" name="Google Shape;20333;p14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4" name="Google Shape;20334;p14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5" name="Google Shape;20335;p14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6" name="Google Shape;20336;p14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7" name="Google Shape;20337;p14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8" name="Google Shape;20338;p14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9" name="Google Shape;20339;p14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0" name="Google Shape;20340;p14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1" name="Google Shape;20341;p14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2" name="Google Shape;20342;p14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3" name="Google Shape;20343;p14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4" name="Google Shape;20344;p14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5" name="Google Shape;20345;p14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6" name="Google Shape;20346;p14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7" name="Google Shape;20347;p14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8" name="Google Shape;20348;p14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9" name="Google Shape;20349;p14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0" name="Google Shape;20350;p14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1" name="Google Shape;20351;p14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2" name="Google Shape;20352;p14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3" name="Google Shape;20353;p14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4" name="Google Shape;20354;p14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5" name="Google Shape;20355;p14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6" name="Google Shape;20356;p14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7" name="Google Shape;20357;p14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8" name="Google Shape;20358;p14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9" name="Google Shape;20359;p14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0" name="Google Shape;20360;p14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1" name="Google Shape;20361;p14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2" name="Google Shape;20362;p14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3" name="Google Shape;20363;p14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4" name="Google Shape;20364;p14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5" name="Google Shape;20365;p14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6" name="Google Shape;20366;p14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7" name="Google Shape;20367;p14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8" name="Google Shape;20368;p14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9" name="Google Shape;20369;p14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0" name="Google Shape;20370;p14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1" name="Google Shape;20371;p14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2" name="Google Shape;20372;p14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3" name="Google Shape;20373;p14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4" name="Google Shape;20374;p14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5" name="Google Shape;20375;p14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6" name="Google Shape;20376;p14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7" name="Google Shape;20377;p14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8" name="Google Shape;20378;p14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9" name="Google Shape;20379;p14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0" name="Google Shape;20380;p14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1" name="Google Shape;20381;p14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2" name="Google Shape;20382;p14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3" name="Google Shape;20383;p14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4" name="Google Shape;20384;p14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5" name="Google Shape;20385;p14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6" name="Google Shape;20386;p14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7" name="Google Shape;20387;p14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8" name="Google Shape;20388;p14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9" name="Google Shape;20389;p14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0" name="Google Shape;20390;p14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1" name="Google Shape;20391;p14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2" name="Google Shape;20392;p14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3" name="Google Shape;20393;p14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4" name="Google Shape;20394;p14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5" name="Google Shape;20395;p14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6" name="Google Shape;20396;p14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7" name="Google Shape;20397;p14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8" name="Google Shape;20398;p14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9" name="Google Shape;20399;p14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0" name="Google Shape;20400;p14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1" name="Google Shape;20401;p14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2" name="Google Shape;20402;p14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3" name="Google Shape;20403;p14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4" name="Google Shape;20404;p14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5" name="Google Shape;20405;p14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6" name="Google Shape;20406;p14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7" name="Google Shape;20407;p14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8" name="Google Shape;20408;p14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9" name="Google Shape;20409;p14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0" name="Google Shape;20410;p14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1" name="Google Shape;20411;p14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2" name="Google Shape;20412;p14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3" name="Google Shape;20413;p14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4" name="Google Shape;20414;p14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5" name="Google Shape;20415;p14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6" name="Google Shape;20416;p14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7" name="Google Shape;20417;p14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8" name="Google Shape;20418;p14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9" name="Google Shape;20419;p14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0" name="Google Shape;20420;p14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1" name="Google Shape;20421;p14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2" name="Google Shape;20422;p14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3" name="Google Shape;20423;p14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4" name="Google Shape;20424;p14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5" name="Google Shape;20425;p14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6" name="Google Shape;20426;p14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7" name="Google Shape;20427;p14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8" name="Google Shape;20428;p14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9" name="Google Shape;20429;p14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0" name="Google Shape;20430;p14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1" name="Google Shape;20431;p14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2" name="Google Shape;20432;p14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3" name="Google Shape;20433;p14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4" name="Google Shape;20434;p14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5" name="Google Shape;20435;p14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6" name="Google Shape;20436;p14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7" name="Google Shape;20437;p14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8" name="Google Shape;20438;p14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9" name="Google Shape;20439;p14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0" name="Google Shape;20440;p14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1" name="Google Shape;20441;p14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2" name="Google Shape;20442;p14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3" name="Google Shape;20443;p14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4" name="Google Shape;20444;p14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5" name="Google Shape;20445;p14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6" name="Google Shape;20446;p14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7" name="Google Shape;20447;p14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8" name="Google Shape;20448;p14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9" name="Google Shape;20449;p14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0" name="Google Shape;20450;p14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1" name="Google Shape;20451;p14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2" name="Google Shape;20452;p14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3" name="Google Shape;20453;p14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4" name="Google Shape;20454;p14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5" name="Google Shape;20455;p14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6" name="Google Shape;20456;p14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7" name="Google Shape;20457;p14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8" name="Google Shape;20458;p14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9" name="Google Shape;20459;p14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0" name="Google Shape;20460;p14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1" name="Google Shape;20461;p14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2" name="Google Shape;20462;p14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3" name="Google Shape;20463;p14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4" name="Google Shape;20464;p14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5" name="Google Shape;20465;p14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6" name="Google Shape;20466;p14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7" name="Google Shape;20467;p14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8" name="Google Shape;20468;p14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9" name="Google Shape;20469;p14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70" name="Google Shape;20470;p14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71" name="Google Shape;20471;p14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72" name="Google Shape;20472;p14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73" name="Google Shape;20473;p14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74" name="Google Shape;20474;p14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75" name="Google Shape;20475;p14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76" name="Google Shape;20476;p14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77" name="Google Shape;20477;p14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78" name="Google Shape;20478;p14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79" name="Google Shape;20479;p14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0" name="Google Shape;20480;p14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1" name="Google Shape;20481;p14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2" name="Google Shape;20482;p14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3" name="Google Shape;20483;p14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4" name="Google Shape;20484;p14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5" name="Google Shape;20485;p14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6" name="Google Shape;20486;p14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7" name="Google Shape;20487;p14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8" name="Google Shape;20488;p14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9" name="Google Shape;20489;p14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0" name="Google Shape;20490;p14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1" name="Google Shape;20491;p14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2" name="Google Shape;20492;p14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3" name="Google Shape;20493;p14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4" name="Google Shape;20494;p14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5" name="Google Shape;20495;p14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6" name="Google Shape;20496;p14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7" name="Google Shape;20497;p14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8" name="Google Shape;20498;p14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9" name="Google Shape;20499;p14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0" name="Google Shape;20500;p14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1" name="Google Shape;20501;p14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2" name="Google Shape;20502;p14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3" name="Google Shape;20503;p14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4" name="Google Shape;20504;p14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5" name="Google Shape;20505;p14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6" name="Google Shape;20506;p14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7" name="Google Shape;20507;p14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8" name="Google Shape;20508;p14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9" name="Google Shape;20509;p14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0" name="Google Shape;20510;p14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1" name="Google Shape;20511;p14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2" name="Google Shape;20512;p14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3" name="Google Shape;20513;p14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4" name="Google Shape;20514;p14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5" name="Google Shape;20515;p14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6" name="Google Shape;20516;p14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7" name="Google Shape;20517;p14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8" name="Google Shape;20518;p14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9" name="Google Shape;20519;p14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0" name="Google Shape;20520;p14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1" name="Google Shape;20521;p14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2" name="Google Shape;20522;p14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3" name="Google Shape;20523;p14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4" name="Google Shape;20524;p14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5" name="Google Shape;20525;p14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6" name="Google Shape;20526;p14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7" name="Google Shape;20527;p14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8" name="Google Shape;20528;p14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9" name="Google Shape;20529;p14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0" name="Google Shape;20530;p14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1" name="Google Shape;20531;p14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2" name="Google Shape;20532;p14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3" name="Google Shape;20533;p14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4" name="Google Shape;20534;p14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5" name="Google Shape;20535;p14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6" name="Google Shape;20536;p14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7" name="Google Shape;20537;p14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8" name="Google Shape;20538;p14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9" name="Google Shape;20539;p14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0" name="Google Shape;20540;p14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1" name="Google Shape;20541;p14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2" name="Google Shape;20542;p14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3" name="Google Shape;20543;p14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4" name="Google Shape;20544;p14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5" name="Google Shape;20545;p14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6" name="Google Shape;20546;p14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7" name="Google Shape;20547;p14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8" name="Google Shape;20548;p14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9" name="Google Shape;20549;p14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0" name="Google Shape;20550;p14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1" name="Google Shape;20551;p14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2" name="Google Shape;20552;p14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3" name="Google Shape;20553;p14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4" name="Google Shape;20554;p14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5" name="Google Shape;20555;p14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6" name="Google Shape;20556;p14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7" name="Google Shape;20557;p14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8" name="Google Shape;20558;p14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9" name="Google Shape;20559;p14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0" name="Google Shape;20560;p14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1" name="Google Shape;20561;p14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2" name="Google Shape;20562;p14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3" name="Google Shape;20563;p14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4" name="Google Shape;20564;p14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5" name="Google Shape;20565;p14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6" name="Google Shape;20566;p14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7" name="Google Shape;20567;p14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8" name="Google Shape;20568;p14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9" name="Google Shape;20569;p14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0" name="Google Shape;20570;p14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1" name="Google Shape;20571;p14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2" name="Google Shape;20572;p14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3" name="Google Shape;20573;p14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4" name="Google Shape;20574;p14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5" name="Google Shape;20575;p14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6" name="Google Shape;20576;p14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7" name="Google Shape;20577;p14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8" name="Google Shape;20578;p14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9" name="Google Shape;20579;p14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0" name="Google Shape;20580;p14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1" name="Google Shape;20581;p14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2" name="Google Shape;20582;p14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3" name="Google Shape;20583;p14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4" name="Google Shape;20584;p14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5" name="Google Shape;20585;p14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6" name="Google Shape;20586;p14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7" name="Google Shape;20587;p14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8" name="Google Shape;20588;p14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9" name="Google Shape;20589;p14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90" name="Google Shape;20590;p14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91" name="Google Shape;20591;p14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92" name="Google Shape;20592;p14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93" name="Google Shape;20593;p14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94" name="Google Shape;20594;p14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95" name="Google Shape;20595;p14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96" name="Google Shape;20596;p14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97" name="Google Shape;20597;p14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98" name="Google Shape;20598;p14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99" name="Google Shape;20599;p14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00" name="Google Shape;20600;p14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01" name="Google Shape;20601;p14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02" name="Google Shape;20602;p14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03" name="Google Shape;20603;p14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04" name="Google Shape;20604;p14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05" name="Google Shape;20605;p14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06" name="Google Shape;20606;p14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07" name="Google Shape;20607;p14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08" name="Google Shape;20608;p14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09" name="Google Shape;20609;p14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0" name="Google Shape;20610;p14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1" name="Google Shape;20611;p14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2" name="Google Shape;20612;p14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3" name="Google Shape;20613;p14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4" name="Google Shape;20614;p14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5" name="Google Shape;20615;p14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6" name="Google Shape;20616;p14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7" name="Google Shape;20617;p14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8" name="Google Shape;20618;p14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9" name="Google Shape;20619;p14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0" name="Google Shape;20620;p14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1" name="Google Shape;20621;p14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2" name="Google Shape;20622;p14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3" name="Google Shape;20623;p14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4" name="Google Shape;20624;p14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5" name="Google Shape;20625;p14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6" name="Google Shape;20626;p14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7" name="Google Shape;20627;p14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8" name="Google Shape;20628;p14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9" name="Google Shape;20629;p14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30" name="Google Shape;20630;p14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31" name="Google Shape;20631;p14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32" name="Google Shape;20632;p14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33" name="Google Shape;20633;p14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34" name="Google Shape;20634;p14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35" name="Google Shape;20635;p14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36" name="Google Shape;20636;p14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37" name="Google Shape;20637;p14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38" name="Google Shape;20638;p14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39" name="Google Shape;20639;p14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0" name="Google Shape;20640;p14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1" name="Google Shape;20641;p14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2" name="Google Shape;20642;p14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3" name="Google Shape;20643;p14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4" name="Google Shape;20644;p14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5" name="Google Shape;20645;p14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6" name="Google Shape;20646;p14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7" name="Google Shape;20647;p14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8" name="Google Shape;20648;p14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9" name="Google Shape;20649;p14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0" name="Google Shape;20650;p14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1" name="Google Shape;20651;p14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2" name="Google Shape;20652;p14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3" name="Google Shape;20653;p14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4" name="Google Shape;20654;p14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5" name="Google Shape;20655;p14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6" name="Google Shape;20656;p14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7" name="Google Shape;20657;p14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8" name="Google Shape;20658;p14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9" name="Google Shape;20659;p14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60" name="Google Shape;20660;p14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61" name="Google Shape;20661;p14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62" name="Google Shape;20662;p14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63" name="Google Shape;20663;p14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64" name="Google Shape;20664;p14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65" name="Google Shape;20665;p14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66" name="Google Shape;20666;p14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67" name="Google Shape;20667;p14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68" name="Google Shape;20668;p14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69" name="Google Shape;20669;p14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70" name="Google Shape;20670;p14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71" name="Google Shape;20671;p14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72" name="Google Shape;20672;p14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73" name="Google Shape;20673;p14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74" name="Google Shape;20674;p14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75" name="Google Shape;20675;p14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76" name="Google Shape;20676;p14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77" name="Google Shape;20677;p14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78" name="Google Shape;20678;p14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79" name="Google Shape;20679;p14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0" name="Google Shape;20680;p14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1" name="Google Shape;20681;p14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2" name="Google Shape;20682;p14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3" name="Google Shape;20683;p14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4" name="Google Shape;20684;p14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5" name="Google Shape;20685;p14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6" name="Google Shape;20686;p14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7" name="Google Shape;20687;p14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8" name="Google Shape;20688;p14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9" name="Google Shape;20689;p14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90" name="Google Shape;20690;p14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91" name="Google Shape;20691;p14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92" name="Google Shape;20692;p14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93" name="Google Shape;20693;p14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94" name="Google Shape;20694;p14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95" name="Google Shape;20695;p14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96" name="Google Shape;20696;p14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97" name="Google Shape;20697;p14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98" name="Google Shape;20698;p14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99" name="Google Shape;20699;p14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00" name="Google Shape;20700;p14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01" name="Google Shape;20701;p14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02" name="Google Shape;20702;p14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03" name="Google Shape;20703;p14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04" name="Google Shape;20704;p14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05" name="Google Shape;20705;p14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06" name="Google Shape;20706;p14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07" name="Google Shape;20707;p14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08" name="Google Shape;20708;p14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09" name="Google Shape;20709;p14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10" name="Google Shape;20710;p14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11" name="Google Shape;20711;p14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12" name="Google Shape;20712;p14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13" name="Google Shape;20713;p14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14" name="Google Shape;20714;p14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15" name="Google Shape;20715;p14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16" name="Google Shape;20716;p14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17" name="Google Shape;20717;p14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18" name="Google Shape;20718;p14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19" name="Google Shape;20719;p14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20" name="Google Shape;20720;p14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21" name="Google Shape;20721;p14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22" name="Google Shape;20722;p14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23" name="Google Shape;20723;p14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24" name="Google Shape;20724;p14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25" name="Google Shape;20725;p14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26" name="Google Shape;20726;p14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27" name="Google Shape;20727;p14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28" name="Google Shape;20728;p14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29" name="Google Shape;20729;p14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30" name="Google Shape;20730;p14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31" name="Google Shape;20731;p14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32" name="Google Shape;20732;p14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33" name="Google Shape;20733;p14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34" name="Google Shape;20734;p14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35" name="Google Shape;20735;p14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36" name="Google Shape;20736;p14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37" name="Google Shape;20737;p14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38" name="Google Shape;20738;p14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39" name="Google Shape;20739;p14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0" name="Google Shape;20740;p14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1" name="Google Shape;20741;p14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2" name="Google Shape;20742;p14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3" name="Google Shape;20743;p14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4" name="Google Shape;20744;p14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5" name="Google Shape;20745;p14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6" name="Google Shape;20746;p14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7" name="Google Shape;20747;p14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8" name="Google Shape;20748;p14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9" name="Google Shape;20749;p14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0" name="Google Shape;20750;p14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1" name="Google Shape;20751;p14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2" name="Google Shape;20752;p14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3" name="Google Shape;20753;p14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4" name="Google Shape;20754;p14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5" name="Google Shape;20755;p14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6" name="Google Shape;20756;p14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7" name="Google Shape;20757;p14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8" name="Google Shape;20758;p14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9" name="Google Shape;20759;p14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0" name="Google Shape;20760;p14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1" name="Google Shape;20761;p14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2" name="Google Shape;20762;p14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3" name="Google Shape;20763;p14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4" name="Google Shape;20764;p14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5" name="Google Shape;20765;p14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6" name="Google Shape;20766;p14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7" name="Google Shape;20767;p14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8" name="Google Shape;20768;p14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9" name="Google Shape;20769;p14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0" name="Google Shape;20770;p14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1" name="Google Shape;20771;p14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2" name="Google Shape;20772;p14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3" name="Google Shape;20773;p14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4" name="Google Shape;20774;p14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5" name="Google Shape;20775;p14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6" name="Google Shape;20776;p14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7" name="Google Shape;20777;p14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8" name="Google Shape;20778;p14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9" name="Google Shape;20779;p14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0" name="Google Shape;20780;p14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1" name="Google Shape;20781;p14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2" name="Google Shape;20782;p14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3" name="Google Shape;20783;p14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4" name="Google Shape;20784;p14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5" name="Google Shape;20785;p14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6" name="Google Shape;20786;p14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7" name="Google Shape;20787;p14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8" name="Google Shape;20788;p14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9" name="Google Shape;20789;p14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0" name="Google Shape;20790;p14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1" name="Google Shape;20791;p14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2" name="Google Shape;20792;p14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3" name="Google Shape;20793;p14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4" name="Google Shape;20794;p14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5" name="Google Shape;20795;p14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6" name="Google Shape;20796;p14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7" name="Google Shape;20797;p14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8" name="Google Shape;20798;p14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9" name="Google Shape;20799;p14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0" name="Google Shape;20800;p14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1" name="Google Shape;20801;p14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2" name="Google Shape;20802;p14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3" name="Google Shape;20803;p14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4" name="Google Shape;20804;p14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5" name="Google Shape;20805;p14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6" name="Google Shape;20806;p14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7" name="Google Shape;20807;p14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8" name="Google Shape;20808;p14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9" name="Google Shape;20809;p14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0" name="Google Shape;20810;p14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1" name="Google Shape;20811;p14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2" name="Google Shape;20812;p14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3" name="Google Shape;20813;p14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4" name="Google Shape;20814;p14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5" name="Google Shape;20815;p14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6" name="Google Shape;20816;p14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7" name="Google Shape;20817;p14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8" name="Google Shape;20818;p14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9" name="Google Shape;20819;p14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0" name="Google Shape;20820;p14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1" name="Google Shape;20821;p14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2" name="Google Shape;20822;p14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3" name="Google Shape;20823;p14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4" name="Google Shape;20824;p14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5" name="Google Shape;20825;p14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6" name="Google Shape;20826;p14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7" name="Google Shape;20827;p14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8" name="Google Shape;20828;p14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9" name="Google Shape;20829;p14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30" name="Google Shape;20830;p14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31" name="Google Shape;20831;p14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32" name="Google Shape;20832;p14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33" name="Google Shape;20833;p14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34" name="Google Shape;20834;p14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35" name="Google Shape;20835;p14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36" name="Google Shape;20836;p14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37" name="Google Shape;20837;p14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38" name="Google Shape;20838;p14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39" name="Google Shape;20839;p14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0" name="Google Shape;20840;p14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1" name="Google Shape;20841;p14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2" name="Google Shape;20842;p14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3" name="Google Shape;20843;p14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4" name="Google Shape;20844;p14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5" name="Google Shape;20845;p14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6" name="Google Shape;20846;p14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7" name="Google Shape;20847;p14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8" name="Google Shape;20848;p14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9" name="Google Shape;20849;p14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0" name="Google Shape;20850;p14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1" name="Google Shape;20851;p14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2" name="Google Shape;20852;p14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3" name="Google Shape;20853;p14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4" name="Google Shape;20854;p14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5" name="Google Shape;20855;p14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6" name="Google Shape;20856;p14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7" name="Google Shape;20857;p14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8" name="Google Shape;20858;p14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9" name="Google Shape;20859;p14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0" name="Google Shape;20860;p14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1" name="Google Shape;20861;p14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2" name="Google Shape;20862;p14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3" name="Google Shape;20863;p14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4" name="Google Shape;20864;p14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5" name="Google Shape;20865;p14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6" name="Google Shape;20866;p14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7" name="Google Shape;20867;p14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8" name="Google Shape;20868;p14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9" name="Google Shape;20869;p14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70" name="Google Shape;20870;p14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71" name="Google Shape;20871;p14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72" name="Google Shape;20872;p14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73" name="Google Shape;20873;p14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74" name="Google Shape;20874;p14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75" name="Google Shape;20875;p14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76" name="Google Shape;20876;p14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77" name="Google Shape;20877;p14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78" name="Google Shape;20878;p14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79" name="Google Shape;20879;p14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0" name="Google Shape;20880;p14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1" name="Google Shape;20881;p14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2" name="Google Shape;20882;p14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3" name="Google Shape;20883;p14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4" name="Google Shape;20884;p14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5" name="Google Shape;20885;p14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6" name="Google Shape;20886;p14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7" name="Google Shape;20887;p14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8" name="Google Shape;20888;p14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9" name="Google Shape;20889;p14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0" name="Google Shape;20890;p14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1" name="Google Shape;20891;p14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2" name="Google Shape;20892;p14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3" name="Google Shape;20893;p14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4" name="Google Shape;20894;p14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5" name="Google Shape;20895;p14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6" name="Google Shape;20896;p14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7" name="Google Shape;20897;p14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8" name="Google Shape;20898;p14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9" name="Google Shape;20899;p14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0" name="Google Shape;20900;p14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1" name="Google Shape;20901;p14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2" name="Google Shape;20902;p14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3" name="Google Shape;20903;p14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4" name="Google Shape;20904;p14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5" name="Google Shape;20905;p14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6" name="Google Shape;20906;p14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7" name="Google Shape;20907;p14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8" name="Google Shape;20908;p14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9" name="Google Shape;20909;p14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0" name="Google Shape;20910;p14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1" name="Google Shape;20911;p14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2" name="Google Shape;20912;p14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3" name="Google Shape;20913;p14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4" name="Google Shape;20914;p14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5" name="Google Shape;20915;p14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6" name="Google Shape;20916;p14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7" name="Google Shape;20917;p14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8" name="Google Shape;20918;p14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9" name="Google Shape;20919;p14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0" name="Google Shape;20920;p14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1" name="Google Shape;20921;p14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2" name="Google Shape;20922;p14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3" name="Google Shape;20923;p14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4" name="Google Shape;20924;p14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5" name="Google Shape;20925;p14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6" name="Google Shape;20926;p14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7" name="Google Shape;20927;p14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8" name="Google Shape;20928;p14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9" name="Google Shape;20929;p14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0" name="Google Shape;20930;p14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1" name="Google Shape;20931;p14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2" name="Google Shape;20932;p14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3" name="Google Shape;20933;p14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4" name="Google Shape;20934;p14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5" name="Google Shape;20935;p14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6" name="Google Shape;20936;p14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7" name="Google Shape;20937;p14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8" name="Google Shape;20938;p14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9" name="Google Shape;20939;p14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0" name="Google Shape;20940;p14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1" name="Google Shape;20941;p14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2" name="Google Shape;20942;p14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3" name="Google Shape;20943;p14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4" name="Google Shape;20944;p14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5" name="Google Shape;20945;p14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6" name="Google Shape;20946;p14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7" name="Google Shape;20947;p14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8" name="Google Shape;20948;p14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9" name="Google Shape;20949;p14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0" name="Google Shape;20950;p14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1" name="Google Shape;20951;p14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2" name="Google Shape;20952;p14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3" name="Google Shape;20953;p14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4" name="Google Shape;20954;p14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5" name="Google Shape;20955;p14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6" name="Google Shape;20956;p14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7" name="Google Shape;20957;p14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8" name="Google Shape;20958;p14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9" name="Google Shape;20959;p14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0" name="Google Shape;20960;p14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1" name="Google Shape;20961;p14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2" name="Google Shape;20962;p14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3" name="Google Shape;20963;p14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4" name="Google Shape;20964;p14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5" name="Google Shape;20965;p14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6" name="Google Shape;20966;p14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7" name="Google Shape;20967;p14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8" name="Google Shape;20968;p14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9" name="Google Shape;20969;p14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0" name="Google Shape;20970;p14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1" name="Google Shape;20971;p14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2" name="Google Shape;20972;p14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3" name="Google Shape;20973;p14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4" name="Google Shape;20974;p14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5" name="Google Shape;20975;p14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6" name="Google Shape;20976;p14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7" name="Google Shape;20977;p14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8" name="Google Shape;20978;p14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9" name="Google Shape;20979;p14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0" name="Google Shape;20980;p14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1" name="Google Shape;20981;p14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2" name="Google Shape;20982;p14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3" name="Google Shape;20983;p14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4" name="Google Shape;20984;p14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5" name="Google Shape;20985;p14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6" name="Google Shape;20986;p14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7" name="Google Shape;20987;p14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8" name="Google Shape;20988;p14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9" name="Google Shape;20989;p14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90" name="Google Shape;20990;p14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91" name="Google Shape;20991;p14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92" name="Google Shape;20992;p14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93" name="Google Shape;20993;p14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94" name="Google Shape;20994;p14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95" name="Google Shape;20995;p14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96" name="Google Shape;20996;p14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97" name="Google Shape;20997;p14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98" name="Google Shape;20998;p14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99" name="Google Shape;20999;p14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0" name="Google Shape;21000;p14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1" name="Google Shape;21001;p14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2" name="Google Shape;21002;p14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3" name="Google Shape;21003;p14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4" name="Google Shape;21004;p14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5" name="Google Shape;21005;p14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6" name="Google Shape;21006;p14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7" name="Google Shape;21007;p14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8" name="Google Shape;21008;p14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9" name="Google Shape;21009;p14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0" name="Google Shape;21010;p14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1" name="Google Shape;21011;p14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2" name="Google Shape;21012;p14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3" name="Google Shape;21013;p14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4" name="Google Shape;21014;p14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5" name="Google Shape;21015;p14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6" name="Google Shape;21016;p14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7" name="Google Shape;21017;p14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8" name="Google Shape;21018;p14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9" name="Google Shape;21019;p14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0" name="Google Shape;21020;p14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1" name="Google Shape;21021;p14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2" name="Google Shape;21022;p14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3" name="Google Shape;21023;p14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4" name="Google Shape;21024;p14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5" name="Google Shape;21025;p14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6" name="Google Shape;21026;p14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7" name="Google Shape;21027;p14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8" name="Google Shape;21028;p14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9" name="Google Shape;21029;p14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30" name="Google Shape;21030;p14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31" name="Google Shape;21031;p14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32" name="Google Shape;21032;p14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33" name="Google Shape;21033;p14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34" name="Google Shape;21034;p14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35" name="Google Shape;21035;p14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36" name="Google Shape;21036;p14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37" name="Google Shape;21037;p14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38" name="Google Shape;21038;p14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39" name="Google Shape;21039;p14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0" name="Google Shape;21040;p14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1" name="Google Shape;21041;p14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2" name="Google Shape;21042;p14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3" name="Google Shape;21043;p14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4" name="Google Shape;21044;p14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5" name="Google Shape;21045;p14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6" name="Google Shape;21046;p14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7" name="Google Shape;21047;p14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8" name="Google Shape;21048;p14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9" name="Google Shape;21049;p14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0" name="Google Shape;21050;p14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1" name="Google Shape;21051;p14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2" name="Google Shape;21052;p14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3" name="Google Shape;21053;p14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4" name="Google Shape;21054;p14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5" name="Google Shape;21055;p14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6" name="Google Shape;21056;p14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7" name="Google Shape;21057;p14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8" name="Google Shape;21058;p14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9" name="Google Shape;21059;p14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0" name="Google Shape;21060;p14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1" name="Google Shape;21061;p14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2" name="Google Shape;21062;p14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3" name="Google Shape;21063;p14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4" name="Google Shape;21064;p14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5" name="Google Shape;21065;p14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6" name="Google Shape;21066;p14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7" name="Google Shape;21067;p14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8" name="Google Shape;21068;p14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9" name="Google Shape;21069;p14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0" name="Google Shape;21070;p14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1" name="Google Shape;21071;p14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2" name="Google Shape;21072;p14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3" name="Google Shape;21073;p14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4" name="Google Shape;21074;p14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5" name="Google Shape;21075;p14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6" name="Google Shape;21076;p14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7" name="Google Shape;21077;p14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8" name="Google Shape;21078;p14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9" name="Google Shape;21079;p14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80" name="Google Shape;21080;p14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81" name="Google Shape;21081;p14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82" name="Google Shape;21082;p14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83" name="Google Shape;21083;p14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84" name="Google Shape;21084;p14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85" name="Google Shape;21085;p14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86" name="Google Shape;21086;p14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87" name="Google Shape;21087;p14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88" name="Google Shape;21088;p14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89" name="Google Shape;21089;p14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0" name="Google Shape;21090;p14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1" name="Google Shape;21091;p14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2" name="Google Shape;21092;p14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3" name="Google Shape;21093;p14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4" name="Google Shape;21094;p14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5" name="Google Shape;21095;p14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6" name="Google Shape;21096;p14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7" name="Google Shape;21097;p14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8" name="Google Shape;21098;p14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9" name="Google Shape;21099;p14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0" name="Google Shape;21100;p14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1" name="Google Shape;21101;p14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2" name="Google Shape;21102;p14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3" name="Google Shape;21103;p14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4" name="Google Shape;21104;p14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5" name="Google Shape;21105;p14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6" name="Google Shape;21106;p14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7" name="Google Shape;21107;p14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8" name="Google Shape;21108;p14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9" name="Google Shape;21109;p14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10" name="Google Shape;21110;p14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11" name="Google Shape;21111;p14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12" name="Google Shape;21112;p14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13" name="Google Shape;21113;p14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14" name="Google Shape;21114;p14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15" name="Google Shape;21115;p14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16" name="Google Shape;21116;p14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17" name="Google Shape;21117;p14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18" name="Google Shape;21118;p14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19" name="Google Shape;21119;p14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20" name="Google Shape;21120;p14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21" name="Google Shape;21121;p14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22" name="Google Shape;21122;p14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23" name="Google Shape;21123;p14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24" name="Google Shape;21124;p14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25" name="Google Shape;21125;p14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26" name="Google Shape;21126;p14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27" name="Google Shape;21127;p14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28" name="Google Shape;21128;p14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29" name="Google Shape;21129;p14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0" name="Google Shape;21130;p14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1" name="Google Shape;21131;p14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2" name="Google Shape;21132;p14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3" name="Google Shape;21133;p14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4" name="Google Shape;21134;p14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5" name="Google Shape;21135;p14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6" name="Google Shape;21136;p14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7" name="Google Shape;21137;p14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8" name="Google Shape;21138;p14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9" name="Google Shape;21139;p14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0" name="Google Shape;21140;p14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1" name="Google Shape;21141;p14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2" name="Google Shape;21142;p14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3" name="Google Shape;21143;p14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4" name="Google Shape;21144;p14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5" name="Google Shape;21145;p14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6" name="Google Shape;21146;p14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7" name="Google Shape;21147;p14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8" name="Google Shape;21148;p14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9" name="Google Shape;21149;p14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0" name="Google Shape;21150;p14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1" name="Google Shape;21151;p14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2" name="Google Shape;21152;p14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3" name="Google Shape;21153;p14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4" name="Google Shape;21154;p14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5" name="Google Shape;21155;p14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6" name="Google Shape;21156;p14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7" name="Google Shape;21157;p14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8" name="Google Shape;21158;p14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9" name="Google Shape;21159;p14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0" name="Google Shape;21160;p14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1" name="Google Shape;21161;p14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2" name="Google Shape;21162;p14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3" name="Google Shape;21163;p14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4" name="Google Shape;21164;p14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5" name="Google Shape;21165;p14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6" name="Google Shape;21166;p14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7" name="Google Shape;21167;p14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8" name="Google Shape;21168;p14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9" name="Google Shape;21169;p14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0" name="Google Shape;21170;p14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1" name="Google Shape;21171;p14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2" name="Google Shape;21172;p14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3" name="Google Shape;21173;p14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4" name="Google Shape;21174;p14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5" name="Google Shape;21175;p14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6" name="Google Shape;21176;p14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7" name="Google Shape;21177;p14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8" name="Google Shape;21178;p14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9" name="Google Shape;21179;p14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0" name="Google Shape;21180;p14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1" name="Google Shape;21181;p14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2" name="Google Shape;21182;p14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3" name="Google Shape;21183;p14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4" name="Google Shape;21184;p14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5" name="Google Shape;21185;p14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6" name="Google Shape;21186;p14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7" name="Google Shape;21187;p14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8" name="Google Shape;21188;p14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9" name="Google Shape;21189;p14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0" name="Google Shape;21190;p14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1" name="Google Shape;21191;p14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2" name="Google Shape;21192;p14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3" name="Google Shape;21193;p14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4" name="Google Shape;21194;p14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5" name="Google Shape;21195;p14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6" name="Google Shape;21196;p14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7" name="Google Shape;21197;p14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8" name="Google Shape;21198;p14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9" name="Google Shape;21199;p14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0" name="Google Shape;21200;p14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1" name="Google Shape;21201;p14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2" name="Google Shape;21202;p14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3" name="Google Shape;21203;p14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4" name="Google Shape;21204;p14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5" name="Google Shape;21205;p14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6" name="Google Shape;21206;p14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7" name="Google Shape;21207;p14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8" name="Google Shape;21208;p14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9" name="Google Shape;21209;p14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0" name="Google Shape;21210;p14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1" name="Google Shape;21211;p14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2" name="Google Shape;21212;p14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3" name="Google Shape;21213;p14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4" name="Google Shape;21214;p14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5" name="Google Shape;21215;p14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6" name="Google Shape;21216;p14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7" name="Google Shape;21217;p14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8" name="Google Shape;21218;p14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9" name="Google Shape;21219;p14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0" name="Google Shape;21220;p14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1" name="Google Shape;21221;p14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2" name="Google Shape;21222;p14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3" name="Google Shape;21223;p14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4" name="Google Shape;21224;p14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5" name="Google Shape;21225;p14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6" name="Google Shape;21226;p14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7" name="Google Shape;21227;p14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8" name="Google Shape;21228;p14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9" name="Google Shape;21229;p14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0" name="Google Shape;21230;p14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1" name="Google Shape;21231;p14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2" name="Google Shape;21232;p14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3" name="Google Shape;21233;p14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4" name="Google Shape;21234;p14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5" name="Google Shape;21235;p14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6" name="Google Shape;21236;p14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7" name="Google Shape;21237;p14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8" name="Google Shape;21238;p14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9" name="Google Shape;21239;p14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0" name="Google Shape;21240;p14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1" name="Google Shape;21241;p14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2" name="Google Shape;21242;p14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3" name="Google Shape;21243;p14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4" name="Google Shape;21244;p14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5" name="Google Shape;21245;p14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6" name="Google Shape;21246;p14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7" name="Google Shape;21247;p14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8" name="Google Shape;21248;p14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9" name="Google Shape;21249;p14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50" name="Google Shape;21250;p14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51" name="Google Shape;21251;p14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52" name="Google Shape;21252;p14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53" name="Google Shape;21253;p14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54" name="Google Shape;21254;p14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55" name="Google Shape;21255;p14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56" name="Google Shape;21256;p14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57" name="Google Shape;21257;p14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58" name="Google Shape;21258;p14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59" name="Google Shape;21259;p14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0" name="Google Shape;21260;p14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1" name="Google Shape;21261;p14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2" name="Google Shape;21262;p14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3" name="Google Shape;21263;p14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4" name="Google Shape;21264;p14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5" name="Google Shape;21265;p14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6" name="Google Shape;21266;p14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7" name="Google Shape;21267;p14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8" name="Google Shape;21268;p14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9" name="Google Shape;21269;p14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0" name="Google Shape;21270;p14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1" name="Google Shape;21271;p14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2" name="Google Shape;21272;p14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3" name="Google Shape;21273;p14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4" name="Google Shape;21274;p14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5" name="Google Shape;21275;p14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6" name="Google Shape;21276;p14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7" name="Google Shape;21277;p14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8" name="Google Shape;21278;p14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9" name="Google Shape;21279;p14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0" name="Google Shape;21280;p14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1" name="Google Shape;21281;p14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2" name="Google Shape;21282;p14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3" name="Google Shape;21283;p14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4" name="Google Shape;21284;p14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5" name="Google Shape;21285;p14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6" name="Google Shape;21286;p14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7" name="Google Shape;21287;p14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8" name="Google Shape;21288;p14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9" name="Google Shape;21289;p14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0" name="Google Shape;21290;p14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1" name="Google Shape;21291;p14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2" name="Google Shape;21292;p14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3" name="Google Shape;21293;p14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4" name="Google Shape;21294;p14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5" name="Google Shape;21295;p14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6" name="Google Shape;21296;p14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7" name="Google Shape;21297;p14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8" name="Google Shape;21298;p14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9" name="Google Shape;21299;p14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0" name="Google Shape;21300;p14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1" name="Google Shape;21301;p14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2" name="Google Shape;21302;p14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3" name="Google Shape;21303;p14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4" name="Google Shape;21304;p14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5" name="Google Shape;21305;p14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6" name="Google Shape;21306;p14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7" name="Google Shape;21307;p14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8" name="Google Shape;21308;p14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9" name="Google Shape;21309;p14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0" name="Google Shape;21310;p14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1" name="Google Shape;21311;p14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2" name="Google Shape;21312;p14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3" name="Google Shape;21313;p14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4" name="Google Shape;21314;p14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5" name="Google Shape;21315;p14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6" name="Google Shape;21316;p14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7" name="Google Shape;21317;p14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8" name="Google Shape;21318;p14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9" name="Google Shape;21319;p14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0" name="Google Shape;21320;p14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1" name="Google Shape;21321;p14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2" name="Google Shape;21322;p14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3" name="Google Shape;21323;p14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4" name="Google Shape;21324;p14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5" name="Google Shape;21325;p14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6" name="Google Shape;21326;p14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7" name="Google Shape;21327;p14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8" name="Google Shape;21328;p14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9" name="Google Shape;21329;p14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30" name="Google Shape;21330;p14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31" name="Google Shape;21331;p14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32" name="Google Shape;21332;p14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33" name="Google Shape;21333;p14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34" name="Google Shape;21334;p14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35" name="Google Shape;21335;p14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36" name="Google Shape;21336;p14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37" name="Google Shape;21337;p14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38" name="Google Shape;21338;p14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39" name="Google Shape;21339;p14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0" name="Google Shape;21340;p14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1" name="Google Shape;21341;p14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2" name="Google Shape;21342;p14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3" name="Google Shape;21343;p14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4" name="Google Shape;21344;p14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5" name="Google Shape;21345;p14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6" name="Google Shape;21346;p14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7" name="Google Shape;21347;p14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8" name="Google Shape;21348;p14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9" name="Google Shape;21349;p14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0" name="Google Shape;21350;p14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1" name="Google Shape;21351;p14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2" name="Google Shape;21352;p14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3" name="Google Shape;21353;p14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4" name="Google Shape;21354;p14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5" name="Google Shape;21355;p14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6" name="Google Shape;21356;p14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7" name="Google Shape;21357;p14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8" name="Google Shape;21358;p14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9" name="Google Shape;21359;p14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0" name="Google Shape;21360;p14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1" name="Google Shape;21361;p14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2" name="Google Shape;21362;p14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3" name="Google Shape;21363;p14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4" name="Google Shape;21364;p14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5" name="Google Shape;21365;p14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6" name="Google Shape;21366;p14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7" name="Google Shape;21367;p14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8" name="Google Shape;21368;p14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9" name="Google Shape;21369;p14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70" name="Google Shape;21370;p14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71" name="Google Shape;21371;p14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72" name="Google Shape;21372;p14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73" name="Google Shape;21373;p14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74" name="Google Shape;21374;p14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75" name="Google Shape;21375;p14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76" name="Google Shape;21376;p14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77" name="Google Shape;21377;p14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78" name="Google Shape;21378;p14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79" name="Google Shape;21379;p14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0" name="Google Shape;21380;p14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1" name="Google Shape;21381;p14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2" name="Google Shape;21382;p14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3" name="Google Shape;21383;p14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4" name="Google Shape;21384;p14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5" name="Google Shape;21385;p14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6" name="Google Shape;21386;p14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7" name="Google Shape;21387;p14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8" name="Google Shape;21388;p14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9" name="Google Shape;21389;p14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0" name="Google Shape;21390;p14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1" name="Google Shape;21391;p14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2" name="Google Shape;21392;p14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3" name="Google Shape;21393;p14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4" name="Google Shape;21394;p14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5" name="Google Shape;21395;p14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6" name="Google Shape;21396;p14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7" name="Google Shape;21397;p14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8" name="Google Shape;21398;p14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9" name="Google Shape;21399;p14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0" name="Google Shape;21400;p14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1" name="Google Shape;21401;p14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2" name="Google Shape;21402;p14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3" name="Google Shape;21403;p14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4" name="Google Shape;21404;p14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5" name="Google Shape;21405;p14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6" name="Google Shape;21406;p14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7" name="Google Shape;21407;p14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8" name="Google Shape;21408;p14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9" name="Google Shape;21409;p14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0" name="Google Shape;21410;p14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1" name="Google Shape;21411;p14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2" name="Google Shape;21412;p14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3" name="Google Shape;21413;p14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4" name="Google Shape;21414;p14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5" name="Google Shape;21415;p14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6" name="Google Shape;21416;p14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7" name="Google Shape;21417;p14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8" name="Google Shape;21418;p14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9" name="Google Shape;21419;p14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0" name="Google Shape;21420;p14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1" name="Google Shape;21421;p14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2" name="Google Shape;21422;p14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3" name="Google Shape;21423;p14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4" name="Google Shape;21424;p14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5" name="Google Shape;21425;p14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6" name="Google Shape;21426;p14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7" name="Google Shape;21427;p14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8" name="Google Shape;21428;p14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9" name="Google Shape;21429;p14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0" name="Google Shape;21430;p14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1" name="Google Shape;21431;p14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2" name="Google Shape;21432;p14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3" name="Google Shape;21433;p14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4" name="Google Shape;21434;p14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5" name="Google Shape;21435;p14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6" name="Google Shape;21436;p14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7" name="Google Shape;21437;p14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8" name="Google Shape;21438;p14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9" name="Google Shape;21439;p14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0" name="Google Shape;21440;p14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1" name="Google Shape;21441;p14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2" name="Google Shape;21442;p14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3" name="Google Shape;21443;p14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4" name="Google Shape;21444;p14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5" name="Google Shape;21445;p14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6" name="Google Shape;21446;p14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7" name="Google Shape;21447;p14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8" name="Google Shape;21448;p14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9" name="Google Shape;21449;p14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0" name="Google Shape;21450;p14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1" name="Google Shape;21451;p14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2" name="Google Shape;21452;p14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3" name="Google Shape;21453;p14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4" name="Google Shape;21454;p14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5" name="Google Shape;21455;p14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6" name="Google Shape;21456;p14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7" name="Google Shape;21457;p14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8" name="Google Shape;21458;p14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9" name="Google Shape;21459;p14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60" name="Google Shape;21460;p14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61" name="Google Shape;21461;p14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62" name="Google Shape;21462;p14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63" name="Google Shape;21463;p14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64" name="Google Shape;21464;p14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65" name="Google Shape;21465;p14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66" name="Google Shape;21466;p14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67" name="Google Shape;21467;p14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68" name="Google Shape;21468;p14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69" name="Google Shape;21469;p14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0" name="Google Shape;21470;p14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1" name="Google Shape;21471;p14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2" name="Google Shape;21472;p14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3" name="Google Shape;21473;p14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4" name="Google Shape;21474;p14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5" name="Google Shape;21475;p14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6" name="Google Shape;21476;p14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7" name="Google Shape;21477;p14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8" name="Google Shape;21478;p14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9" name="Google Shape;21479;p14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0" name="Google Shape;21480;p14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1" name="Google Shape;21481;p14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2" name="Google Shape;21482;p14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3" name="Google Shape;21483;p14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4" name="Google Shape;21484;p14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5" name="Google Shape;21485;p14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6" name="Google Shape;21486;p14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7" name="Google Shape;21487;p14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8" name="Google Shape;21488;p14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9" name="Google Shape;21489;p14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0" name="Google Shape;21490;p14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1" name="Google Shape;21491;p14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2" name="Google Shape;21492;p14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3" name="Google Shape;21493;p14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4" name="Google Shape;21494;p14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5" name="Google Shape;21495;p14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6" name="Google Shape;21496;p14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7" name="Google Shape;21497;p14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8" name="Google Shape;21498;p14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9" name="Google Shape;21499;p14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0" name="Google Shape;21500;p14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1" name="Google Shape;21501;p14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2" name="Google Shape;21502;p14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3" name="Google Shape;21503;p14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4" name="Google Shape;21504;p14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5" name="Google Shape;21505;p14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6" name="Google Shape;21506;p14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7" name="Google Shape;21507;p14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8" name="Google Shape;21508;p14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9" name="Google Shape;21509;p14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10" name="Google Shape;21510;p14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11" name="Google Shape;21511;p14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12" name="Google Shape;21512;p14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13" name="Google Shape;21513;p14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14" name="Google Shape;21514;p14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15" name="Google Shape;21515;p14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16" name="Google Shape;21516;p14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17" name="Google Shape;21517;p14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18" name="Google Shape;21518;p14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19" name="Google Shape;21519;p14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0" name="Google Shape;21520;p14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1" name="Google Shape;21521;p14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2" name="Google Shape;21522;p14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3" name="Google Shape;21523;p14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4" name="Google Shape;21524;p14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5" name="Google Shape;21525;p14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6" name="Google Shape;21526;p14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7" name="Google Shape;21527;p14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8" name="Google Shape;21528;p14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9" name="Google Shape;21529;p14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0" name="Google Shape;21530;p14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1" name="Google Shape;21531;p14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2" name="Google Shape;21532;p14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3" name="Google Shape;21533;p14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4" name="Google Shape;21534;p14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5" name="Google Shape;21535;p14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6" name="Google Shape;21536;p14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7" name="Google Shape;21537;p14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8" name="Google Shape;21538;p14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9" name="Google Shape;21539;p14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40" name="Google Shape;21540;p14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41" name="Google Shape;21541;p14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42" name="Google Shape;21542;p14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43" name="Google Shape;21543;p14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44" name="Google Shape;21544;p14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45" name="Google Shape;21545;p14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46" name="Google Shape;21546;p14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47" name="Google Shape;21547;p14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48" name="Google Shape;21548;p14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49" name="Google Shape;21549;p14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50" name="Google Shape;21550;p14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51" name="Google Shape;21551;p14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52" name="Google Shape;21552;p14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53" name="Google Shape;21553;p14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54" name="Google Shape;21554;p14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55" name="Google Shape;21555;p14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56" name="Google Shape;21556;p14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57" name="Google Shape;21557;p14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58" name="Google Shape;21558;p14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59" name="Google Shape;21559;p14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0" name="Google Shape;21560;p14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1" name="Google Shape;21561;p14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2" name="Google Shape;21562;p14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3" name="Google Shape;21563;p14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4" name="Google Shape;21564;p14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5" name="Google Shape;21565;p14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6" name="Google Shape;21566;p14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7" name="Google Shape;21567;p14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8" name="Google Shape;21568;p14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9" name="Google Shape;21569;p14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70" name="Google Shape;21570;p14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71" name="Google Shape;21571;p14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72" name="Google Shape;21572;p14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73" name="Google Shape;21573;p14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74" name="Google Shape;21574;p14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75" name="Google Shape;21575;p14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76" name="Google Shape;21576;p14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77" name="Google Shape;21577;p14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78" name="Google Shape;21578;p14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79" name="Google Shape;21579;p14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80" name="Google Shape;21580;p14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81" name="Google Shape;21581;p14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82" name="Google Shape;21582;p14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83" name="Google Shape;21583;p14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84" name="Google Shape;21584;p14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85" name="Google Shape;21585;p14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86" name="Google Shape;21586;p14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87" name="Google Shape;21587;p14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88" name="Google Shape;21588;p14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89" name="Google Shape;21589;p14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90" name="Google Shape;21590;p14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91" name="Google Shape;21591;p14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92" name="Google Shape;21592;p14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93" name="Google Shape;21593;p14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94" name="Google Shape;21594;p14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95" name="Google Shape;21595;p14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96" name="Google Shape;21596;p14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97" name="Google Shape;21597;p14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98" name="Google Shape;21598;p14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99" name="Google Shape;21599;p14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0" name="Google Shape;21600;p14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1" name="Google Shape;21601;p14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2" name="Google Shape;21602;p14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3" name="Google Shape;21603;p14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4" name="Google Shape;21604;p14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5" name="Google Shape;21605;p14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6" name="Google Shape;21606;p14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7" name="Google Shape;21607;p14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8" name="Google Shape;21608;p14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9" name="Google Shape;21609;p14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10" name="Google Shape;21610;p14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11" name="Google Shape;21611;p14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12" name="Google Shape;21612;p14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13" name="Google Shape;21613;p14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14" name="Google Shape;21614;p14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15" name="Google Shape;21615;p14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16" name="Google Shape;21616;p14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17" name="Google Shape;21617;p14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18" name="Google Shape;21618;p14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19" name="Google Shape;21619;p14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0" name="Google Shape;21620;p14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1" name="Google Shape;21621;p14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2" name="Google Shape;21622;p14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3" name="Google Shape;21623;p14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4" name="Google Shape;21624;p14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5" name="Google Shape;21625;p14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6" name="Google Shape;21626;p14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7" name="Google Shape;21627;p14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8" name="Google Shape;21628;p14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9" name="Google Shape;21629;p14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0" name="Google Shape;21630;p14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1" name="Google Shape;21631;p14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2" name="Google Shape;21632;p14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3" name="Google Shape;21633;p14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4" name="Google Shape;21634;p14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5" name="Google Shape;21635;p14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6" name="Google Shape;21636;p14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7" name="Google Shape;21637;p14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8" name="Google Shape;21638;p14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9" name="Google Shape;21639;p14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0" name="Google Shape;21640;p14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1" name="Google Shape;21641;p14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2" name="Google Shape;21642;p14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3" name="Google Shape;21643;p14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4" name="Google Shape;21644;p14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5" name="Google Shape;21645;p14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6" name="Google Shape;21646;p14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7" name="Google Shape;21647;p14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8" name="Google Shape;21648;p14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9" name="Google Shape;21649;p14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0" name="Google Shape;21650;p14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1" name="Google Shape;21651;p14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2" name="Google Shape;21652;p14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3" name="Google Shape;21653;p14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4" name="Google Shape;21654;p14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5" name="Google Shape;21655;p14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6" name="Google Shape;21656;p14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7" name="Google Shape;21657;p14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8" name="Google Shape;21658;p14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9" name="Google Shape;21659;p14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60" name="Google Shape;21660;p14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61" name="Google Shape;21661;p14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62" name="Google Shape;21662;p14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63" name="Google Shape;21663;p14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64" name="Google Shape;21664;p14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65" name="Google Shape;21665;p14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66" name="Google Shape;21666;p14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67" name="Google Shape;21667;p14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68" name="Google Shape;21668;p14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69" name="Google Shape;21669;p14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0" name="Google Shape;21670;p14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1" name="Google Shape;21671;p14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2" name="Google Shape;21672;p14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3" name="Google Shape;21673;p14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4" name="Google Shape;21674;p14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5" name="Google Shape;21675;p14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6" name="Google Shape;21676;p14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7" name="Google Shape;21677;p14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8" name="Google Shape;21678;p14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9" name="Google Shape;21679;p14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0" name="Google Shape;21680;p14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1" name="Google Shape;21681;p14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2" name="Google Shape;21682;p14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3" name="Google Shape;21683;p14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4" name="Google Shape;21684;p14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5" name="Google Shape;21685;p14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6" name="Google Shape;21686;p14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7" name="Google Shape;21687;p14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8" name="Google Shape;21688;p14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9" name="Google Shape;21689;p14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90" name="Google Shape;21690;p14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91" name="Google Shape;21691;p14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92" name="Google Shape;21692;p14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93" name="Google Shape;21693;p14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94" name="Google Shape;21694;p14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95" name="Google Shape;21695;p14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96" name="Google Shape;21696;p14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97" name="Google Shape;21697;p14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98" name="Google Shape;21698;p14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99" name="Google Shape;21699;p14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00" name="Google Shape;21700;p14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01" name="Google Shape;21701;p14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02" name="Google Shape;21702;p14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03" name="Google Shape;21703;p14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04" name="Google Shape;21704;p14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05" name="Google Shape;21705;p14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06" name="Google Shape;21706;p14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07" name="Google Shape;21707;p14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08" name="Google Shape;21708;p14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09" name="Google Shape;21709;p14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10" name="Google Shape;21710;p14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11" name="Google Shape;21711;p14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12" name="Google Shape;21712;p14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13" name="Google Shape;21713;p14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14" name="Google Shape;21714;p14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15" name="Google Shape;21715;p14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16" name="Google Shape;21716;p14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17" name="Google Shape;21717;p14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18" name="Google Shape;21718;p14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19" name="Google Shape;21719;p14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20" name="Google Shape;21720;p14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21" name="Google Shape;21721;p14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22" name="Google Shape;21722;p14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23" name="Google Shape;21723;p14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24" name="Google Shape;21724;p14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25" name="Google Shape;21725;p14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26" name="Google Shape;21726;p14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27" name="Google Shape;21727;p14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28" name="Google Shape;21728;p14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29" name="Google Shape;21729;p14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0" name="Google Shape;21730;p14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1" name="Google Shape;21731;p14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2" name="Google Shape;21732;p14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3" name="Google Shape;21733;p14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4" name="Google Shape;21734;p14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5" name="Google Shape;21735;p14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6" name="Google Shape;21736;p14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7" name="Google Shape;21737;p14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8" name="Google Shape;21738;p14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9" name="Google Shape;21739;p14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0" name="Google Shape;21740;p14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1" name="Google Shape;21741;p14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2" name="Google Shape;21742;p14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3" name="Google Shape;21743;p14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4" name="Google Shape;21744;p14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5" name="Google Shape;21745;p14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6" name="Google Shape;21746;p14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7" name="Google Shape;21747;p14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8" name="Google Shape;21748;p14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9" name="Google Shape;21749;p14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0" name="Google Shape;21750;p14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1" name="Google Shape;21751;p14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2" name="Google Shape;21752;p14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3" name="Google Shape;21753;p14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4" name="Google Shape;21754;p14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5" name="Google Shape;21755;p14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6" name="Google Shape;21756;p14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7" name="Google Shape;21757;p14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8" name="Google Shape;21758;p14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9" name="Google Shape;21759;p14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0" name="Google Shape;21760;p14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1" name="Google Shape;21761;p14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2" name="Google Shape;21762;p14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3" name="Google Shape;21763;p14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4" name="Google Shape;21764;p14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5" name="Google Shape;21765;p14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6" name="Google Shape;21766;p14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7" name="Google Shape;21767;p14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8" name="Google Shape;21768;p14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9" name="Google Shape;21769;p14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0" name="Google Shape;21770;p14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1" name="Google Shape;21771;p14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2" name="Google Shape;21772;p14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3" name="Google Shape;21773;p14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4" name="Google Shape;21774;p14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5" name="Google Shape;21775;p14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6" name="Google Shape;21776;p14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7" name="Google Shape;21777;p14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8" name="Google Shape;21778;p14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9" name="Google Shape;21779;p14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0" name="Google Shape;21780;p14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1" name="Google Shape;21781;p14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2" name="Google Shape;21782;p14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3" name="Google Shape;21783;p14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4" name="Google Shape;21784;p14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5" name="Google Shape;21785;p14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6" name="Google Shape;21786;p14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7" name="Google Shape;21787;p14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8" name="Google Shape;21788;p14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9" name="Google Shape;21789;p14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0" name="Google Shape;21790;p14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1" name="Google Shape;21791;p14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2" name="Google Shape;21792;p14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3" name="Google Shape;21793;p14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4" name="Google Shape;21794;p14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5" name="Google Shape;21795;p14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6" name="Google Shape;21796;p14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7" name="Google Shape;21797;p14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8" name="Google Shape;21798;p14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9" name="Google Shape;21799;p14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0" name="Google Shape;21800;p14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1" name="Google Shape;21801;p14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2" name="Google Shape;21802;p14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3" name="Google Shape;21803;p14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4" name="Google Shape;21804;p14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5" name="Google Shape;21805;p14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6" name="Google Shape;21806;p14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7" name="Google Shape;21807;p14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8" name="Google Shape;21808;p14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9" name="Google Shape;21809;p14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10" name="Google Shape;21810;p14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11" name="Google Shape;21811;p14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12" name="Google Shape;21812;p14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13" name="Google Shape;21813;p14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14" name="Google Shape;21814;p14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15" name="Google Shape;21815;p14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16" name="Google Shape;21816;p14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17" name="Google Shape;21817;p14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18" name="Google Shape;21818;p14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19" name="Google Shape;21819;p14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20" name="Google Shape;21820;p14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21" name="Google Shape;21821;p14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22" name="Google Shape;21822;p14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23" name="Google Shape;21823;p14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24" name="Google Shape;21824;p14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25" name="Google Shape;21825;p14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26" name="Google Shape;21826;p14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27" name="Google Shape;21827;p14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28" name="Google Shape;21828;p14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29" name="Google Shape;21829;p14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30" name="Google Shape;21830;p14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31" name="Google Shape;21831;p14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32" name="Google Shape;21832;p14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33" name="Google Shape;21833;p14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34" name="Google Shape;21834;p14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35" name="Google Shape;21835;p14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36" name="Google Shape;21836;p14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37" name="Google Shape;21837;p14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38" name="Google Shape;21838;p14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39" name="Google Shape;21839;p14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40" name="Google Shape;21840;p14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41" name="Google Shape;21841;p14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42" name="Google Shape;21842;p14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43" name="Google Shape;21843;p14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44" name="Google Shape;21844;p14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45" name="Google Shape;21845;p14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46" name="Google Shape;21846;p14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47" name="Google Shape;21847;p14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48" name="Google Shape;21848;p14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49" name="Google Shape;21849;p14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0" name="Google Shape;21850;p14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1" name="Google Shape;21851;p14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2" name="Google Shape;21852;p14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3" name="Google Shape;21853;p14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4" name="Google Shape;21854;p14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5" name="Google Shape;21855;p14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6" name="Google Shape;21856;p14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7" name="Google Shape;21857;p14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8" name="Google Shape;21858;p14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9" name="Google Shape;21859;p14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60" name="Google Shape;21860;p14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61" name="Google Shape;21861;p14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62" name="Google Shape;21862;p14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63" name="Google Shape;21863;p14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64" name="Google Shape;21864;p14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65" name="Google Shape;21865;p14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66" name="Google Shape;21866;p14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67" name="Google Shape;21867;p14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68" name="Google Shape;21868;p14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69" name="Google Shape;21869;p14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0" name="Google Shape;21870;p14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1" name="Google Shape;21871;p14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2" name="Google Shape;21872;p14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3" name="Google Shape;21873;p14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4" name="Google Shape;21874;p14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5" name="Google Shape;21875;p14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6" name="Google Shape;21876;p14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7" name="Google Shape;21877;p14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8" name="Google Shape;21878;p14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9" name="Google Shape;21879;p14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0" name="Google Shape;21880;p14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1" name="Google Shape;21881;p14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2" name="Google Shape;21882;p14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3" name="Google Shape;21883;p14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4" name="Google Shape;21884;p14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5" name="Google Shape;21885;p14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6" name="Google Shape;21886;p14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7" name="Google Shape;21887;p14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8" name="Google Shape;21888;p14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9" name="Google Shape;21889;p14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0" name="Google Shape;21890;p14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1" name="Google Shape;21891;p14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2" name="Google Shape;21892;p14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3" name="Google Shape;21893;p14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4" name="Google Shape;21894;p14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5" name="Google Shape;21895;p14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6" name="Google Shape;21896;p14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7" name="Google Shape;21897;p14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8" name="Google Shape;21898;p14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9" name="Google Shape;21899;p14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0" name="Google Shape;21900;p14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1" name="Google Shape;21901;p14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2" name="Google Shape;21902;p14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3" name="Google Shape;21903;p14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4" name="Google Shape;21904;p14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5" name="Google Shape;21905;p14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6" name="Google Shape;21906;p14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7" name="Google Shape;21907;p14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8" name="Google Shape;21908;p14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9" name="Google Shape;21909;p14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0" name="Google Shape;21910;p14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1" name="Google Shape;21911;p14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2" name="Google Shape;21912;p14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3" name="Google Shape;21913;p14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4" name="Google Shape;21914;p14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5" name="Google Shape;21915;p14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6" name="Google Shape;21916;p14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7" name="Google Shape;21917;p14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8" name="Google Shape;21918;p14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9" name="Google Shape;21919;p14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0" name="Google Shape;21920;p14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1" name="Google Shape;21921;p14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2" name="Google Shape;21922;p14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3" name="Google Shape;21923;p14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4" name="Google Shape;21924;p14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5" name="Google Shape;21925;p14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6" name="Google Shape;21926;p14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7" name="Google Shape;21927;p14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8" name="Google Shape;21928;p14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9" name="Google Shape;21929;p14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30" name="Google Shape;21930;p14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31" name="Google Shape;21931;p14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32" name="Google Shape;21932;p14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33" name="Google Shape;21933;p14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34" name="Google Shape;21934;p14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35" name="Google Shape;21935;p14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36" name="Google Shape;21936;p14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37" name="Google Shape;21937;p14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38" name="Google Shape;21938;p14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39" name="Google Shape;21939;p14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40" name="Google Shape;21940;p14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41" name="Google Shape;21941;p14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42" name="Google Shape;21942;p14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43" name="Google Shape;21943;p14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44" name="Google Shape;21944;p14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45" name="Google Shape;21945;p14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46" name="Google Shape;21946;p14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47" name="Google Shape;21947;p14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48" name="Google Shape;21948;p14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49" name="Google Shape;21949;p14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0" name="Google Shape;21950;p14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1" name="Google Shape;21951;p14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2" name="Google Shape;21952;p14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3" name="Google Shape;21953;p14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4" name="Google Shape;21954;p14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5" name="Google Shape;21955;p14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6" name="Google Shape;21956;p14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7" name="Google Shape;21957;p14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8" name="Google Shape;21958;p14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9" name="Google Shape;21959;p14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0" name="Google Shape;21960;p14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1" name="Google Shape;21961;p14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2" name="Google Shape;21962;p14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3" name="Google Shape;21963;p14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4" name="Google Shape;21964;p14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5" name="Google Shape;21965;p14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6" name="Google Shape;21966;p14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7" name="Google Shape;21967;p14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8" name="Google Shape;21968;p14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9" name="Google Shape;21969;p14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0" name="Google Shape;21970;p14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1" name="Google Shape;21971;p14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2" name="Google Shape;21972;p14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3" name="Google Shape;21973;p14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4" name="Google Shape;21974;p14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5" name="Google Shape;21975;p14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6" name="Google Shape;21976;p14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7" name="Google Shape;21977;p14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8" name="Google Shape;21978;p14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9" name="Google Shape;21979;p14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80" name="Google Shape;21980;p14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81" name="Google Shape;21981;p14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82" name="Google Shape;21982;p14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83" name="Google Shape;21983;p14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84" name="Google Shape;21984;p14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85" name="Google Shape;21985;p14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86" name="Google Shape;21986;p14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87" name="Google Shape;21987;p14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88" name="Google Shape;21988;p14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89" name="Google Shape;21989;p14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0" name="Google Shape;21990;p14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1" name="Google Shape;21991;p14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2" name="Google Shape;21992;p14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3" name="Google Shape;21993;p14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4" name="Google Shape;21994;p14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5" name="Google Shape;21995;p14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6" name="Google Shape;21996;p14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7" name="Google Shape;21997;p14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8" name="Google Shape;21998;p14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9" name="Google Shape;21999;p14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0" name="Google Shape;22000;p14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1" name="Google Shape;22001;p14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2" name="Google Shape;22002;p14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3" name="Google Shape;22003;p14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4" name="Google Shape;22004;p14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5" name="Google Shape;22005;p14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6" name="Google Shape;22006;p14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7" name="Google Shape;22007;p14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8" name="Google Shape;22008;p14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9" name="Google Shape;22009;p14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10" name="Google Shape;22010;p14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11" name="Google Shape;22011;p14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12" name="Google Shape;22012;p14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13" name="Google Shape;22013;p14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14" name="Google Shape;22014;p14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15" name="Google Shape;22015;p14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16" name="Google Shape;22016;p14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17" name="Google Shape;22017;p14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18" name="Google Shape;22018;p14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19" name="Google Shape;22019;p14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20" name="Google Shape;22020;p14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21" name="Google Shape;22021;p14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22" name="Google Shape;22022;p14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23" name="Google Shape;22023;p14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24" name="Google Shape;22024;p14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25" name="Google Shape;22025;p14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26" name="Google Shape;22026;p14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27" name="Google Shape;22027;p14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28" name="Google Shape;22028;p14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29" name="Google Shape;22029;p14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30" name="Google Shape;22030;p14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31" name="Google Shape;22031;p14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32" name="Google Shape;22032;p14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33" name="Google Shape;22033;p14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34" name="Google Shape;22034;p14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35" name="Google Shape;22035;p14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36" name="Google Shape;22036;p14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37" name="Google Shape;22037;p14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38" name="Google Shape;22038;p14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39" name="Google Shape;22039;p14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2040" name="Google Shape;22040;p14"/>
          <p:cNvSpPr txBox="1"/>
          <p:nvPr>
            <p:ph type="title"/>
          </p:nvPr>
        </p:nvSpPr>
        <p:spPr>
          <a:xfrm rot="-299997">
            <a:off x="2174612" y="3269405"/>
            <a:ext cx="4953248" cy="41529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1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/>
        </p:txBody>
      </p:sp>
      <p:sp>
        <p:nvSpPr>
          <p:cNvPr id="22041" name="Google Shape;22041;p14"/>
          <p:cNvSpPr txBox="1"/>
          <p:nvPr>
            <p:ph idx="1" type="subTitle"/>
          </p:nvPr>
        </p:nvSpPr>
        <p:spPr>
          <a:xfrm rot="-299997">
            <a:off x="2073513" y="1456397"/>
            <a:ext cx="4953248" cy="1731588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/>
        </p:txBody>
      </p:sp>
      <p:pic>
        <p:nvPicPr>
          <p:cNvPr id="22042" name="Google Shape;22042;p14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rot="-9138318">
            <a:off x="6182525" y="3804360"/>
            <a:ext cx="2439574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2043" name="Google Shape;22043;p1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687126" y="348525"/>
            <a:ext cx="1802525" cy="1773700"/>
          </a:xfrm>
          <a:prstGeom prst="rect">
            <a:avLst/>
          </a:prstGeom>
          <a:noFill/>
          <a:ln>
            <a:noFill/>
          </a:ln>
        </p:spPr>
      </p:pic>
      <p:sp>
        <p:nvSpPr>
          <p:cNvPr id="22044" name="Google Shape;22044;p14"/>
          <p:cNvSpPr/>
          <p:nvPr/>
        </p:nvSpPr>
        <p:spPr>
          <a:xfrm rot="10800000">
            <a:off x="7369151" y="2987083"/>
            <a:ext cx="1022298" cy="1551740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2045" name="Google Shape;22045;p14"/>
          <p:cNvPicPr preferRelativeResize="0"/>
          <p:nvPr/>
        </p:nvPicPr>
        <p:blipFill rotWithShape="1">
          <a:blip r:embed="rId5">
            <a:alphaModFix/>
          </a:blip>
          <a:srcRect b="9587" l="0" r="4915" t="7979"/>
          <a:stretch/>
        </p:blipFill>
        <p:spPr>
          <a:xfrm rot="-1284691">
            <a:off x="1337400" y="-1651700"/>
            <a:ext cx="3006625" cy="2609849"/>
          </a:xfrm>
          <a:prstGeom prst="rect">
            <a:avLst/>
          </a:prstGeom>
          <a:noFill/>
          <a:ln>
            <a:noFill/>
          </a:ln>
        </p:spPr>
      </p:pic>
      <p:sp>
        <p:nvSpPr>
          <p:cNvPr id="22046" name="Google Shape;22046;p14"/>
          <p:cNvSpPr/>
          <p:nvPr/>
        </p:nvSpPr>
        <p:spPr>
          <a:xfrm rot="5400000">
            <a:off x="3543702" y="-152401"/>
            <a:ext cx="675850" cy="1832275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TITLE_ONLY_1">
    <p:spTree>
      <p:nvGrpSpPr>
        <p:cNvPr id="22047" name="Shape 22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048" name="Google Shape;22048;p15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22049" name="Google Shape;22049;p1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050" name="Google Shape;22050;p15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22051" name="Google Shape;22051;p15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52" name="Google Shape;22052;p15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53" name="Google Shape;22053;p15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54" name="Google Shape;22054;p15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55" name="Google Shape;22055;p15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56" name="Google Shape;22056;p15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57" name="Google Shape;22057;p15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58" name="Google Shape;22058;p15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59" name="Google Shape;22059;p15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60" name="Google Shape;22060;p15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61" name="Google Shape;22061;p15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62" name="Google Shape;22062;p15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63" name="Google Shape;22063;p15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64" name="Google Shape;22064;p15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65" name="Google Shape;22065;p15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66" name="Google Shape;22066;p15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67" name="Google Shape;22067;p15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68" name="Google Shape;22068;p15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69" name="Google Shape;22069;p15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70" name="Google Shape;22070;p15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71" name="Google Shape;22071;p15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72" name="Google Shape;22072;p15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73" name="Google Shape;22073;p15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74" name="Google Shape;22074;p15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75" name="Google Shape;22075;p15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76" name="Google Shape;22076;p15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77" name="Google Shape;22077;p15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78" name="Google Shape;22078;p15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79" name="Google Shape;22079;p15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0" name="Google Shape;22080;p15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1" name="Google Shape;22081;p15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2" name="Google Shape;22082;p15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3" name="Google Shape;22083;p15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4" name="Google Shape;22084;p15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5" name="Google Shape;22085;p15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6" name="Google Shape;22086;p15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7" name="Google Shape;22087;p15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8" name="Google Shape;22088;p15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9" name="Google Shape;22089;p15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90" name="Google Shape;22090;p15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91" name="Google Shape;22091;p15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92" name="Google Shape;22092;p15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93" name="Google Shape;22093;p15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94" name="Google Shape;22094;p15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95" name="Google Shape;22095;p15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96" name="Google Shape;22096;p15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97" name="Google Shape;22097;p15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98" name="Google Shape;22098;p15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99" name="Google Shape;22099;p15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00" name="Google Shape;22100;p15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01" name="Google Shape;22101;p15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02" name="Google Shape;22102;p15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03" name="Google Shape;22103;p15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04" name="Google Shape;22104;p15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05" name="Google Shape;22105;p15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06" name="Google Shape;22106;p15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07" name="Google Shape;22107;p15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08" name="Google Shape;22108;p15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09" name="Google Shape;22109;p15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10" name="Google Shape;22110;p15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11" name="Google Shape;22111;p15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12" name="Google Shape;22112;p15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13" name="Google Shape;22113;p15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14" name="Google Shape;22114;p15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15" name="Google Shape;22115;p15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16" name="Google Shape;22116;p15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17" name="Google Shape;22117;p15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18" name="Google Shape;22118;p15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19" name="Google Shape;22119;p15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20" name="Google Shape;22120;p15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21" name="Google Shape;22121;p15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22" name="Google Shape;22122;p15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23" name="Google Shape;22123;p15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24" name="Google Shape;22124;p15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25" name="Google Shape;22125;p15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26" name="Google Shape;22126;p15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27" name="Google Shape;22127;p15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28" name="Google Shape;22128;p15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29" name="Google Shape;22129;p15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30" name="Google Shape;22130;p15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31" name="Google Shape;22131;p15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32" name="Google Shape;22132;p15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33" name="Google Shape;22133;p15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34" name="Google Shape;22134;p15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35" name="Google Shape;22135;p15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36" name="Google Shape;22136;p15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37" name="Google Shape;22137;p15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38" name="Google Shape;22138;p15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39" name="Google Shape;22139;p15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40" name="Google Shape;22140;p15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41" name="Google Shape;22141;p15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42" name="Google Shape;22142;p15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43" name="Google Shape;22143;p15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44" name="Google Shape;22144;p15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45" name="Google Shape;22145;p15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46" name="Google Shape;22146;p15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47" name="Google Shape;22147;p15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48" name="Google Shape;22148;p15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49" name="Google Shape;22149;p15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50" name="Google Shape;22150;p15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51" name="Google Shape;22151;p15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52" name="Google Shape;22152;p15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53" name="Google Shape;22153;p15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54" name="Google Shape;22154;p15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55" name="Google Shape;22155;p15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56" name="Google Shape;22156;p15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57" name="Google Shape;22157;p15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58" name="Google Shape;22158;p15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59" name="Google Shape;22159;p15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60" name="Google Shape;22160;p15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61" name="Google Shape;22161;p15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62" name="Google Shape;22162;p15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63" name="Google Shape;22163;p15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64" name="Google Shape;22164;p15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65" name="Google Shape;22165;p15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66" name="Google Shape;22166;p15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67" name="Google Shape;22167;p15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68" name="Google Shape;22168;p15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69" name="Google Shape;22169;p15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70" name="Google Shape;22170;p15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71" name="Google Shape;22171;p15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72" name="Google Shape;22172;p15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73" name="Google Shape;22173;p15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74" name="Google Shape;22174;p15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75" name="Google Shape;22175;p15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76" name="Google Shape;22176;p15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77" name="Google Shape;22177;p15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78" name="Google Shape;22178;p15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79" name="Google Shape;22179;p15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80" name="Google Shape;22180;p15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81" name="Google Shape;22181;p15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82" name="Google Shape;22182;p15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83" name="Google Shape;22183;p15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84" name="Google Shape;22184;p15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85" name="Google Shape;22185;p15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86" name="Google Shape;22186;p15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87" name="Google Shape;22187;p15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88" name="Google Shape;22188;p15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89" name="Google Shape;22189;p15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0" name="Google Shape;22190;p15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1" name="Google Shape;22191;p15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2" name="Google Shape;22192;p15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3" name="Google Shape;22193;p15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4" name="Google Shape;22194;p15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5" name="Google Shape;22195;p15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6" name="Google Shape;22196;p15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7" name="Google Shape;22197;p15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8" name="Google Shape;22198;p15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9" name="Google Shape;22199;p15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00" name="Google Shape;22200;p15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01" name="Google Shape;22201;p15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02" name="Google Shape;22202;p15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03" name="Google Shape;22203;p15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04" name="Google Shape;22204;p15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05" name="Google Shape;22205;p15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06" name="Google Shape;22206;p15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07" name="Google Shape;22207;p15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08" name="Google Shape;22208;p15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09" name="Google Shape;22209;p15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0" name="Google Shape;22210;p15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1" name="Google Shape;22211;p15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2" name="Google Shape;22212;p15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3" name="Google Shape;22213;p15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4" name="Google Shape;22214;p15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5" name="Google Shape;22215;p15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6" name="Google Shape;22216;p15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7" name="Google Shape;22217;p15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8" name="Google Shape;22218;p15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9" name="Google Shape;22219;p15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0" name="Google Shape;22220;p15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1" name="Google Shape;22221;p15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2" name="Google Shape;22222;p15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3" name="Google Shape;22223;p15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4" name="Google Shape;22224;p15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5" name="Google Shape;22225;p15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6" name="Google Shape;22226;p15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7" name="Google Shape;22227;p15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8" name="Google Shape;22228;p15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9" name="Google Shape;22229;p15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0" name="Google Shape;22230;p15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1" name="Google Shape;22231;p15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2" name="Google Shape;22232;p15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3" name="Google Shape;22233;p15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4" name="Google Shape;22234;p15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5" name="Google Shape;22235;p15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6" name="Google Shape;22236;p15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7" name="Google Shape;22237;p15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8" name="Google Shape;22238;p15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9" name="Google Shape;22239;p15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40" name="Google Shape;22240;p15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41" name="Google Shape;22241;p15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42" name="Google Shape;22242;p15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43" name="Google Shape;22243;p15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44" name="Google Shape;22244;p15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45" name="Google Shape;22245;p15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46" name="Google Shape;22246;p15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47" name="Google Shape;22247;p15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48" name="Google Shape;22248;p15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49" name="Google Shape;22249;p15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0" name="Google Shape;22250;p15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1" name="Google Shape;22251;p15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2" name="Google Shape;22252;p15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3" name="Google Shape;22253;p15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4" name="Google Shape;22254;p15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5" name="Google Shape;22255;p15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6" name="Google Shape;22256;p15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7" name="Google Shape;22257;p15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8" name="Google Shape;22258;p15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9" name="Google Shape;22259;p15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0" name="Google Shape;22260;p15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1" name="Google Shape;22261;p15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2" name="Google Shape;22262;p15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3" name="Google Shape;22263;p15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4" name="Google Shape;22264;p15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5" name="Google Shape;22265;p15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6" name="Google Shape;22266;p15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7" name="Google Shape;22267;p15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8" name="Google Shape;22268;p15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9" name="Google Shape;22269;p15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0" name="Google Shape;22270;p15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1" name="Google Shape;22271;p15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2" name="Google Shape;22272;p15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3" name="Google Shape;22273;p15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4" name="Google Shape;22274;p15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5" name="Google Shape;22275;p15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6" name="Google Shape;22276;p15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7" name="Google Shape;22277;p15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8" name="Google Shape;22278;p15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9" name="Google Shape;22279;p15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0" name="Google Shape;22280;p15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1" name="Google Shape;22281;p15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2" name="Google Shape;22282;p15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3" name="Google Shape;22283;p15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4" name="Google Shape;22284;p15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5" name="Google Shape;22285;p15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6" name="Google Shape;22286;p15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7" name="Google Shape;22287;p15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8" name="Google Shape;22288;p15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9" name="Google Shape;22289;p15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0" name="Google Shape;22290;p15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1" name="Google Shape;22291;p15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2" name="Google Shape;22292;p15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3" name="Google Shape;22293;p15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4" name="Google Shape;22294;p15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5" name="Google Shape;22295;p15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6" name="Google Shape;22296;p15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7" name="Google Shape;22297;p15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8" name="Google Shape;22298;p15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9" name="Google Shape;22299;p15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0" name="Google Shape;22300;p15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1" name="Google Shape;22301;p15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2" name="Google Shape;22302;p15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3" name="Google Shape;22303;p15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4" name="Google Shape;22304;p15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5" name="Google Shape;22305;p15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6" name="Google Shape;22306;p15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7" name="Google Shape;22307;p15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8" name="Google Shape;22308;p15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9" name="Google Shape;22309;p15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0" name="Google Shape;22310;p15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1" name="Google Shape;22311;p15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2" name="Google Shape;22312;p15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3" name="Google Shape;22313;p15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4" name="Google Shape;22314;p15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5" name="Google Shape;22315;p15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6" name="Google Shape;22316;p15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7" name="Google Shape;22317;p15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8" name="Google Shape;22318;p15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9" name="Google Shape;22319;p15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0" name="Google Shape;22320;p15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1" name="Google Shape;22321;p15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2" name="Google Shape;22322;p15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3" name="Google Shape;22323;p15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4" name="Google Shape;22324;p15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5" name="Google Shape;22325;p15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6" name="Google Shape;22326;p15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7" name="Google Shape;22327;p15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8" name="Google Shape;22328;p15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9" name="Google Shape;22329;p15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0" name="Google Shape;22330;p15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1" name="Google Shape;22331;p15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2" name="Google Shape;22332;p15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3" name="Google Shape;22333;p15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4" name="Google Shape;22334;p15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5" name="Google Shape;22335;p15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6" name="Google Shape;22336;p15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7" name="Google Shape;22337;p15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8" name="Google Shape;22338;p15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9" name="Google Shape;22339;p15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0" name="Google Shape;22340;p15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1" name="Google Shape;22341;p15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2" name="Google Shape;22342;p15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3" name="Google Shape;22343;p15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4" name="Google Shape;22344;p15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5" name="Google Shape;22345;p15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6" name="Google Shape;22346;p15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7" name="Google Shape;22347;p15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8" name="Google Shape;22348;p15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9" name="Google Shape;22349;p15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0" name="Google Shape;22350;p15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1" name="Google Shape;22351;p15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2" name="Google Shape;22352;p15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3" name="Google Shape;22353;p15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4" name="Google Shape;22354;p15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5" name="Google Shape;22355;p15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6" name="Google Shape;22356;p15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7" name="Google Shape;22357;p15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8" name="Google Shape;22358;p15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9" name="Google Shape;22359;p15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60" name="Google Shape;22360;p15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61" name="Google Shape;22361;p15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62" name="Google Shape;22362;p15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63" name="Google Shape;22363;p15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64" name="Google Shape;22364;p15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65" name="Google Shape;22365;p15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66" name="Google Shape;22366;p15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67" name="Google Shape;22367;p15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68" name="Google Shape;22368;p15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69" name="Google Shape;22369;p15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0" name="Google Shape;22370;p15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1" name="Google Shape;22371;p15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2" name="Google Shape;22372;p15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3" name="Google Shape;22373;p15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4" name="Google Shape;22374;p15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5" name="Google Shape;22375;p15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6" name="Google Shape;22376;p15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7" name="Google Shape;22377;p15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8" name="Google Shape;22378;p15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9" name="Google Shape;22379;p15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0" name="Google Shape;22380;p15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1" name="Google Shape;22381;p15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2" name="Google Shape;22382;p15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3" name="Google Shape;22383;p15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4" name="Google Shape;22384;p15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5" name="Google Shape;22385;p15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6" name="Google Shape;22386;p15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7" name="Google Shape;22387;p15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8" name="Google Shape;22388;p15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9" name="Google Shape;22389;p15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90" name="Google Shape;22390;p15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91" name="Google Shape;22391;p15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92" name="Google Shape;22392;p15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93" name="Google Shape;22393;p15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94" name="Google Shape;22394;p15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95" name="Google Shape;22395;p15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96" name="Google Shape;22396;p15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97" name="Google Shape;22397;p15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98" name="Google Shape;22398;p15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99" name="Google Shape;22399;p15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0" name="Google Shape;22400;p15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1" name="Google Shape;22401;p15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2" name="Google Shape;22402;p15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3" name="Google Shape;22403;p15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4" name="Google Shape;22404;p15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5" name="Google Shape;22405;p15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6" name="Google Shape;22406;p15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7" name="Google Shape;22407;p15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8" name="Google Shape;22408;p15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9" name="Google Shape;22409;p15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10" name="Google Shape;22410;p15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11" name="Google Shape;22411;p15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12" name="Google Shape;22412;p15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13" name="Google Shape;22413;p15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14" name="Google Shape;22414;p15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15" name="Google Shape;22415;p15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16" name="Google Shape;22416;p15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17" name="Google Shape;22417;p15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18" name="Google Shape;22418;p15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19" name="Google Shape;22419;p15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0" name="Google Shape;22420;p15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1" name="Google Shape;22421;p15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2" name="Google Shape;22422;p15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3" name="Google Shape;22423;p15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4" name="Google Shape;22424;p15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5" name="Google Shape;22425;p15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6" name="Google Shape;22426;p15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7" name="Google Shape;22427;p15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8" name="Google Shape;22428;p15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9" name="Google Shape;22429;p15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0" name="Google Shape;22430;p15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1" name="Google Shape;22431;p15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2" name="Google Shape;22432;p15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3" name="Google Shape;22433;p15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4" name="Google Shape;22434;p15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5" name="Google Shape;22435;p15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6" name="Google Shape;22436;p15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7" name="Google Shape;22437;p15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8" name="Google Shape;22438;p15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9" name="Google Shape;22439;p15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40" name="Google Shape;22440;p15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41" name="Google Shape;22441;p15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42" name="Google Shape;22442;p15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43" name="Google Shape;22443;p15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44" name="Google Shape;22444;p15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45" name="Google Shape;22445;p15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46" name="Google Shape;22446;p15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47" name="Google Shape;22447;p15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48" name="Google Shape;22448;p15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49" name="Google Shape;22449;p15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0" name="Google Shape;22450;p15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1" name="Google Shape;22451;p15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2" name="Google Shape;22452;p15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3" name="Google Shape;22453;p15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4" name="Google Shape;22454;p15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5" name="Google Shape;22455;p15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6" name="Google Shape;22456;p15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7" name="Google Shape;22457;p15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8" name="Google Shape;22458;p15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9" name="Google Shape;22459;p15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0" name="Google Shape;22460;p15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1" name="Google Shape;22461;p15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2" name="Google Shape;22462;p15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3" name="Google Shape;22463;p15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4" name="Google Shape;22464;p15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5" name="Google Shape;22465;p15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6" name="Google Shape;22466;p15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7" name="Google Shape;22467;p15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8" name="Google Shape;22468;p15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9" name="Google Shape;22469;p15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70" name="Google Shape;22470;p15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71" name="Google Shape;22471;p15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72" name="Google Shape;22472;p15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73" name="Google Shape;22473;p15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74" name="Google Shape;22474;p15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75" name="Google Shape;22475;p15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76" name="Google Shape;22476;p15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77" name="Google Shape;22477;p15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78" name="Google Shape;22478;p15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79" name="Google Shape;22479;p15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0" name="Google Shape;22480;p15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1" name="Google Shape;22481;p15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2" name="Google Shape;22482;p15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3" name="Google Shape;22483;p15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4" name="Google Shape;22484;p15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5" name="Google Shape;22485;p15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6" name="Google Shape;22486;p15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7" name="Google Shape;22487;p15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8" name="Google Shape;22488;p15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9" name="Google Shape;22489;p15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90" name="Google Shape;22490;p15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91" name="Google Shape;22491;p15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92" name="Google Shape;22492;p15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93" name="Google Shape;22493;p15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94" name="Google Shape;22494;p15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95" name="Google Shape;22495;p15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96" name="Google Shape;22496;p15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97" name="Google Shape;22497;p15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98" name="Google Shape;22498;p15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99" name="Google Shape;22499;p15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00" name="Google Shape;22500;p15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01" name="Google Shape;22501;p15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02" name="Google Shape;22502;p15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03" name="Google Shape;22503;p15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04" name="Google Shape;22504;p15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05" name="Google Shape;22505;p15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06" name="Google Shape;22506;p15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07" name="Google Shape;22507;p15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08" name="Google Shape;22508;p15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09" name="Google Shape;22509;p15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10" name="Google Shape;22510;p15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11" name="Google Shape;22511;p15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12" name="Google Shape;22512;p15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13" name="Google Shape;22513;p15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14" name="Google Shape;22514;p15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15" name="Google Shape;22515;p15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16" name="Google Shape;22516;p15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17" name="Google Shape;22517;p15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18" name="Google Shape;22518;p15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19" name="Google Shape;22519;p15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20" name="Google Shape;22520;p15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21" name="Google Shape;22521;p15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22" name="Google Shape;22522;p15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23" name="Google Shape;22523;p15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24" name="Google Shape;22524;p15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25" name="Google Shape;22525;p15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26" name="Google Shape;22526;p15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27" name="Google Shape;22527;p15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28" name="Google Shape;22528;p15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29" name="Google Shape;22529;p15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30" name="Google Shape;22530;p15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31" name="Google Shape;22531;p15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32" name="Google Shape;22532;p15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33" name="Google Shape;22533;p15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34" name="Google Shape;22534;p15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35" name="Google Shape;22535;p15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36" name="Google Shape;22536;p15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37" name="Google Shape;22537;p15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38" name="Google Shape;22538;p15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39" name="Google Shape;22539;p15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0" name="Google Shape;22540;p15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1" name="Google Shape;22541;p15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2" name="Google Shape;22542;p15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3" name="Google Shape;22543;p15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4" name="Google Shape;22544;p15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5" name="Google Shape;22545;p15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6" name="Google Shape;22546;p15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7" name="Google Shape;22547;p15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8" name="Google Shape;22548;p15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9" name="Google Shape;22549;p15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50" name="Google Shape;22550;p15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51" name="Google Shape;22551;p15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52" name="Google Shape;22552;p15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53" name="Google Shape;22553;p15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54" name="Google Shape;22554;p15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55" name="Google Shape;22555;p15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56" name="Google Shape;22556;p15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57" name="Google Shape;22557;p15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58" name="Google Shape;22558;p15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59" name="Google Shape;22559;p15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60" name="Google Shape;22560;p15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61" name="Google Shape;22561;p15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62" name="Google Shape;22562;p15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63" name="Google Shape;22563;p15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64" name="Google Shape;22564;p15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65" name="Google Shape;22565;p15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66" name="Google Shape;22566;p15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67" name="Google Shape;22567;p15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68" name="Google Shape;22568;p15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69" name="Google Shape;22569;p15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70" name="Google Shape;22570;p15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71" name="Google Shape;22571;p15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72" name="Google Shape;22572;p15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73" name="Google Shape;22573;p15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74" name="Google Shape;22574;p15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75" name="Google Shape;22575;p15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76" name="Google Shape;22576;p15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77" name="Google Shape;22577;p15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78" name="Google Shape;22578;p15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79" name="Google Shape;22579;p15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80" name="Google Shape;22580;p15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81" name="Google Shape;22581;p15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82" name="Google Shape;22582;p15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83" name="Google Shape;22583;p15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84" name="Google Shape;22584;p15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85" name="Google Shape;22585;p15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86" name="Google Shape;22586;p15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87" name="Google Shape;22587;p15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88" name="Google Shape;22588;p15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89" name="Google Shape;22589;p15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90" name="Google Shape;22590;p15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91" name="Google Shape;22591;p15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92" name="Google Shape;22592;p15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93" name="Google Shape;22593;p15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94" name="Google Shape;22594;p15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95" name="Google Shape;22595;p15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96" name="Google Shape;22596;p15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97" name="Google Shape;22597;p15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98" name="Google Shape;22598;p15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99" name="Google Shape;22599;p15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00" name="Google Shape;22600;p15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01" name="Google Shape;22601;p15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02" name="Google Shape;22602;p15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03" name="Google Shape;22603;p15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04" name="Google Shape;22604;p15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05" name="Google Shape;22605;p15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06" name="Google Shape;22606;p15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07" name="Google Shape;22607;p15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08" name="Google Shape;22608;p15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09" name="Google Shape;22609;p15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10" name="Google Shape;22610;p15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11" name="Google Shape;22611;p15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12" name="Google Shape;22612;p15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13" name="Google Shape;22613;p15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14" name="Google Shape;22614;p15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15" name="Google Shape;22615;p15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16" name="Google Shape;22616;p15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17" name="Google Shape;22617;p15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18" name="Google Shape;22618;p15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19" name="Google Shape;22619;p15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20" name="Google Shape;22620;p15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21" name="Google Shape;22621;p15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22" name="Google Shape;22622;p15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23" name="Google Shape;22623;p15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24" name="Google Shape;22624;p15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25" name="Google Shape;22625;p15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26" name="Google Shape;22626;p15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27" name="Google Shape;22627;p15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28" name="Google Shape;22628;p15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29" name="Google Shape;22629;p15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30" name="Google Shape;22630;p15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31" name="Google Shape;22631;p15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32" name="Google Shape;22632;p15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33" name="Google Shape;22633;p15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34" name="Google Shape;22634;p15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35" name="Google Shape;22635;p15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36" name="Google Shape;22636;p15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37" name="Google Shape;22637;p15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38" name="Google Shape;22638;p15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39" name="Google Shape;22639;p15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40" name="Google Shape;22640;p15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41" name="Google Shape;22641;p15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42" name="Google Shape;22642;p15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43" name="Google Shape;22643;p15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44" name="Google Shape;22644;p15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45" name="Google Shape;22645;p15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46" name="Google Shape;22646;p15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47" name="Google Shape;22647;p15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48" name="Google Shape;22648;p15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49" name="Google Shape;22649;p15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50" name="Google Shape;22650;p15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51" name="Google Shape;22651;p15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52" name="Google Shape;22652;p15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53" name="Google Shape;22653;p15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54" name="Google Shape;22654;p15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55" name="Google Shape;22655;p15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56" name="Google Shape;22656;p15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57" name="Google Shape;22657;p15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58" name="Google Shape;22658;p15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59" name="Google Shape;22659;p15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60" name="Google Shape;22660;p15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61" name="Google Shape;22661;p15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62" name="Google Shape;22662;p15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63" name="Google Shape;22663;p15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64" name="Google Shape;22664;p15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65" name="Google Shape;22665;p15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66" name="Google Shape;22666;p15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67" name="Google Shape;22667;p15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68" name="Google Shape;22668;p15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69" name="Google Shape;22669;p15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70" name="Google Shape;22670;p15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71" name="Google Shape;22671;p15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72" name="Google Shape;22672;p15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73" name="Google Shape;22673;p15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74" name="Google Shape;22674;p15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75" name="Google Shape;22675;p15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76" name="Google Shape;22676;p15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77" name="Google Shape;22677;p15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78" name="Google Shape;22678;p15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79" name="Google Shape;22679;p15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80" name="Google Shape;22680;p15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81" name="Google Shape;22681;p15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82" name="Google Shape;22682;p15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83" name="Google Shape;22683;p15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84" name="Google Shape;22684;p15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85" name="Google Shape;22685;p15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86" name="Google Shape;22686;p15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87" name="Google Shape;22687;p15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88" name="Google Shape;22688;p15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89" name="Google Shape;22689;p15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90" name="Google Shape;22690;p15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91" name="Google Shape;22691;p15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92" name="Google Shape;22692;p15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93" name="Google Shape;22693;p15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94" name="Google Shape;22694;p15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95" name="Google Shape;22695;p15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96" name="Google Shape;22696;p15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97" name="Google Shape;22697;p15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98" name="Google Shape;22698;p15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99" name="Google Shape;22699;p15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00" name="Google Shape;22700;p15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01" name="Google Shape;22701;p15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02" name="Google Shape;22702;p15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03" name="Google Shape;22703;p15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04" name="Google Shape;22704;p15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05" name="Google Shape;22705;p15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06" name="Google Shape;22706;p15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07" name="Google Shape;22707;p15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08" name="Google Shape;22708;p15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09" name="Google Shape;22709;p15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10" name="Google Shape;22710;p15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11" name="Google Shape;22711;p15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12" name="Google Shape;22712;p15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13" name="Google Shape;22713;p15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14" name="Google Shape;22714;p15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15" name="Google Shape;22715;p15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16" name="Google Shape;22716;p15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17" name="Google Shape;22717;p15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18" name="Google Shape;22718;p15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19" name="Google Shape;22719;p15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20" name="Google Shape;22720;p15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21" name="Google Shape;22721;p15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22" name="Google Shape;22722;p15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23" name="Google Shape;22723;p15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24" name="Google Shape;22724;p15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25" name="Google Shape;22725;p15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26" name="Google Shape;22726;p15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27" name="Google Shape;22727;p15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28" name="Google Shape;22728;p15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29" name="Google Shape;22729;p15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30" name="Google Shape;22730;p15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31" name="Google Shape;22731;p15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32" name="Google Shape;22732;p15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33" name="Google Shape;22733;p15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34" name="Google Shape;22734;p15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35" name="Google Shape;22735;p15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36" name="Google Shape;22736;p15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37" name="Google Shape;22737;p15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38" name="Google Shape;22738;p15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39" name="Google Shape;22739;p15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40" name="Google Shape;22740;p15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41" name="Google Shape;22741;p15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42" name="Google Shape;22742;p15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43" name="Google Shape;22743;p15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44" name="Google Shape;22744;p15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45" name="Google Shape;22745;p15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46" name="Google Shape;22746;p15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47" name="Google Shape;22747;p15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48" name="Google Shape;22748;p15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49" name="Google Shape;22749;p15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50" name="Google Shape;22750;p15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51" name="Google Shape;22751;p15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52" name="Google Shape;22752;p15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53" name="Google Shape;22753;p15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54" name="Google Shape;22754;p15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55" name="Google Shape;22755;p15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56" name="Google Shape;22756;p15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57" name="Google Shape;22757;p15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58" name="Google Shape;22758;p15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59" name="Google Shape;22759;p15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60" name="Google Shape;22760;p15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61" name="Google Shape;22761;p15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62" name="Google Shape;22762;p15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63" name="Google Shape;22763;p15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64" name="Google Shape;22764;p15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65" name="Google Shape;22765;p15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66" name="Google Shape;22766;p15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67" name="Google Shape;22767;p15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68" name="Google Shape;22768;p15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69" name="Google Shape;22769;p15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70" name="Google Shape;22770;p15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71" name="Google Shape;22771;p15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72" name="Google Shape;22772;p15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73" name="Google Shape;22773;p15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74" name="Google Shape;22774;p15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75" name="Google Shape;22775;p15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76" name="Google Shape;22776;p15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77" name="Google Shape;22777;p15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78" name="Google Shape;22778;p15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79" name="Google Shape;22779;p15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80" name="Google Shape;22780;p15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81" name="Google Shape;22781;p15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82" name="Google Shape;22782;p15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83" name="Google Shape;22783;p15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84" name="Google Shape;22784;p15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85" name="Google Shape;22785;p15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86" name="Google Shape;22786;p15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87" name="Google Shape;22787;p15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88" name="Google Shape;22788;p15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89" name="Google Shape;22789;p15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90" name="Google Shape;22790;p15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91" name="Google Shape;22791;p15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92" name="Google Shape;22792;p15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93" name="Google Shape;22793;p15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94" name="Google Shape;22794;p15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95" name="Google Shape;22795;p15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96" name="Google Shape;22796;p15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97" name="Google Shape;22797;p15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98" name="Google Shape;22798;p15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99" name="Google Shape;22799;p15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00" name="Google Shape;22800;p15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01" name="Google Shape;22801;p15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02" name="Google Shape;22802;p15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03" name="Google Shape;22803;p15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04" name="Google Shape;22804;p15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05" name="Google Shape;22805;p15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06" name="Google Shape;22806;p15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07" name="Google Shape;22807;p15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08" name="Google Shape;22808;p15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09" name="Google Shape;22809;p15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10" name="Google Shape;22810;p15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11" name="Google Shape;22811;p15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12" name="Google Shape;22812;p15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13" name="Google Shape;22813;p15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14" name="Google Shape;22814;p15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15" name="Google Shape;22815;p15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16" name="Google Shape;22816;p15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17" name="Google Shape;22817;p15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18" name="Google Shape;22818;p15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19" name="Google Shape;22819;p15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20" name="Google Shape;22820;p15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21" name="Google Shape;22821;p15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22" name="Google Shape;22822;p15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23" name="Google Shape;22823;p15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24" name="Google Shape;22824;p15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25" name="Google Shape;22825;p15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26" name="Google Shape;22826;p15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27" name="Google Shape;22827;p15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28" name="Google Shape;22828;p15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29" name="Google Shape;22829;p15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0" name="Google Shape;22830;p15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1" name="Google Shape;22831;p15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2" name="Google Shape;22832;p15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3" name="Google Shape;22833;p15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4" name="Google Shape;22834;p15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5" name="Google Shape;22835;p15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6" name="Google Shape;22836;p15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7" name="Google Shape;22837;p15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8" name="Google Shape;22838;p15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9" name="Google Shape;22839;p15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40" name="Google Shape;22840;p15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41" name="Google Shape;22841;p15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42" name="Google Shape;22842;p15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43" name="Google Shape;22843;p15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44" name="Google Shape;22844;p15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45" name="Google Shape;22845;p15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46" name="Google Shape;22846;p15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47" name="Google Shape;22847;p15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48" name="Google Shape;22848;p15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49" name="Google Shape;22849;p15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50" name="Google Shape;22850;p15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51" name="Google Shape;22851;p15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52" name="Google Shape;22852;p15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53" name="Google Shape;22853;p15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54" name="Google Shape;22854;p15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55" name="Google Shape;22855;p15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56" name="Google Shape;22856;p15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57" name="Google Shape;22857;p15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58" name="Google Shape;22858;p15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59" name="Google Shape;22859;p15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0" name="Google Shape;22860;p15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1" name="Google Shape;22861;p15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2" name="Google Shape;22862;p15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3" name="Google Shape;22863;p15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4" name="Google Shape;22864;p15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5" name="Google Shape;22865;p15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6" name="Google Shape;22866;p15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7" name="Google Shape;22867;p15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8" name="Google Shape;22868;p15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9" name="Google Shape;22869;p15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70" name="Google Shape;22870;p15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71" name="Google Shape;22871;p15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72" name="Google Shape;22872;p15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73" name="Google Shape;22873;p15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74" name="Google Shape;22874;p15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75" name="Google Shape;22875;p15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76" name="Google Shape;22876;p15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77" name="Google Shape;22877;p15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78" name="Google Shape;22878;p15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79" name="Google Shape;22879;p15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80" name="Google Shape;22880;p15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81" name="Google Shape;22881;p15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82" name="Google Shape;22882;p15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83" name="Google Shape;22883;p15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84" name="Google Shape;22884;p15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85" name="Google Shape;22885;p15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86" name="Google Shape;22886;p15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87" name="Google Shape;22887;p15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88" name="Google Shape;22888;p15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89" name="Google Shape;22889;p15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90" name="Google Shape;22890;p15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91" name="Google Shape;22891;p15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92" name="Google Shape;22892;p15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93" name="Google Shape;22893;p15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94" name="Google Shape;22894;p15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95" name="Google Shape;22895;p15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96" name="Google Shape;22896;p15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97" name="Google Shape;22897;p15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98" name="Google Shape;22898;p15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99" name="Google Shape;22899;p15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00" name="Google Shape;22900;p15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01" name="Google Shape;22901;p15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02" name="Google Shape;22902;p15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03" name="Google Shape;22903;p15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04" name="Google Shape;22904;p15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05" name="Google Shape;22905;p15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06" name="Google Shape;22906;p15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07" name="Google Shape;22907;p15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08" name="Google Shape;22908;p15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09" name="Google Shape;22909;p15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10" name="Google Shape;22910;p15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11" name="Google Shape;22911;p15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12" name="Google Shape;22912;p15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13" name="Google Shape;22913;p15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14" name="Google Shape;22914;p15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15" name="Google Shape;22915;p15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16" name="Google Shape;22916;p15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17" name="Google Shape;22917;p15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18" name="Google Shape;22918;p15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19" name="Google Shape;22919;p15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0" name="Google Shape;22920;p15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1" name="Google Shape;22921;p15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2" name="Google Shape;22922;p15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3" name="Google Shape;22923;p15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4" name="Google Shape;22924;p15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5" name="Google Shape;22925;p15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6" name="Google Shape;22926;p15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7" name="Google Shape;22927;p15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8" name="Google Shape;22928;p15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9" name="Google Shape;22929;p15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0" name="Google Shape;22930;p15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1" name="Google Shape;22931;p15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2" name="Google Shape;22932;p15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3" name="Google Shape;22933;p15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4" name="Google Shape;22934;p15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5" name="Google Shape;22935;p15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6" name="Google Shape;22936;p15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7" name="Google Shape;22937;p15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8" name="Google Shape;22938;p15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9" name="Google Shape;22939;p15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0" name="Google Shape;22940;p15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1" name="Google Shape;22941;p15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2" name="Google Shape;22942;p15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3" name="Google Shape;22943;p15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4" name="Google Shape;22944;p15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5" name="Google Shape;22945;p15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6" name="Google Shape;22946;p15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7" name="Google Shape;22947;p15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8" name="Google Shape;22948;p15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9" name="Google Shape;22949;p15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0" name="Google Shape;22950;p15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1" name="Google Shape;22951;p15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2" name="Google Shape;22952;p15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3" name="Google Shape;22953;p15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4" name="Google Shape;22954;p15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5" name="Google Shape;22955;p15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6" name="Google Shape;22956;p15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7" name="Google Shape;22957;p15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8" name="Google Shape;22958;p15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9" name="Google Shape;22959;p15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60" name="Google Shape;22960;p15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61" name="Google Shape;22961;p15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62" name="Google Shape;22962;p15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63" name="Google Shape;22963;p15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64" name="Google Shape;22964;p15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65" name="Google Shape;22965;p15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66" name="Google Shape;22966;p15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67" name="Google Shape;22967;p15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68" name="Google Shape;22968;p15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69" name="Google Shape;22969;p15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0" name="Google Shape;22970;p15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1" name="Google Shape;22971;p15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2" name="Google Shape;22972;p15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3" name="Google Shape;22973;p15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4" name="Google Shape;22974;p15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5" name="Google Shape;22975;p15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6" name="Google Shape;22976;p15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7" name="Google Shape;22977;p15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8" name="Google Shape;22978;p15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9" name="Google Shape;22979;p15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0" name="Google Shape;22980;p15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1" name="Google Shape;22981;p15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2" name="Google Shape;22982;p15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3" name="Google Shape;22983;p15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4" name="Google Shape;22984;p15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5" name="Google Shape;22985;p15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6" name="Google Shape;22986;p15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7" name="Google Shape;22987;p15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8" name="Google Shape;22988;p15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9" name="Google Shape;22989;p15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0" name="Google Shape;22990;p15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1" name="Google Shape;22991;p15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2" name="Google Shape;22992;p15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3" name="Google Shape;22993;p15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4" name="Google Shape;22994;p15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5" name="Google Shape;22995;p15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6" name="Google Shape;22996;p15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7" name="Google Shape;22997;p15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8" name="Google Shape;22998;p15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9" name="Google Shape;22999;p15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0" name="Google Shape;23000;p15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1" name="Google Shape;23001;p15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2" name="Google Shape;23002;p15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3" name="Google Shape;23003;p15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4" name="Google Shape;23004;p15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5" name="Google Shape;23005;p15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6" name="Google Shape;23006;p15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7" name="Google Shape;23007;p15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8" name="Google Shape;23008;p15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9" name="Google Shape;23009;p15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0" name="Google Shape;23010;p15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1" name="Google Shape;23011;p15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2" name="Google Shape;23012;p15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3" name="Google Shape;23013;p15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4" name="Google Shape;23014;p15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5" name="Google Shape;23015;p15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6" name="Google Shape;23016;p15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7" name="Google Shape;23017;p15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8" name="Google Shape;23018;p15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9" name="Google Shape;23019;p15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20" name="Google Shape;23020;p15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21" name="Google Shape;23021;p15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22" name="Google Shape;23022;p15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23" name="Google Shape;23023;p15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24" name="Google Shape;23024;p15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25" name="Google Shape;23025;p15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26" name="Google Shape;23026;p15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27" name="Google Shape;23027;p15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28" name="Google Shape;23028;p15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29" name="Google Shape;23029;p15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30" name="Google Shape;23030;p15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31" name="Google Shape;23031;p15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32" name="Google Shape;23032;p15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33" name="Google Shape;23033;p15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34" name="Google Shape;23034;p15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35" name="Google Shape;23035;p15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36" name="Google Shape;23036;p15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37" name="Google Shape;23037;p15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38" name="Google Shape;23038;p15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39" name="Google Shape;23039;p15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0" name="Google Shape;23040;p15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1" name="Google Shape;23041;p15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2" name="Google Shape;23042;p15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3" name="Google Shape;23043;p15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4" name="Google Shape;23044;p15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5" name="Google Shape;23045;p15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6" name="Google Shape;23046;p15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7" name="Google Shape;23047;p15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8" name="Google Shape;23048;p15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9" name="Google Shape;23049;p15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50" name="Google Shape;23050;p15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51" name="Google Shape;23051;p15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52" name="Google Shape;23052;p15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53" name="Google Shape;23053;p15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54" name="Google Shape;23054;p15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55" name="Google Shape;23055;p15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56" name="Google Shape;23056;p15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57" name="Google Shape;23057;p15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58" name="Google Shape;23058;p15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59" name="Google Shape;23059;p15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60" name="Google Shape;23060;p15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61" name="Google Shape;23061;p15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62" name="Google Shape;23062;p15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63" name="Google Shape;23063;p15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64" name="Google Shape;23064;p15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65" name="Google Shape;23065;p15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66" name="Google Shape;23066;p15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67" name="Google Shape;23067;p15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68" name="Google Shape;23068;p15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69" name="Google Shape;23069;p15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70" name="Google Shape;23070;p15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71" name="Google Shape;23071;p15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72" name="Google Shape;23072;p15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73" name="Google Shape;23073;p15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74" name="Google Shape;23074;p15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75" name="Google Shape;23075;p15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76" name="Google Shape;23076;p15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77" name="Google Shape;23077;p15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78" name="Google Shape;23078;p15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79" name="Google Shape;23079;p15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80" name="Google Shape;23080;p15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81" name="Google Shape;23081;p15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82" name="Google Shape;23082;p15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83" name="Google Shape;23083;p15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84" name="Google Shape;23084;p15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85" name="Google Shape;23085;p15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86" name="Google Shape;23086;p15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87" name="Google Shape;23087;p15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88" name="Google Shape;23088;p15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89" name="Google Shape;23089;p15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90" name="Google Shape;23090;p15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91" name="Google Shape;23091;p15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92" name="Google Shape;23092;p15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93" name="Google Shape;23093;p15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94" name="Google Shape;23094;p15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95" name="Google Shape;23095;p15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96" name="Google Shape;23096;p15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97" name="Google Shape;23097;p15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98" name="Google Shape;23098;p15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99" name="Google Shape;23099;p15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0" name="Google Shape;23100;p15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1" name="Google Shape;23101;p15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2" name="Google Shape;23102;p15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3" name="Google Shape;23103;p15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4" name="Google Shape;23104;p15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5" name="Google Shape;23105;p15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6" name="Google Shape;23106;p15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7" name="Google Shape;23107;p15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8" name="Google Shape;23108;p15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9" name="Google Shape;23109;p15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0" name="Google Shape;23110;p15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1" name="Google Shape;23111;p15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2" name="Google Shape;23112;p15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3" name="Google Shape;23113;p15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4" name="Google Shape;23114;p15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5" name="Google Shape;23115;p15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6" name="Google Shape;23116;p15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7" name="Google Shape;23117;p15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8" name="Google Shape;23118;p15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9" name="Google Shape;23119;p15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20" name="Google Shape;23120;p15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21" name="Google Shape;23121;p15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22" name="Google Shape;23122;p15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23" name="Google Shape;23123;p15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24" name="Google Shape;23124;p15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25" name="Google Shape;23125;p15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26" name="Google Shape;23126;p15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27" name="Google Shape;23127;p15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28" name="Google Shape;23128;p15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29" name="Google Shape;23129;p15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30" name="Google Shape;23130;p15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31" name="Google Shape;23131;p15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32" name="Google Shape;23132;p15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33" name="Google Shape;23133;p15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34" name="Google Shape;23134;p15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35" name="Google Shape;23135;p15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36" name="Google Shape;23136;p15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37" name="Google Shape;23137;p15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38" name="Google Shape;23138;p15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39" name="Google Shape;23139;p15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40" name="Google Shape;23140;p15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41" name="Google Shape;23141;p15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42" name="Google Shape;23142;p15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43" name="Google Shape;23143;p15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44" name="Google Shape;23144;p15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45" name="Google Shape;23145;p15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46" name="Google Shape;23146;p15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47" name="Google Shape;23147;p15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48" name="Google Shape;23148;p15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49" name="Google Shape;23149;p15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50" name="Google Shape;23150;p15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51" name="Google Shape;23151;p15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52" name="Google Shape;23152;p15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53" name="Google Shape;23153;p15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54" name="Google Shape;23154;p15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55" name="Google Shape;23155;p15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56" name="Google Shape;23156;p15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57" name="Google Shape;23157;p15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58" name="Google Shape;23158;p15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59" name="Google Shape;23159;p15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60" name="Google Shape;23160;p15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61" name="Google Shape;23161;p15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62" name="Google Shape;23162;p15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63" name="Google Shape;23163;p15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64" name="Google Shape;23164;p15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65" name="Google Shape;23165;p15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66" name="Google Shape;23166;p15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67" name="Google Shape;23167;p15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68" name="Google Shape;23168;p15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69" name="Google Shape;23169;p15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70" name="Google Shape;23170;p15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71" name="Google Shape;23171;p15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72" name="Google Shape;23172;p15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73" name="Google Shape;23173;p15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74" name="Google Shape;23174;p15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75" name="Google Shape;23175;p15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76" name="Google Shape;23176;p15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77" name="Google Shape;23177;p15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78" name="Google Shape;23178;p15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79" name="Google Shape;23179;p15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80" name="Google Shape;23180;p15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81" name="Google Shape;23181;p15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82" name="Google Shape;23182;p15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83" name="Google Shape;23183;p15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84" name="Google Shape;23184;p15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85" name="Google Shape;23185;p15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86" name="Google Shape;23186;p15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87" name="Google Shape;23187;p15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88" name="Google Shape;23188;p15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89" name="Google Shape;23189;p15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90" name="Google Shape;23190;p15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91" name="Google Shape;23191;p15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92" name="Google Shape;23192;p15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93" name="Google Shape;23193;p15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94" name="Google Shape;23194;p15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95" name="Google Shape;23195;p15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96" name="Google Shape;23196;p15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97" name="Google Shape;23197;p15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98" name="Google Shape;23198;p15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99" name="Google Shape;23199;p15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0" name="Google Shape;23200;p15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1" name="Google Shape;23201;p15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2" name="Google Shape;23202;p15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3" name="Google Shape;23203;p15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4" name="Google Shape;23204;p15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5" name="Google Shape;23205;p15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6" name="Google Shape;23206;p15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7" name="Google Shape;23207;p15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8" name="Google Shape;23208;p15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9" name="Google Shape;23209;p15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10" name="Google Shape;23210;p15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11" name="Google Shape;23211;p15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12" name="Google Shape;23212;p15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13" name="Google Shape;23213;p15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14" name="Google Shape;23214;p15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15" name="Google Shape;23215;p15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16" name="Google Shape;23216;p15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17" name="Google Shape;23217;p15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18" name="Google Shape;23218;p15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19" name="Google Shape;23219;p15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20" name="Google Shape;23220;p15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21" name="Google Shape;23221;p15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22" name="Google Shape;23222;p15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23" name="Google Shape;23223;p15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24" name="Google Shape;23224;p15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25" name="Google Shape;23225;p15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26" name="Google Shape;23226;p15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27" name="Google Shape;23227;p15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28" name="Google Shape;23228;p15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29" name="Google Shape;23229;p15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30" name="Google Shape;23230;p15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31" name="Google Shape;23231;p15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32" name="Google Shape;23232;p15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33" name="Google Shape;23233;p15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34" name="Google Shape;23234;p15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35" name="Google Shape;23235;p15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36" name="Google Shape;23236;p15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37" name="Google Shape;23237;p15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38" name="Google Shape;23238;p15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39" name="Google Shape;23239;p15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40" name="Google Shape;23240;p15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41" name="Google Shape;23241;p15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42" name="Google Shape;23242;p15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43" name="Google Shape;23243;p15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44" name="Google Shape;23244;p15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45" name="Google Shape;23245;p15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46" name="Google Shape;23246;p15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47" name="Google Shape;23247;p15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48" name="Google Shape;23248;p15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49" name="Google Shape;23249;p15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50" name="Google Shape;23250;p15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51" name="Google Shape;23251;p15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52" name="Google Shape;23252;p15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53" name="Google Shape;23253;p15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54" name="Google Shape;23254;p15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55" name="Google Shape;23255;p15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56" name="Google Shape;23256;p15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57" name="Google Shape;23257;p15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58" name="Google Shape;23258;p15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59" name="Google Shape;23259;p15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60" name="Google Shape;23260;p15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61" name="Google Shape;23261;p15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62" name="Google Shape;23262;p15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63" name="Google Shape;23263;p15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64" name="Google Shape;23264;p15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65" name="Google Shape;23265;p15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66" name="Google Shape;23266;p15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67" name="Google Shape;23267;p15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68" name="Google Shape;23268;p15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69" name="Google Shape;23269;p15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70" name="Google Shape;23270;p15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71" name="Google Shape;23271;p15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72" name="Google Shape;23272;p15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73" name="Google Shape;23273;p15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74" name="Google Shape;23274;p15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75" name="Google Shape;23275;p15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76" name="Google Shape;23276;p15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77" name="Google Shape;23277;p15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78" name="Google Shape;23278;p15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79" name="Google Shape;23279;p15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80" name="Google Shape;23280;p15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81" name="Google Shape;23281;p15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82" name="Google Shape;23282;p15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83" name="Google Shape;23283;p15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84" name="Google Shape;23284;p15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85" name="Google Shape;23285;p15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86" name="Google Shape;23286;p15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87" name="Google Shape;23287;p15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88" name="Google Shape;23288;p15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89" name="Google Shape;23289;p15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90" name="Google Shape;23290;p15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91" name="Google Shape;23291;p15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92" name="Google Shape;23292;p15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93" name="Google Shape;23293;p15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94" name="Google Shape;23294;p15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95" name="Google Shape;23295;p15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96" name="Google Shape;23296;p15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97" name="Google Shape;23297;p15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98" name="Google Shape;23298;p15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99" name="Google Shape;23299;p15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00" name="Google Shape;23300;p15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01" name="Google Shape;23301;p15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02" name="Google Shape;23302;p15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03" name="Google Shape;23303;p15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04" name="Google Shape;23304;p15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05" name="Google Shape;23305;p15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06" name="Google Shape;23306;p15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07" name="Google Shape;23307;p15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08" name="Google Shape;23308;p15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09" name="Google Shape;23309;p15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10" name="Google Shape;23310;p15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11" name="Google Shape;23311;p15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12" name="Google Shape;23312;p15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13" name="Google Shape;23313;p15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14" name="Google Shape;23314;p15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15" name="Google Shape;23315;p15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16" name="Google Shape;23316;p15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17" name="Google Shape;23317;p15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18" name="Google Shape;23318;p15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19" name="Google Shape;23319;p15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20" name="Google Shape;23320;p15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21" name="Google Shape;23321;p15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22" name="Google Shape;23322;p15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23" name="Google Shape;23323;p15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24" name="Google Shape;23324;p15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25" name="Google Shape;23325;p15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26" name="Google Shape;23326;p15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27" name="Google Shape;23327;p15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28" name="Google Shape;23328;p15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29" name="Google Shape;23329;p15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0" name="Google Shape;23330;p15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1" name="Google Shape;23331;p15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2" name="Google Shape;23332;p15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3" name="Google Shape;23333;p15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4" name="Google Shape;23334;p15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5" name="Google Shape;23335;p15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6" name="Google Shape;23336;p15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7" name="Google Shape;23337;p15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8" name="Google Shape;23338;p15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9" name="Google Shape;23339;p15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40" name="Google Shape;23340;p15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41" name="Google Shape;23341;p15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42" name="Google Shape;23342;p15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43" name="Google Shape;23343;p15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44" name="Google Shape;23344;p15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45" name="Google Shape;23345;p15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46" name="Google Shape;23346;p15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47" name="Google Shape;23347;p15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48" name="Google Shape;23348;p15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49" name="Google Shape;23349;p15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50" name="Google Shape;23350;p15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51" name="Google Shape;23351;p15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52" name="Google Shape;23352;p15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53" name="Google Shape;23353;p15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54" name="Google Shape;23354;p15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55" name="Google Shape;23355;p15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56" name="Google Shape;23356;p15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57" name="Google Shape;23357;p15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58" name="Google Shape;23358;p15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59" name="Google Shape;23359;p15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0" name="Google Shape;23360;p15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1" name="Google Shape;23361;p15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2" name="Google Shape;23362;p15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3" name="Google Shape;23363;p15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4" name="Google Shape;23364;p15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5" name="Google Shape;23365;p15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6" name="Google Shape;23366;p15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7" name="Google Shape;23367;p15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8" name="Google Shape;23368;p15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9" name="Google Shape;23369;p15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70" name="Google Shape;23370;p15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71" name="Google Shape;23371;p15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72" name="Google Shape;23372;p15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73" name="Google Shape;23373;p15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74" name="Google Shape;23374;p15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75" name="Google Shape;23375;p15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76" name="Google Shape;23376;p15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77" name="Google Shape;23377;p15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78" name="Google Shape;23378;p15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79" name="Google Shape;23379;p15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80" name="Google Shape;23380;p15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81" name="Google Shape;23381;p15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82" name="Google Shape;23382;p15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83" name="Google Shape;23383;p15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84" name="Google Shape;23384;p15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85" name="Google Shape;23385;p15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86" name="Google Shape;23386;p15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87" name="Google Shape;23387;p15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88" name="Google Shape;23388;p15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89" name="Google Shape;23389;p15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90" name="Google Shape;23390;p15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91" name="Google Shape;23391;p15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92" name="Google Shape;23392;p15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93" name="Google Shape;23393;p15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94" name="Google Shape;23394;p15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95" name="Google Shape;23395;p15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96" name="Google Shape;23396;p15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97" name="Google Shape;23397;p15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98" name="Google Shape;23398;p15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99" name="Google Shape;23399;p15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00" name="Google Shape;23400;p15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01" name="Google Shape;23401;p15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02" name="Google Shape;23402;p15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03" name="Google Shape;23403;p15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04" name="Google Shape;23404;p15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05" name="Google Shape;23405;p15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06" name="Google Shape;23406;p15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07" name="Google Shape;23407;p15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08" name="Google Shape;23408;p15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09" name="Google Shape;23409;p15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0" name="Google Shape;23410;p15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1" name="Google Shape;23411;p15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2" name="Google Shape;23412;p15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3" name="Google Shape;23413;p15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4" name="Google Shape;23414;p15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5" name="Google Shape;23415;p15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6" name="Google Shape;23416;p15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7" name="Google Shape;23417;p15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8" name="Google Shape;23418;p15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9" name="Google Shape;23419;p15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0" name="Google Shape;23420;p15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1" name="Google Shape;23421;p15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2" name="Google Shape;23422;p15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3" name="Google Shape;23423;p15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4" name="Google Shape;23424;p15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5" name="Google Shape;23425;p15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6" name="Google Shape;23426;p15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7" name="Google Shape;23427;p15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8" name="Google Shape;23428;p15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9" name="Google Shape;23429;p15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30" name="Google Shape;23430;p15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31" name="Google Shape;23431;p15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32" name="Google Shape;23432;p15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33" name="Google Shape;23433;p15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34" name="Google Shape;23434;p15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35" name="Google Shape;23435;p15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36" name="Google Shape;23436;p15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37" name="Google Shape;23437;p15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38" name="Google Shape;23438;p15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39" name="Google Shape;23439;p15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40" name="Google Shape;23440;p15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41" name="Google Shape;23441;p15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42" name="Google Shape;23442;p15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43" name="Google Shape;23443;p15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44" name="Google Shape;23444;p15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45" name="Google Shape;23445;p15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46" name="Google Shape;23446;p15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47" name="Google Shape;23447;p15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48" name="Google Shape;23448;p15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49" name="Google Shape;23449;p15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50" name="Google Shape;23450;p15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51" name="Google Shape;23451;p15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52" name="Google Shape;23452;p15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53" name="Google Shape;23453;p15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54" name="Google Shape;23454;p15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55" name="Google Shape;23455;p15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56" name="Google Shape;23456;p15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57" name="Google Shape;23457;p15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58" name="Google Shape;23458;p15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59" name="Google Shape;23459;p15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60" name="Google Shape;23460;p15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61" name="Google Shape;23461;p15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62" name="Google Shape;23462;p15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63" name="Google Shape;23463;p15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64" name="Google Shape;23464;p15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65" name="Google Shape;23465;p15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66" name="Google Shape;23466;p15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67" name="Google Shape;23467;p15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68" name="Google Shape;23468;p15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69" name="Google Shape;23469;p15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70" name="Google Shape;23470;p15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71" name="Google Shape;23471;p15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72" name="Google Shape;23472;p15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73" name="Google Shape;23473;p15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74" name="Google Shape;23474;p15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75" name="Google Shape;23475;p15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76" name="Google Shape;23476;p15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77" name="Google Shape;23477;p15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78" name="Google Shape;23478;p15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79" name="Google Shape;23479;p15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80" name="Google Shape;23480;p15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81" name="Google Shape;23481;p15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82" name="Google Shape;23482;p15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83" name="Google Shape;23483;p15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84" name="Google Shape;23484;p15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85" name="Google Shape;23485;p15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86" name="Google Shape;23486;p15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87" name="Google Shape;23487;p15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88" name="Google Shape;23488;p15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89" name="Google Shape;23489;p15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90" name="Google Shape;23490;p15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91" name="Google Shape;23491;p15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92" name="Google Shape;23492;p15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93" name="Google Shape;23493;p15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94" name="Google Shape;23494;p15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95" name="Google Shape;23495;p15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96" name="Google Shape;23496;p15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97" name="Google Shape;23497;p15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98" name="Google Shape;23498;p15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99" name="Google Shape;23499;p15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00" name="Google Shape;23500;p15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01" name="Google Shape;23501;p15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02" name="Google Shape;23502;p15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03" name="Google Shape;23503;p15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04" name="Google Shape;23504;p15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05" name="Google Shape;23505;p15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06" name="Google Shape;23506;p15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07" name="Google Shape;23507;p15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08" name="Google Shape;23508;p15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09" name="Google Shape;23509;p15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10" name="Google Shape;23510;p15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11" name="Google Shape;23511;p15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12" name="Google Shape;23512;p15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13" name="Google Shape;23513;p15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14" name="Google Shape;23514;p15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15" name="Google Shape;23515;p15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16" name="Google Shape;23516;p15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17" name="Google Shape;23517;p15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18" name="Google Shape;23518;p15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19" name="Google Shape;23519;p15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20" name="Google Shape;23520;p15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21" name="Google Shape;23521;p15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22" name="Google Shape;23522;p15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23" name="Google Shape;23523;p15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24" name="Google Shape;23524;p15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25" name="Google Shape;23525;p15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26" name="Google Shape;23526;p15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27" name="Google Shape;23527;p15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28" name="Google Shape;23528;p15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29" name="Google Shape;23529;p15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30" name="Google Shape;23530;p15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31" name="Google Shape;23531;p15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32" name="Google Shape;23532;p15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33" name="Google Shape;23533;p15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34" name="Google Shape;23534;p15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35" name="Google Shape;23535;p15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36" name="Google Shape;23536;p15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37" name="Google Shape;23537;p15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38" name="Google Shape;23538;p15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39" name="Google Shape;23539;p15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0" name="Google Shape;23540;p15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1" name="Google Shape;23541;p15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2" name="Google Shape;23542;p15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3" name="Google Shape;23543;p15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4" name="Google Shape;23544;p15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5" name="Google Shape;23545;p15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6" name="Google Shape;23546;p15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7" name="Google Shape;23547;p15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8" name="Google Shape;23548;p15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9" name="Google Shape;23549;p15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50" name="Google Shape;23550;p15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51" name="Google Shape;23551;p15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52" name="Google Shape;23552;p15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53" name="Google Shape;23553;p15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54" name="Google Shape;23554;p15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55" name="Google Shape;23555;p15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56" name="Google Shape;23556;p15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57" name="Google Shape;23557;p15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58" name="Google Shape;23558;p15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59" name="Google Shape;23559;p15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0" name="Google Shape;23560;p15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1" name="Google Shape;23561;p15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2" name="Google Shape;23562;p15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3" name="Google Shape;23563;p15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4" name="Google Shape;23564;p15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5" name="Google Shape;23565;p15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6" name="Google Shape;23566;p15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7" name="Google Shape;23567;p15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8" name="Google Shape;23568;p15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9" name="Google Shape;23569;p15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70" name="Google Shape;23570;p15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71" name="Google Shape;23571;p15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72" name="Google Shape;23572;p15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73" name="Google Shape;23573;p15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74" name="Google Shape;23574;p15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75" name="Google Shape;23575;p15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76" name="Google Shape;23576;p15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77" name="Google Shape;23577;p15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78" name="Google Shape;23578;p15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79" name="Google Shape;23579;p15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80" name="Google Shape;23580;p15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81" name="Google Shape;23581;p15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82" name="Google Shape;23582;p15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83" name="Google Shape;23583;p15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84" name="Google Shape;23584;p15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85" name="Google Shape;23585;p15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86" name="Google Shape;23586;p15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87" name="Google Shape;23587;p15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88" name="Google Shape;23588;p15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89" name="Google Shape;23589;p15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90" name="Google Shape;23590;p15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91" name="Google Shape;23591;p15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92" name="Google Shape;23592;p15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93" name="Google Shape;23593;p15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94" name="Google Shape;23594;p15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95" name="Google Shape;23595;p15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96" name="Google Shape;23596;p15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97" name="Google Shape;23597;p15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98" name="Google Shape;23598;p15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99" name="Google Shape;23599;p15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00" name="Google Shape;23600;p15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01" name="Google Shape;23601;p15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02" name="Google Shape;23602;p15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03" name="Google Shape;23603;p15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04" name="Google Shape;23604;p15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05" name="Google Shape;23605;p15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06" name="Google Shape;23606;p15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07" name="Google Shape;23607;p15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08" name="Google Shape;23608;p15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09" name="Google Shape;23609;p15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10" name="Google Shape;23610;p15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11" name="Google Shape;23611;p15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12" name="Google Shape;23612;p15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13" name="Google Shape;23613;p15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14" name="Google Shape;23614;p15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15" name="Google Shape;23615;p15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16" name="Google Shape;23616;p15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17" name="Google Shape;23617;p15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18" name="Google Shape;23618;p15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19" name="Google Shape;23619;p15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20" name="Google Shape;23620;p15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21" name="Google Shape;23621;p15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22" name="Google Shape;23622;p15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23" name="Google Shape;23623;p15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24" name="Google Shape;23624;p15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25" name="Google Shape;23625;p15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26" name="Google Shape;23626;p15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27" name="Google Shape;23627;p15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28" name="Google Shape;23628;p15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29" name="Google Shape;23629;p15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30" name="Google Shape;23630;p15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31" name="Google Shape;23631;p15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32" name="Google Shape;23632;p15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33" name="Google Shape;23633;p15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34" name="Google Shape;23634;p15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35" name="Google Shape;23635;p15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36" name="Google Shape;23636;p15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37" name="Google Shape;23637;p15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38" name="Google Shape;23638;p15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39" name="Google Shape;23639;p15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40" name="Google Shape;23640;p15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41" name="Google Shape;23641;p15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42" name="Google Shape;23642;p15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43" name="Google Shape;23643;p15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44" name="Google Shape;23644;p15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45" name="Google Shape;23645;p15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46" name="Google Shape;23646;p15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47" name="Google Shape;23647;p15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48" name="Google Shape;23648;p15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49" name="Google Shape;23649;p15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50" name="Google Shape;23650;p15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51" name="Google Shape;23651;p15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52" name="Google Shape;23652;p15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53" name="Google Shape;23653;p15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54" name="Google Shape;23654;p15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55" name="Google Shape;23655;p15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56" name="Google Shape;23656;p15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57" name="Google Shape;23657;p15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58" name="Google Shape;23658;p15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59" name="Google Shape;23659;p15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60" name="Google Shape;23660;p15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61" name="Google Shape;23661;p15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62" name="Google Shape;23662;p15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63" name="Google Shape;23663;p15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64" name="Google Shape;23664;p15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65" name="Google Shape;23665;p15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66" name="Google Shape;23666;p15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67" name="Google Shape;23667;p15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68" name="Google Shape;23668;p15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69" name="Google Shape;23669;p15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70" name="Google Shape;23670;p15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71" name="Google Shape;23671;p15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72" name="Google Shape;23672;p15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73" name="Google Shape;23673;p15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74" name="Google Shape;23674;p15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75" name="Google Shape;23675;p15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76" name="Google Shape;23676;p15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77" name="Google Shape;23677;p15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78" name="Google Shape;23678;p15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79" name="Google Shape;23679;p15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80" name="Google Shape;23680;p15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81" name="Google Shape;23681;p15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82" name="Google Shape;23682;p15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83" name="Google Shape;23683;p15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84" name="Google Shape;23684;p15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85" name="Google Shape;23685;p15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86" name="Google Shape;23686;p15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87" name="Google Shape;23687;p15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88" name="Google Shape;23688;p15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89" name="Google Shape;23689;p15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90" name="Google Shape;23690;p15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91" name="Google Shape;23691;p15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92" name="Google Shape;23692;p15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93" name="Google Shape;23693;p15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94" name="Google Shape;23694;p15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95" name="Google Shape;23695;p15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96" name="Google Shape;23696;p15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97" name="Google Shape;23697;p15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98" name="Google Shape;23698;p15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99" name="Google Shape;23699;p15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00" name="Google Shape;23700;p15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01" name="Google Shape;23701;p15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02" name="Google Shape;23702;p15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03" name="Google Shape;23703;p15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04" name="Google Shape;23704;p15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05" name="Google Shape;23705;p15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06" name="Google Shape;23706;p15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07" name="Google Shape;23707;p15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08" name="Google Shape;23708;p15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09" name="Google Shape;23709;p15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0" name="Google Shape;23710;p15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1" name="Google Shape;23711;p15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2" name="Google Shape;23712;p15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3" name="Google Shape;23713;p15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4" name="Google Shape;23714;p15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5" name="Google Shape;23715;p15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6" name="Google Shape;23716;p15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7" name="Google Shape;23717;p15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8" name="Google Shape;23718;p15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9" name="Google Shape;23719;p15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20" name="Google Shape;23720;p15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21" name="Google Shape;23721;p15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22" name="Google Shape;23722;p15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23" name="Google Shape;23723;p15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24" name="Google Shape;23724;p15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25" name="Google Shape;23725;p15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26" name="Google Shape;23726;p15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27" name="Google Shape;23727;p15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28" name="Google Shape;23728;p15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29" name="Google Shape;23729;p15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30" name="Google Shape;23730;p15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31" name="Google Shape;23731;p15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32" name="Google Shape;23732;p15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33" name="Google Shape;23733;p15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34" name="Google Shape;23734;p15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35" name="Google Shape;23735;p15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36" name="Google Shape;23736;p15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37" name="Google Shape;23737;p15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38" name="Google Shape;23738;p15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39" name="Google Shape;23739;p15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40" name="Google Shape;23740;p15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41" name="Google Shape;23741;p15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42" name="Google Shape;23742;p15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43" name="Google Shape;23743;p15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44" name="Google Shape;23744;p15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45" name="Google Shape;23745;p15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46" name="Google Shape;23746;p15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47" name="Google Shape;23747;p15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48" name="Google Shape;23748;p15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49" name="Google Shape;23749;p15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50" name="Google Shape;23750;p15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51" name="Google Shape;23751;p15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52" name="Google Shape;23752;p15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53" name="Google Shape;23753;p15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54" name="Google Shape;23754;p15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55" name="Google Shape;23755;p15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56" name="Google Shape;23756;p15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57" name="Google Shape;23757;p15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58" name="Google Shape;23758;p15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59" name="Google Shape;23759;p15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0" name="Google Shape;23760;p15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1" name="Google Shape;23761;p15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2" name="Google Shape;23762;p15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3" name="Google Shape;23763;p15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4" name="Google Shape;23764;p15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5" name="Google Shape;23765;p15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6" name="Google Shape;23766;p15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7" name="Google Shape;23767;p15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8" name="Google Shape;23768;p15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9" name="Google Shape;23769;p15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0" name="Google Shape;23770;p15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1" name="Google Shape;23771;p15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2" name="Google Shape;23772;p15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3" name="Google Shape;23773;p15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4" name="Google Shape;23774;p15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5" name="Google Shape;23775;p15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6" name="Google Shape;23776;p15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7" name="Google Shape;23777;p15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8" name="Google Shape;23778;p15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9" name="Google Shape;23779;p15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80" name="Google Shape;23780;p15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81" name="Google Shape;23781;p15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82" name="Google Shape;23782;p15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83" name="Google Shape;23783;p15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84" name="Google Shape;23784;p15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85" name="Google Shape;23785;p15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86" name="Google Shape;23786;p15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87" name="Google Shape;23787;p15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88" name="Google Shape;23788;p15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89" name="Google Shape;23789;p15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90" name="Google Shape;23790;p15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91" name="Google Shape;23791;p15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92" name="Google Shape;23792;p15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93" name="Google Shape;23793;p15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94" name="Google Shape;23794;p15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95" name="Google Shape;23795;p15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96" name="Google Shape;23796;p15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97" name="Google Shape;23797;p15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98" name="Google Shape;23798;p15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99" name="Google Shape;23799;p15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0" name="Google Shape;23800;p15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1" name="Google Shape;23801;p15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2" name="Google Shape;23802;p15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3" name="Google Shape;23803;p15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4" name="Google Shape;23804;p15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5" name="Google Shape;23805;p15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6" name="Google Shape;23806;p15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7" name="Google Shape;23807;p15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8" name="Google Shape;23808;p15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9" name="Google Shape;23809;p15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10" name="Google Shape;23810;p15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11" name="Google Shape;23811;p15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12" name="Google Shape;23812;p15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13" name="Google Shape;23813;p15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14" name="Google Shape;23814;p15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15" name="Google Shape;23815;p15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16" name="Google Shape;23816;p15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17" name="Google Shape;23817;p15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18" name="Google Shape;23818;p15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19" name="Google Shape;23819;p15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0" name="Google Shape;23820;p15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1" name="Google Shape;23821;p15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2" name="Google Shape;23822;p15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3" name="Google Shape;23823;p15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4" name="Google Shape;23824;p15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5" name="Google Shape;23825;p15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6" name="Google Shape;23826;p15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7" name="Google Shape;23827;p15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8" name="Google Shape;23828;p15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9" name="Google Shape;23829;p15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0" name="Google Shape;23830;p15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1" name="Google Shape;23831;p15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2" name="Google Shape;23832;p15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3" name="Google Shape;23833;p15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4" name="Google Shape;23834;p15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5" name="Google Shape;23835;p15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6" name="Google Shape;23836;p15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7" name="Google Shape;23837;p15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8" name="Google Shape;23838;p15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9" name="Google Shape;23839;p15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0" name="Google Shape;23840;p15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1" name="Google Shape;23841;p15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2" name="Google Shape;23842;p15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3" name="Google Shape;23843;p15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4" name="Google Shape;23844;p15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5" name="Google Shape;23845;p15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6" name="Google Shape;23846;p15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7" name="Google Shape;23847;p15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8" name="Google Shape;23848;p15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9" name="Google Shape;23849;p15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0" name="Google Shape;23850;p15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1" name="Google Shape;23851;p15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2" name="Google Shape;23852;p15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3" name="Google Shape;23853;p15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4" name="Google Shape;23854;p15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5" name="Google Shape;23855;p15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6" name="Google Shape;23856;p15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7" name="Google Shape;23857;p15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8" name="Google Shape;23858;p15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9" name="Google Shape;23859;p15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0" name="Google Shape;23860;p15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1" name="Google Shape;23861;p15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2" name="Google Shape;23862;p15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3" name="Google Shape;23863;p15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4" name="Google Shape;23864;p15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5" name="Google Shape;23865;p15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6" name="Google Shape;23866;p15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7" name="Google Shape;23867;p15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8" name="Google Shape;23868;p15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9" name="Google Shape;23869;p15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0" name="Google Shape;23870;p15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1" name="Google Shape;23871;p15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2" name="Google Shape;23872;p15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3" name="Google Shape;23873;p15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4" name="Google Shape;23874;p15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5" name="Google Shape;23875;p15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6" name="Google Shape;23876;p15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7" name="Google Shape;23877;p15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8" name="Google Shape;23878;p15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9" name="Google Shape;23879;p15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0" name="Google Shape;23880;p15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1" name="Google Shape;23881;p15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2" name="Google Shape;23882;p15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3" name="Google Shape;23883;p15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4" name="Google Shape;23884;p15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5" name="Google Shape;23885;p15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6" name="Google Shape;23886;p15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7" name="Google Shape;23887;p15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8" name="Google Shape;23888;p15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9" name="Google Shape;23889;p15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90" name="Google Shape;23890;p15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91" name="Google Shape;23891;p15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92" name="Google Shape;23892;p15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93" name="Google Shape;23893;p15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94" name="Google Shape;23894;p15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95" name="Google Shape;23895;p15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96" name="Google Shape;23896;p15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97" name="Google Shape;23897;p15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98" name="Google Shape;23898;p15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99" name="Google Shape;23899;p15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00" name="Google Shape;23900;p15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01" name="Google Shape;23901;p15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02" name="Google Shape;23902;p15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03" name="Google Shape;23903;p15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04" name="Google Shape;23904;p15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05" name="Google Shape;23905;p15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06" name="Google Shape;23906;p15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07" name="Google Shape;23907;p15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08" name="Google Shape;23908;p15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09" name="Google Shape;23909;p15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10" name="Google Shape;23910;p15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11" name="Google Shape;23911;p15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12" name="Google Shape;23912;p15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13" name="Google Shape;23913;p15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14" name="Google Shape;23914;p15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15" name="Google Shape;23915;p15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16" name="Google Shape;23916;p15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17" name="Google Shape;23917;p15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18" name="Google Shape;23918;p15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19" name="Google Shape;23919;p15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20" name="Google Shape;23920;p15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21" name="Google Shape;23921;p15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22" name="Google Shape;23922;p15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23" name="Google Shape;23923;p15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24" name="Google Shape;23924;p15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25" name="Google Shape;23925;p15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26" name="Google Shape;23926;p15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27" name="Google Shape;23927;p15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28" name="Google Shape;23928;p15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29" name="Google Shape;23929;p15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30" name="Google Shape;23930;p15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31" name="Google Shape;23931;p15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32" name="Google Shape;23932;p15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33" name="Google Shape;23933;p15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34" name="Google Shape;23934;p15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35" name="Google Shape;23935;p15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36" name="Google Shape;23936;p15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37" name="Google Shape;23937;p15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38" name="Google Shape;23938;p15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39" name="Google Shape;23939;p15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40" name="Google Shape;23940;p15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41" name="Google Shape;23941;p15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42" name="Google Shape;23942;p15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43" name="Google Shape;23943;p15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44" name="Google Shape;23944;p15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45" name="Google Shape;23945;p15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46" name="Google Shape;23946;p15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47" name="Google Shape;23947;p15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48" name="Google Shape;23948;p15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49" name="Google Shape;23949;p15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50" name="Google Shape;23950;p15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51" name="Google Shape;23951;p15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52" name="Google Shape;23952;p15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53" name="Google Shape;23953;p15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54" name="Google Shape;23954;p15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55" name="Google Shape;23955;p15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56" name="Google Shape;23956;p15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57" name="Google Shape;23957;p15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58" name="Google Shape;23958;p15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59" name="Google Shape;23959;p15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60" name="Google Shape;23960;p15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61" name="Google Shape;23961;p15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62" name="Google Shape;23962;p15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63" name="Google Shape;23963;p15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64" name="Google Shape;23964;p15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65" name="Google Shape;23965;p15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66" name="Google Shape;23966;p15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67" name="Google Shape;23967;p15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68" name="Google Shape;23968;p15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69" name="Google Shape;23969;p15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70" name="Google Shape;23970;p15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71" name="Google Shape;23971;p15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72" name="Google Shape;23972;p15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73" name="Google Shape;23973;p15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74" name="Google Shape;23974;p15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75" name="Google Shape;23975;p15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76" name="Google Shape;23976;p15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77" name="Google Shape;23977;p15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78" name="Google Shape;23978;p15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79" name="Google Shape;23979;p15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80" name="Google Shape;23980;p15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81" name="Google Shape;23981;p15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82" name="Google Shape;23982;p15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83" name="Google Shape;23983;p15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84" name="Google Shape;23984;p15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85" name="Google Shape;23985;p15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86" name="Google Shape;23986;p15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87" name="Google Shape;23987;p15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88" name="Google Shape;23988;p15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89" name="Google Shape;23989;p15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90" name="Google Shape;23990;p15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91" name="Google Shape;23991;p15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92" name="Google Shape;23992;p15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93" name="Google Shape;23993;p15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94" name="Google Shape;23994;p15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95" name="Google Shape;23995;p15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96" name="Google Shape;23996;p15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97" name="Google Shape;23997;p15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98" name="Google Shape;23998;p15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99" name="Google Shape;23999;p15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00" name="Google Shape;24000;p15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01" name="Google Shape;24001;p15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02" name="Google Shape;24002;p15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03" name="Google Shape;24003;p15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04" name="Google Shape;24004;p15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05" name="Google Shape;24005;p15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06" name="Google Shape;24006;p15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07" name="Google Shape;24007;p15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08" name="Google Shape;24008;p15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09" name="Google Shape;24009;p15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10" name="Google Shape;24010;p15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11" name="Google Shape;24011;p15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12" name="Google Shape;24012;p15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13" name="Google Shape;24013;p15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14" name="Google Shape;24014;p15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15" name="Google Shape;24015;p15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16" name="Google Shape;24016;p15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17" name="Google Shape;24017;p15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18" name="Google Shape;24018;p15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19" name="Google Shape;24019;p15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20" name="Google Shape;24020;p15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21" name="Google Shape;24021;p15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22" name="Google Shape;24022;p15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23" name="Google Shape;24023;p15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24" name="Google Shape;24024;p15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25" name="Google Shape;24025;p15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26" name="Google Shape;24026;p15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27" name="Google Shape;24027;p15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28" name="Google Shape;24028;p15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29" name="Google Shape;24029;p15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30" name="Google Shape;24030;p15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31" name="Google Shape;24031;p15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32" name="Google Shape;24032;p15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33" name="Google Shape;24033;p15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34" name="Google Shape;24034;p15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35" name="Google Shape;24035;p15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36" name="Google Shape;24036;p15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37" name="Google Shape;24037;p15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38" name="Google Shape;24038;p15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39" name="Google Shape;24039;p15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4040" name="Google Shape;24040;p1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pic>
        <p:nvPicPr>
          <p:cNvPr id="24041" name="Google Shape;24041;p15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rot="2411944">
            <a:off x="7363974" y="4490701"/>
            <a:ext cx="2439575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4042" name="Google Shape;24042;p1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946302" y="4684775"/>
            <a:ext cx="705676" cy="694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4043" name="Google Shape;24043;p1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423988" y="195697"/>
            <a:ext cx="705674" cy="687626"/>
          </a:xfrm>
          <a:prstGeom prst="rect">
            <a:avLst/>
          </a:prstGeom>
          <a:noFill/>
          <a:ln>
            <a:noFill/>
          </a:ln>
        </p:spPr>
      </p:pic>
      <p:pic>
        <p:nvPicPr>
          <p:cNvPr id="24044" name="Google Shape;24044;p15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rot="9598507">
            <a:off x="-1816000" y="-1564587"/>
            <a:ext cx="3006625" cy="2609849"/>
          </a:xfrm>
          <a:prstGeom prst="rect">
            <a:avLst/>
          </a:prstGeom>
          <a:noFill/>
          <a:ln>
            <a:noFill/>
          </a:ln>
        </p:spPr>
      </p:pic>
      <p:sp>
        <p:nvSpPr>
          <p:cNvPr id="24045" name="Google Shape;24045;p15"/>
          <p:cNvSpPr/>
          <p:nvPr/>
        </p:nvSpPr>
        <p:spPr>
          <a:xfrm rot="10800000">
            <a:off x="8245838" y="2972838"/>
            <a:ext cx="675850" cy="1832275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46" name="Google Shape;24046;p15"/>
          <p:cNvSpPr/>
          <p:nvPr/>
        </p:nvSpPr>
        <p:spPr>
          <a:xfrm rot="8100000">
            <a:off x="-166296" y="329892"/>
            <a:ext cx="1022341" cy="1551767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4047" name="Google Shape;24047;p15"/>
          <p:cNvSpPr/>
          <p:nvPr/>
        </p:nvSpPr>
        <p:spPr>
          <a:xfrm>
            <a:off x="203925" y="3263700"/>
            <a:ext cx="417618" cy="491120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TITLE_ONLY_1_1">
    <p:spTree>
      <p:nvGrpSpPr>
        <p:cNvPr id="24048" name="Shape 24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049" name="Google Shape;24049;p16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24050" name="Google Shape;24050;p1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051" name="Google Shape;24051;p16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24052" name="Google Shape;24052;p16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53" name="Google Shape;24053;p16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54" name="Google Shape;24054;p16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55" name="Google Shape;24055;p16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56" name="Google Shape;24056;p16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57" name="Google Shape;24057;p16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58" name="Google Shape;24058;p16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59" name="Google Shape;24059;p16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60" name="Google Shape;24060;p16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61" name="Google Shape;24061;p16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62" name="Google Shape;24062;p16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63" name="Google Shape;24063;p16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64" name="Google Shape;24064;p16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65" name="Google Shape;24065;p16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66" name="Google Shape;24066;p16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67" name="Google Shape;24067;p16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68" name="Google Shape;24068;p16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69" name="Google Shape;24069;p16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70" name="Google Shape;24070;p16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71" name="Google Shape;24071;p16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72" name="Google Shape;24072;p16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73" name="Google Shape;24073;p16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74" name="Google Shape;24074;p16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75" name="Google Shape;24075;p16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76" name="Google Shape;24076;p16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77" name="Google Shape;24077;p16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78" name="Google Shape;24078;p16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79" name="Google Shape;24079;p16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80" name="Google Shape;24080;p16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81" name="Google Shape;24081;p16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82" name="Google Shape;24082;p16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83" name="Google Shape;24083;p16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84" name="Google Shape;24084;p16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85" name="Google Shape;24085;p16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86" name="Google Shape;24086;p16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87" name="Google Shape;24087;p16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88" name="Google Shape;24088;p16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89" name="Google Shape;24089;p16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90" name="Google Shape;24090;p16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91" name="Google Shape;24091;p16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92" name="Google Shape;24092;p16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93" name="Google Shape;24093;p16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94" name="Google Shape;24094;p16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95" name="Google Shape;24095;p16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96" name="Google Shape;24096;p16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97" name="Google Shape;24097;p16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98" name="Google Shape;24098;p16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99" name="Google Shape;24099;p16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00" name="Google Shape;24100;p16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01" name="Google Shape;24101;p16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02" name="Google Shape;24102;p16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03" name="Google Shape;24103;p16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04" name="Google Shape;24104;p16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05" name="Google Shape;24105;p16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06" name="Google Shape;24106;p16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07" name="Google Shape;24107;p16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08" name="Google Shape;24108;p16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09" name="Google Shape;24109;p16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10" name="Google Shape;24110;p16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11" name="Google Shape;24111;p16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12" name="Google Shape;24112;p16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13" name="Google Shape;24113;p16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14" name="Google Shape;24114;p16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15" name="Google Shape;24115;p16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16" name="Google Shape;24116;p16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17" name="Google Shape;24117;p16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18" name="Google Shape;24118;p16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19" name="Google Shape;24119;p16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20" name="Google Shape;24120;p16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21" name="Google Shape;24121;p16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22" name="Google Shape;24122;p16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23" name="Google Shape;24123;p16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24" name="Google Shape;24124;p16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25" name="Google Shape;24125;p16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26" name="Google Shape;24126;p16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27" name="Google Shape;24127;p16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28" name="Google Shape;24128;p16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29" name="Google Shape;24129;p16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30" name="Google Shape;24130;p16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31" name="Google Shape;24131;p16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32" name="Google Shape;24132;p16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33" name="Google Shape;24133;p16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34" name="Google Shape;24134;p16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35" name="Google Shape;24135;p16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36" name="Google Shape;24136;p16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37" name="Google Shape;24137;p16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38" name="Google Shape;24138;p16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39" name="Google Shape;24139;p16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40" name="Google Shape;24140;p16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41" name="Google Shape;24141;p16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42" name="Google Shape;24142;p16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43" name="Google Shape;24143;p16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44" name="Google Shape;24144;p16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45" name="Google Shape;24145;p16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46" name="Google Shape;24146;p16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47" name="Google Shape;24147;p16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48" name="Google Shape;24148;p16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49" name="Google Shape;24149;p16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50" name="Google Shape;24150;p16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51" name="Google Shape;24151;p16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52" name="Google Shape;24152;p16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53" name="Google Shape;24153;p16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54" name="Google Shape;24154;p16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55" name="Google Shape;24155;p16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56" name="Google Shape;24156;p16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57" name="Google Shape;24157;p16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58" name="Google Shape;24158;p16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59" name="Google Shape;24159;p16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60" name="Google Shape;24160;p16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61" name="Google Shape;24161;p16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62" name="Google Shape;24162;p16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63" name="Google Shape;24163;p16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64" name="Google Shape;24164;p16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65" name="Google Shape;24165;p16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66" name="Google Shape;24166;p16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67" name="Google Shape;24167;p16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68" name="Google Shape;24168;p16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69" name="Google Shape;24169;p16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70" name="Google Shape;24170;p16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71" name="Google Shape;24171;p16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72" name="Google Shape;24172;p16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73" name="Google Shape;24173;p16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74" name="Google Shape;24174;p16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75" name="Google Shape;24175;p16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76" name="Google Shape;24176;p16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77" name="Google Shape;24177;p16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78" name="Google Shape;24178;p16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79" name="Google Shape;24179;p16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80" name="Google Shape;24180;p16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81" name="Google Shape;24181;p16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82" name="Google Shape;24182;p16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83" name="Google Shape;24183;p16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84" name="Google Shape;24184;p16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85" name="Google Shape;24185;p16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86" name="Google Shape;24186;p16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87" name="Google Shape;24187;p16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88" name="Google Shape;24188;p16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89" name="Google Shape;24189;p16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90" name="Google Shape;24190;p16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91" name="Google Shape;24191;p16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92" name="Google Shape;24192;p16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93" name="Google Shape;24193;p16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94" name="Google Shape;24194;p16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95" name="Google Shape;24195;p16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96" name="Google Shape;24196;p16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97" name="Google Shape;24197;p16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98" name="Google Shape;24198;p16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99" name="Google Shape;24199;p16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00" name="Google Shape;24200;p16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01" name="Google Shape;24201;p16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02" name="Google Shape;24202;p16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03" name="Google Shape;24203;p16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04" name="Google Shape;24204;p16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05" name="Google Shape;24205;p16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06" name="Google Shape;24206;p16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07" name="Google Shape;24207;p16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08" name="Google Shape;24208;p16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09" name="Google Shape;24209;p16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10" name="Google Shape;24210;p16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11" name="Google Shape;24211;p16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12" name="Google Shape;24212;p16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13" name="Google Shape;24213;p16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14" name="Google Shape;24214;p16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15" name="Google Shape;24215;p16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16" name="Google Shape;24216;p16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17" name="Google Shape;24217;p16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18" name="Google Shape;24218;p16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19" name="Google Shape;24219;p16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20" name="Google Shape;24220;p16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21" name="Google Shape;24221;p16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22" name="Google Shape;24222;p16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23" name="Google Shape;24223;p16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24" name="Google Shape;24224;p16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25" name="Google Shape;24225;p16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26" name="Google Shape;24226;p16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27" name="Google Shape;24227;p16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28" name="Google Shape;24228;p16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29" name="Google Shape;24229;p16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30" name="Google Shape;24230;p16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31" name="Google Shape;24231;p16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32" name="Google Shape;24232;p16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33" name="Google Shape;24233;p16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34" name="Google Shape;24234;p16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35" name="Google Shape;24235;p16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36" name="Google Shape;24236;p16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37" name="Google Shape;24237;p16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38" name="Google Shape;24238;p16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39" name="Google Shape;24239;p16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40" name="Google Shape;24240;p16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41" name="Google Shape;24241;p16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42" name="Google Shape;24242;p16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43" name="Google Shape;24243;p16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44" name="Google Shape;24244;p16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45" name="Google Shape;24245;p16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46" name="Google Shape;24246;p16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47" name="Google Shape;24247;p16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48" name="Google Shape;24248;p16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49" name="Google Shape;24249;p16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50" name="Google Shape;24250;p16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51" name="Google Shape;24251;p16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52" name="Google Shape;24252;p16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53" name="Google Shape;24253;p16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54" name="Google Shape;24254;p16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55" name="Google Shape;24255;p16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56" name="Google Shape;24256;p16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57" name="Google Shape;24257;p16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58" name="Google Shape;24258;p16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59" name="Google Shape;24259;p16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60" name="Google Shape;24260;p16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61" name="Google Shape;24261;p16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62" name="Google Shape;24262;p16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63" name="Google Shape;24263;p16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64" name="Google Shape;24264;p16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65" name="Google Shape;24265;p16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66" name="Google Shape;24266;p16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67" name="Google Shape;24267;p16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68" name="Google Shape;24268;p16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69" name="Google Shape;24269;p16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0" name="Google Shape;24270;p16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1" name="Google Shape;24271;p16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2" name="Google Shape;24272;p16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3" name="Google Shape;24273;p16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4" name="Google Shape;24274;p16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5" name="Google Shape;24275;p16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6" name="Google Shape;24276;p16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7" name="Google Shape;24277;p16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8" name="Google Shape;24278;p16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9" name="Google Shape;24279;p16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80" name="Google Shape;24280;p16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81" name="Google Shape;24281;p16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82" name="Google Shape;24282;p16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83" name="Google Shape;24283;p16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84" name="Google Shape;24284;p16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85" name="Google Shape;24285;p16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86" name="Google Shape;24286;p16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87" name="Google Shape;24287;p16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88" name="Google Shape;24288;p16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89" name="Google Shape;24289;p16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90" name="Google Shape;24290;p16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91" name="Google Shape;24291;p16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92" name="Google Shape;24292;p16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93" name="Google Shape;24293;p16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94" name="Google Shape;24294;p16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95" name="Google Shape;24295;p16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96" name="Google Shape;24296;p16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97" name="Google Shape;24297;p16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98" name="Google Shape;24298;p16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99" name="Google Shape;24299;p16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00" name="Google Shape;24300;p16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01" name="Google Shape;24301;p16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02" name="Google Shape;24302;p16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03" name="Google Shape;24303;p16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04" name="Google Shape;24304;p16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05" name="Google Shape;24305;p16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06" name="Google Shape;24306;p16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07" name="Google Shape;24307;p16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08" name="Google Shape;24308;p16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09" name="Google Shape;24309;p16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10" name="Google Shape;24310;p16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11" name="Google Shape;24311;p16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12" name="Google Shape;24312;p16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13" name="Google Shape;24313;p16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14" name="Google Shape;24314;p16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15" name="Google Shape;24315;p16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16" name="Google Shape;24316;p16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17" name="Google Shape;24317;p16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18" name="Google Shape;24318;p16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19" name="Google Shape;24319;p16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20" name="Google Shape;24320;p16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21" name="Google Shape;24321;p16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22" name="Google Shape;24322;p16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23" name="Google Shape;24323;p16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24" name="Google Shape;24324;p16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25" name="Google Shape;24325;p16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26" name="Google Shape;24326;p16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27" name="Google Shape;24327;p16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28" name="Google Shape;24328;p16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29" name="Google Shape;24329;p16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30" name="Google Shape;24330;p16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31" name="Google Shape;24331;p16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32" name="Google Shape;24332;p16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33" name="Google Shape;24333;p16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34" name="Google Shape;24334;p16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35" name="Google Shape;24335;p16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36" name="Google Shape;24336;p16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37" name="Google Shape;24337;p16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38" name="Google Shape;24338;p16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39" name="Google Shape;24339;p16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40" name="Google Shape;24340;p16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41" name="Google Shape;24341;p16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42" name="Google Shape;24342;p16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43" name="Google Shape;24343;p16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44" name="Google Shape;24344;p16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45" name="Google Shape;24345;p16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46" name="Google Shape;24346;p16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47" name="Google Shape;24347;p16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48" name="Google Shape;24348;p16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49" name="Google Shape;24349;p16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50" name="Google Shape;24350;p16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51" name="Google Shape;24351;p16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52" name="Google Shape;24352;p16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53" name="Google Shape;24353;p16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54" name="Google Shape;24354;p16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55" name="Google Shape;24355;p16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56" name="Google Shape;24356;p16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57" name="Google Shape;24357;p16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58" name="Google Shape;24358;p16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59" name="Google Shape;24359;p16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60" name="Google Shape;24360;p16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61" name="Google Shape;24361;p16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62" name="Google Shape;24362;p16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63" name="Google Shape;24363;p16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64" name="Google Shape;24364;p16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65" name="Google Shape;24365;p16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66" name="Google Shape;24366;p16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67" name="Google Shape;24367;p16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68" name="Google Shape;24368;p16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69" name="Google Shape;24369;p16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70" name="Google Shape;24370;p16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71" name="Google Shape;24371;p16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72" name="Google Shape;24372;p16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73" name="Google Shape;24373;p16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74" name="Google Shape;24374;p16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75" name="Google Shape;24375;p16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76" name="Google Shape;24376;p16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77" name="Google Shape;24377;p16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78" name="Google Shape;24378;p16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79" name="Google Shape;24379;p16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80" name="Google Shape;24380;p16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81" name="Google Shape;24381;p16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82" name="Google Shape;24382;p16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83" name="Google Shape;24383;p16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84" name="Google Shape;24384;p16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85" name="Google Shape;24385;p16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86" name="Google Shape;24386;p16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87" name="Google Shape;24387;p16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88" name="Google Shape;24388;p16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89" name="Google Shape;24389;p16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90" name="Google Shape;24390;p16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91" name="Google Shape;24391;p16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92" name="Google Shape;24392;p16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93" name="Google Shape;24393;p16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94" name="Google Shape;24394;p16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95" name="Google Shape;24395;p16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96" name="Google Shape;24396;p16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97" name="Google Shape;24397;p16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98" name="Google Shape;24398;p16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99" name="Google Shape;24399;p16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00" name="Google Shape;24400;p16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01" name="Google Shape;24401;p16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02" name="Google Shape;24402;p16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03" name="Google Shape;24403;p16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04" name="Google Shape;24404;p16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05" name="Google Shape;24405;p16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06" name="Google Shape;24406;p16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07" name="Google Shape;24407;p16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08" name="Google Shape;24408;p16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09" name="Google Shape;24409;p16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10" name="Google Shape;24410;p16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11" name="Google Shape;24411;p16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12" name="Google Shape;24412;p16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13" name="Google Shape;24413;p16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14" name="Google Shape;24414;p16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15" name="Google Shape;24415;p16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16" name="Google Shape;24416;p16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17" name="Google Shape;24417;p16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18" name="Google Shape;24418;p16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19" name="Google Shape;24419;p16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20" name="Google Shape;24420;p16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21" name="Google Shape;24421;p16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22" name="Google Shape;24422;p16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23" name="Google Shape;24423;p16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24" name="Google Shape;24424;p16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25" name="Google Shape;24425;p16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26" name="Google Shape;24426;p16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27" name="Google Shape;24427;p16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28" name="Google Shape;24428;p16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29" name="Google Shape;24429;p16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0" name="Google Shape;24430;p16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1" name="Google Shape;24431;p16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2" name="Google Shape;24432;p16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3" name="Google Shape;24433;p16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4" name="Google Shape;24434;p16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5" name="Google Shape;24435;p16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6" name="Google Shape;24436;p16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7" name="Google Shape;24437;p16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8" name="Google Shape;24438;p16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9" name="Google Shape;24439;p16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40" name="Google Shape;24440;p16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41" name="Google Shape;24441;p16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42" name="Google Shape;24442;p16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43" name="Google Shape;24443;p16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44" name="Google Shape;24444;p16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45" name="Google Shape;24445;p16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46" name="Google Shape;24446;p16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47" name="Google Shape;24447;p16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48" name="Google Shape;24448;p16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49" name="Google Shape;24449;p16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50" name="Google Shape;24450;p16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51" name="Google Shape;24451;p16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52" name="Google Shape;24452;p16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53" name="Google Shape;24453;p16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54" name="Google Shape;24454;p16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55" name="Google Shape;24455;p16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56" name="Google Shape;24456;p16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57" name="Google Shape;24457;p16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58" name="Google Shape;24458;p16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59" name="Google Shape;24459;p16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60" name="Google Shape;24460;p16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61" name="Google Shape;24461;p16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62" name="Google Shape;24462;p16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63" name="Google Shape;24463;p16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64" name="Google Shape;24464;p16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65" name="Google Shape;24465;p16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66" name="Google Shape;24466;p16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67" name="Google Shape;24467;p16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68" name="Google Shape;24468;p16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69" name="Google Shape;24469;p16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70" name="Google Shape;24470;p16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71" name="Google Shape;24471;p16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72" name="Google Shape;24472;p16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73" name="Google Shape;24473;p16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74" name="Google Shape;24474;p16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75" name="Google Shape;24475;p16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76" name="Google Shape;24476;p16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77" name="Google Shape;24477;p16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78" name="Google Shape;24478;p16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79" name="Google Shape;24479;p16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80" name="Google Shape;24480;p16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81" name="Google Shape;24481;p16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82" name="Google Shape;24482;p16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83" name="Google Shape;24483;p16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84" name="Google Shape;24484;p16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85" name="Google Shape;24485;p16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86" name="Google Shape;24486;p16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87" name="Google Shape;24487;p16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88" name="Google Shape;24488;p16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89" name="Google Shape;24489;p16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90" name="Google Shape;24490;p16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91" name="Google Shape;24491;p16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92" name="Google Shape;24492;p16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93" name="Google Shape;24493;p16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94" name="Google Shape;24494;p16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95" name="Google Shape;24495;p16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96" name="Google Shape;24496;p16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97" name="Google Shape;24497;p16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98" name="Google Shape;24498;p16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99" name="Google Shape;24499;p16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00" name="Google Shape;24500;p16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01" name="Google Shape;24501;p16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02" name="Google Shape;24502;p16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03" name="Google Shape;24503;p16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04" name="Google Shape;24504;p16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05" name="Google Shape;24505;p16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06" name="Google Shape;24506;p16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07" name="Google Shape;24507;p16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08" name="Google Shape;24508;p16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09" name="Google Shape;24509;p16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10" name="Google Shape;24510;p16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11" name="Google Shape;24511;p16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12" name="Google Shape;24512;p16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13" name="Google Shape;24513;p16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14" name="Google Shape;24514;p16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15" name="Google Shape;24515;p16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16" name="Google Shape;24516;p16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17" name="Google Shape;24517;p16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18" name="Google Shape;24518;p16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19" name="Google Shape;24519;p16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20" name="Google Shape;24520;p16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21" name="Google Shape;24521;p16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22" name="Google Shape;24522;p16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23" name="Google Shape;24523;p16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24" name="Google Shape;24524;p16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25" name="Google Shape;24525;p16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26" name="Google Shape;24526;p16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27" name="Google Shape;24527;p16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28" name="Google Shape;24528;p16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29" name="Google Shape;24529;p16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30" name="Google Shape;24530;p16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31" name="Google Shape;24531;p16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32" name="Google Shape;24532;p16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33" name="Google Shape;24533;p16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34" name="Google Shape;24534;p16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35" name="Google Shape;24535;p16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36" name="Google Shape;24536;p16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37" name="Google Shape;24537;p16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38" name="Google Shape;24538;p16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39" name="Google Shape;24539;p16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40" name="Google Shape;24540;p16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41" name="Google Shape;24541;p16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42" name="Google Shape;24542;p16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43" name="Google Shape;24543;p16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44" name="Google Shape;24544;p16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45" name="Google Shape;24545;p16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46" name="Google Shape;24546;p16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47" name="Google Shape;24547;p16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48" name="Google Shape;24548;p16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49" name="Google Shape;24549;p16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50" name="Google Shape;24550;p16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51" name="Google Shape;24551;p16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52" name="Google Shape;24552;p16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53" name="Google Shape;24553;p16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54" name="Google Shape;24554;p16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55" name="Google Shape;24555;p16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56" name="Google Shape;24556;p16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57" name="Google Shape;24557;p16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58" name="Google Shape;24558;p16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59" name="Google Shape;24559;p16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60" name="Google Shape;24560;p16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61" name="Google Shape;24561;p16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62" name="Google Shape;24562;p16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63" name="Google Shape;24563;p16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64" name="Google Shape;24564;p16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65" name="Google Shape;24565;p16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66" name="Google Shape;24566;p16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67" name="Google Shape;24567;p16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68" name="Google Shape;24568;p16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69" name="Google Shape;24569;p16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70" name="Google Shape;24570;p16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71" name="Google Shape;24571;p16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72" name="Google Shape;24572;p16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73" name="Google Shape;24573;p16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74" name="Google Shape;24574;p16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75" name="Google Shape;24575;p16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76" name="Google Shape;24576;p16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77" name="Google Shape;24577;p16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78" name="Google Shape;24578;p16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79" name="Google Shape;24579;p16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80" name="Google Shape;24580;p16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81" name="Google Shape;24581;p16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82" name="Google Shape;24582;p16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83" name="Google Shape;24583;p16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84" name="Google Shape;24584;p16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85" name="Google Shape;24585;p16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86" name="Google Shape;24586;p16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87" name="Google Shape;24587;p16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88" name="Google Shape;24588;p16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89" name="Google Shape;24589;p16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90" name="Google Shape;24590;p16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91" name="Google Shape;24591;p16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92" name="Google Shape;24592;p16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93" name="Google Shape;24593;p16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94" name="Google Shape;24594;p16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95" name="Google Shape;24595;p16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96" name="Google Shape;24596;p16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97" name="Google Shape;24597;p16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98" name="Google Shape;24598;p16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99" name="Google Shape;24599;p16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00" name="Google Shape;24600;p16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01" name="Google Shape;24601;p16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02" name="Google Shape;24602;p16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03" name="Google Shape;24603;p16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04" name="Google Shape;24604;p16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05" name="Google Shape;24605;p16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06" name="Google Shape;24606;p16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07" name="Google Shape;24607;p16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08" name="Google Shape;24608;p16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09" name="Google Shape;24609;p16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0" name="Google Shape;24610;p16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1" name="Google Shape;24611;p16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2" name="Google Shape;24612;p16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3" name="Google Shape;24613;p16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4" name="Google Shape;24614;p16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5" name="Google Shape;24615;p16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6" name="Google Shape;24616;p16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7" name="Google Shape;24617;p16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8" name="Google Shape;24618;p16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9" name="Google Shape;24619;p16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0" name="Google Shape;24620;p16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1" name="Google Shape;24621;p16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2" name="Google Shape;24622;p16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3" name="Google Shape;24623;p16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4" name="Google Shape;24624;p16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5" name="Google Shape;24625;p16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6" name="Google Shape;24626;p16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7" name="Google Shape;24627;p16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8" name="Google Shape;24628;p16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9" name="Google Shape;24629;p16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30" name="Google Shape;24630;p16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31" name="Google Shape;24631;p16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32" name="Google Shape;24632;p16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33" name="Google Shape;24633;p16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34" name="Google Shape;24634;p16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35" name="Google Shape;24635;p16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36" name="Google Shape;24636;p16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37" name="Google Shape;24637;p16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38" name="Google Shape;24638;p16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39" name="Google Shape;24639;p16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40" name="Google Shape;24640;p16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41" name="Google Shape;24641;p16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42" name="Google Shape;24642;p16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43" name="Google Shape;24643;p16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44" name="Google Shape;24644;p16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45" name="Google Shape;24645;p16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46" name="Google Shape;24646;p16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47" name="Google Shape;24647;p16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48" name="Google Shape;24648;p16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49" name="Google Shape;24649;p16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50" name="Google Shape;24650;p16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51" name="Google Shape;24651;p16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52" name="Google Shape;24652;p16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53" name="Google Shape;24653;p16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54" name="Google Shape;24654;p16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55" name="Google Shape;24655;p16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56" name="Google Shape;24656;p16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57" name="Google Shape;24657;p16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58" name="Google Shape;24658;p16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59" name="Google Shape;24659;p16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60" name="Google Shape;24660;p16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61" name="Google Shape;24661;p16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62" name="Google Shape;24662;p16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63" name="Google Shape;24663;p16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64" name="Google Shape;24664;p16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65" name="Google Shape;24665;p16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66" name="Google Shape;24666;p16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67" name="Google Shape;24667;p16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68" name="Google Shape;24668;p16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69" name="Google Shape;24669;p16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70" name="Google Shape;24670;p16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71" name="Google Shape;24671;p16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72" name="Google Shape;24672;p16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73" name="Google Shape;24673;p16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74" name="Google Shape;24674;p16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75" name="Google Shape;24675;p16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76" name="Google Shape;24676;p16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77" name="Google Shape;24677;p16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78" name="Google Shape;24678;p16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79" name="Google Shape;24679;p16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80" name="Google Shape;24680;p16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81" name="Google Shape;24681;p16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82" name="Google Shape;24682;p16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83" name="Google Shape;24683;p16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84" name="Google Shape;24684;p16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85" name="Google Shape;24685;p16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86" name="Google Shape;24686;p16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87" name="Google Shape;24687;p16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88" name="Google Shape;24688;p16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89" name="Google Shape;24689;p16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90" name="Google Shape;24690;p16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91" name="Google Shape;24691;p16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92" name="Google Shape;24692;p16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93" name="Google Shape;24693;p16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94" name="Google Shape;24694;p16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95" name="Google Shape;24695;p16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96" name="Google Shape;24696;p16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97" name="Google Shape;24697;p16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98" name="Google Shape;24698;p16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99" name="Google Shape;24699;p16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00" name="Google Shape;24700;p16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01" name="Google Shape;24701;p16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02" name="Google Shape;24702;p16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03" name="Google Shape;24703;p16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04" name="Google Shape;24704;p16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05" name="Google Shape;24705;p16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06" name="Google Shape;24706;p16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07" name="Google Shape;24707;p16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08" name="Google Shape;24708;p16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09" name="Google Shape;24709;p16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10" name="Google Shape;24710;p16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11" name="Google Shape;24711;p16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12" name="Google Shape;24712;p16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13" name="Google Shape;24713;p16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14" name="Google Shape;24714;p16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15" name="Google Shape;24715;p16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16" name="Google Shape;24716;p16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17" name="Google Shape;24717;p16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18" name="Google Shape;24718;p16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19" name="Google Shape;24719;p16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20" name="Google Shape;24720;p16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21" name="Google Shape;24721;p16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22" name="Google Shape;24722;p16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23" name="Google Shape;24723;p16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24" name="Google Shape;24724;p16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25" name="Google Shape;24725;p16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26" name="Google Shape;24726;p16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27" name="Google Shape;24727;p16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28" name="Google Shape;24728;p16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29" name="Google Shape;24729;p16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0" name="Google Shape;24730;p16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1" name="Google Shape;24731;p16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2" name="Google Shape;24732;p16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3" name="Google Shape;24733;p16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4" name="Google Shape;24734;p16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5" name="Google Shape;24735;p16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6" name="Google Shape;24736;p16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7" name="Google Shape;24737;p16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8" name="Google Shape;24738;p16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9" name="Google Shape;24739;p16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0" name="Google Shape;24740;p16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1" name="Google Shape;24741;p16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2" name="Google Shape;24742;p16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3" name="Google Shape;24743;p16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4" name="Google Shape;24744;p16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5" name="Google Shape;24745;p16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6" name="Google Shape;24746;p16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7" name="Google Shape;24747;p16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8" name="Google Shape;24748;p16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9" name="Google Shape;24749;p16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50" name="Google Shape;24750;p16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51" name="Google Shape;24751;p16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52" name="Google Shape;24752;p16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53" name="Google Shape;24753;p16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54" name="Google Shape;24754;p16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55" name="Google Shape;24755;p16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56" name="Google Shape;24756;p16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57" name="Google Shape;24757;p16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58" name="Google Shape;24758;p16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59" name="Google Shape;24759;p16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60" name="Google Shape;24760;p16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61" name="Google Shape;24761;p16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62" name="Google Shape;24762;p16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63" name="Google Shape;24763;p16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64" name="Google Shape;24764;p16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65" name="Google Shape;24765;p16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66" name="Google Shape;24766;p16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67" name="Google Shape;24767;p16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68" name="Google Shape;24768;p16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69" name="Google Shape;24769;p16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0" name="Google Shape;24770;p16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1" name="Google Shape;24771;p16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2" name="Google Shape;24772;p16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3" name="Google Shape;24773;p16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4" name="Google Shape;24774;p16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5" name="Google Shape;24775;p16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6" name="Google Shape;24776;p16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7" name="Google Shape;24777;p16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8" name="Google Shape;24778;p16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9" name="Google Shape;24779;p16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0" name="Google Shape;24780;p16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1" name="Google Shape;24781;p16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2" name="Google Shape;24782;p16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3" name="Google Shape;24783;p16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4" name="Google Shape;24784;p16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5" name="Google Shape;24785;p16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6" name="Google Shape;24786;p16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7" name="Google Shape;24787;p16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8" name="Google Shape;24788;p16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9" name="Google Shape;24789;p16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0" name="Google Shape;24790;p16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1" name="Google Shape;24791;p16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2" name="Google Shape;24792;p16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3" name="Google Shape;24793;p16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4" name="Google Shape;24794;p16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5" name="Google Shape;24795;p16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6" name="Google Shape;24796;p16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7" name="Google Shape;24797;p16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8" name="Google Shape;24798;p16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9" name="Google Shape;24799;p16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00" name="Google Shape;24800;p16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01" name="Google Shape;24801;p16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02" name="Google Shape;24802;p16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03" name="Google Shape;24803;p16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04" name="Google Shape;24804;p16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05" name="Google Shape;24805;p16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06" name="Google Shape;24806;p16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07" name="Google Shape;24807;p16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08" name="Google Shape;24808;p16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09" name="Google Shape;24809;p16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10" name="Google Shape;24810;p16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11" name="Google Shape;24811;p16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12" name="Google Shape;24812;p16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13" name="Google Shape;24813;p16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14" name="Google Shape;24814;p16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15" name="Google Shape;24815;p16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16" name="Google Shape;24816;p16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17" name="Google Shape;24817;p16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18" name="Google Shape;24818;p16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19" name="Google Shape;24819;p16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20" name="Google Shape;24820;p16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21" name="Google Shape;24821;p16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22" name="Google Shape;24822;p16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23" name="Google Shape;24823;p16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24" name="Google Shape;24824;p16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25" name="Google Shape;24825;p16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26" name="Google Shape;24826;p16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27" name="Google Shape;24827;p16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28" name="Google Shape;24828;p16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29" name="Google Shape;24829;p16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30" name="Google Shape;24830;p16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31" name="Google Shape;24831;p16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32" name="Google Shape;24832;p16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33" name="Google Shape;24833;p16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34" name="Google Shape;24834;p16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35" name="Google Shape;24835;p16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36" name="Google Shape;24836;p16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37" name="Google Shape;24837;p16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38" name="Google Shape;24838;p16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39" name="Google Shape;24839;p16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40" name="Google Shape;24840;p16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41" name="Google Shape;24841;p16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42" name="Google Shape;24842;p16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43" name="Google Shape;24843;p16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44" name="Google Shape;24844;p16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45" name="Google Shape;24845;p16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46" name="Google Shape;24846;p16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47" name="Google Shape;24847;p16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48" name="Google Shape;24848;p16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49" name="Google Shape;24849;p16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50" name="Google Shape;24850;p16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51" name="Google Shape;24851;p16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52" name="Google Shape;24852;p16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53" name="Google Shape;24853;p16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54" name="Google Shape;24854;p16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55" name="Google Shape;24855;p16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56" name="Google Shape;24856;p16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57" name="Google Shape;24857;p16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58" name="Google Shape;24858;p16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59" name="Google Shape;24859;p16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0" name="Google Shape;24860;p16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1" name="Google Shape;24861;p16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2" name="Google Shape;24862;p16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3" name="Google Shape;24863;p16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4" name="Google Shape;24864;p16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5" name="Google Shape;24865;p16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6" name="Google Shape;24866;p16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7" name="Google Shape;24867;p16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8" name="Google Shape;24868;p16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9" name="Google Shape;24869;p16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70" name="Google Shape;24870;p16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71" name="Google Shape;24871;p16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72" name="Google Shape;24872;p16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73" name="Google Shape;24873;p16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74" name="Google Shape;24874;p16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75" name="Google Shape;24875;p16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76" name="Google Shape;24876;p16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77" name="Google Shape;24877;p16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78" name="Google Shape;24878;p16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79" name="Google Shape;24879;p16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80" name="Google Shape;24880;p16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81" name="Google Shape;24881;p16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82" name="Google Shape;24882;p16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83" name="Google Shape;24883;p16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84" name="Google Shape;24884;p16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85" name="Google Shape;24885;p16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86" name="Google Shape;24886;p16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87" name="Google Shape;24887;p16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88" name="Google Shape;24888;p16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89" name="Google Shape;24889;p16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90" name="Google Shape;24890;p16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91" name="Google Shape;24891;p16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92" name="Google Shape;24892;p16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93" name="Google Shape;24893;p16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94" name="Google Shape;24894;p16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95" name="Google Shape;24895;p16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96" name="Google Shape;24896;p16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97" name="Google Shape;24897;p16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98" name="Google Shape;24898;p16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99" name="Google Shape;24899;p16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00" name="Google Shape;24900;p16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01" name="Google Shape;24901;p16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02" name="Google Shape;24902;p16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03" name="Google Shape;24903;p16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04" name="Google Shape;24904;p16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05" name="Google Shape;24905;p16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06" name="Google Shape;24906;p16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07" name="Google Shape;24907;p16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08" name="Google Shape;24908;p16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09" name="Google Shape;24909;p16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10" name="Google Shape;24910;p16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11" name="Google Shape;24911;p16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12" name="Google Shape;24912;p16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13" name="Google Shape;24913;p16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14" name="Google Shape;24914;p16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15" name="Google Shape;24915;p16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16" name="Google Shape;24916;p16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17" name="Google Shape;24917;p16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18" name="Google Shape;24918;p16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19" name="Google Shape;24919;p16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20" name="Google Shape;24920;p16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21" name="Google Shape;24921;p16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22" name="Google Shape;24922;p16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23" name="Google Shape;24923;p16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24" name="Google Shape;24924;p16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25" name="Google Shape;24925;p16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26" name="Google Shape;24926;p16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27" name="Google Shape;24927;p16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28" name="Google Shape;24928;p16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29" name="Google Shape;24929;p16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30" name="Google Shape;24930;p16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31" name="Google Shape;24931;p16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32" name="Google Shape;24932;p16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33" name="Google Shape;24933;p16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34" name="Google Shape;24934;p16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35" name="Google Shape;24935;p16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36" name="Google Shape;24936;p16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37" name="Google Shape;24937;p16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38" name="Google Shape;24938;p16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39" name="Google Shape;24939;p16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40" name="Google Shape;24940;p16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41" name="Google Shape;24941;p16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42" name="Google Shape;24942;p16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43" name="Google Shape;24943;p16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44" name="Google Shape;24944;p16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45" name="Google Shape;24945;p16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46" name="Google Shape;24946;p16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47" name="Google Shape;24947;p16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48" name="Google Shape;24948;p16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49" name="Google Shape;24949;p16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50" name="Google Shape;24950;p16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51" name="Google Shape;24951;p16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52" name="Google Shape;24952;p16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53" name="Google Shape;24953;p16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54" name="Google Shape;24954;p16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55" name="Google Shape;24955;p16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56" name="Google Shape;24956;p16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57" name="Google Shape;24957;p16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58" name="Google Shape;24958;p16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59" name="Google Shape;24959;p16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60" name="Google Shape;24960;p16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61" name="Google Shape;24961;p16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62" name="Google Shape;24962;p16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63" name="Google Shape;24963;p16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64" name="Google Shape;24964;p16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65" name="Google Shape;24965;p16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66" name="Google Shape;24966;p16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67" name="Google Shape;24967;p16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68" name="Google Shape;24968;p16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69" name="Google Shape;24969;p16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70" name="Google Shape;24970;p16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71" name="Google Shape;24971;p16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72" name="Google Shape;24972;p16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73" name="Google Shape;24973;p16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74" name="Google Shape;24974;p16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75" name="Google Shape;24975;p16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76" name="Google Shape;24976;p16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77" name="Google Shape;24977;p16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78" name="Google Shape;24978;p16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79" name="Google Shape;24979;p16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0" name="Google Shape;24980;p16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1" name="Google Shape;24981;p16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2" name="Google Shape;24982;p16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3" name="Google Shape;24983;p16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4" name="Google Shape;24984;p16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5" name="Google Shape;24985;p16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6" name="Google Shape;24986;p16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7" name="Google Shape;24987;p16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8" name="Google Shape;24988;p16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9" name="Google Shape;24989;p16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90" name="Google Shape;24990;p16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91" name="Google Shape;24991;p16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92" name="Google Shape;24992;p16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93" name="Google Shape;24993;p16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94" name="Google Shape;24994;p16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95" name="Google Shape;24995;p16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96" name="Google Shape;24996;p16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97" name="Google Shape;24997;p16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98" name="Google Shape;24998;p16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99" name="Google Shape;24999;p16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00" name="Google Shape;25000;p16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01" name="Google Shape;25001;p16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02" name="Google Shape;25002;p16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03" name="Google Shape;25003;p16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04" name="Google Shape;25004;p16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05" name="Google Shape;25005;p16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06" name="Google Shape;25006;p16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07" name="Google Shape;25007;p16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08" name="Google Shape;25008;p16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09" name="Google Shape;25009;p16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10" name="Google Shape;25010;p16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11" name="Google Shape;25011;p16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12" name="Google Shape;25012;p16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13" name="Google Shape;25013;p16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14" name="Google Shape;25014;p16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15" name="Google Shape;25015;p16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16" name="Google Shape;25016;p16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17" name="Google Shape;25017;p16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18" name="Google Shape;25018;p16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19" name="Google Shape;25019;p16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0" name="Google Shape;25020;p16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1" name="Google Shape;25021;p16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2" name="Google Shape;25022;p16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3" name="Google Shape;25023;p16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4" name="Google Shape;25024;p16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5" name="Google Shape;25025;p16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6" name="Google Shape;25026;p16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7" name="Google Shape;25027;p16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8" name="Google Shape;25028;p16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9" name="Google Shape;25029;p16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30" name="Google Shape;25030;p16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31" name="Google Shape;25031;p16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32" name="Google Shape;25032;p16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33" name="Google Shape;25033;p16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34" name="Google Shape;25034;p16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35" name="Google Shape;25035;p16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36" name="Google Shape;25036;p16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37" name="Google Shape;25037;p16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38" name="Google Shape;25038;p16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39" name="Google Shape;25039;p16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40" name="Google Shape;25040;p16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41" name="Google Shape;25041;p16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42" name="Google Shape;25042;p16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43" name="Google Shape;25043;p16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44" name="Google Shape;25044;p16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45" name="Google Shape;25045;p16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46" name="Google Shape;25046;p16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47" name="Google Shape;25047;p16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48" name="Google Shape;25048;p16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49" name="Google Shape;25049;p16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50" name="Google Shape;25050;p16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51" name="Google Shape;25051;p16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52" name="Google Shape;25052;p16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53" name="Google Shape;25053;p16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54" name="Google Shape;25054;p16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55" name="Google Shape;25055;p16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56" name="Google Shape;25056;p16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57" name="Google Shape;25057;p16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58" name="Google Shape;25058;p16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59" name="Google Shape;25059;p16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60" name="Google Shape;25060;p16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61" name="Google Shape;25061;p16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62" name="Google Shape;25062;p16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63" name="Google Shape;25063;p16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64" name="Google Shape;25064;p16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65" name="Google Shape;25065;p16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66" name="Google Shape;25066;p16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67" name="Google Shape;25067;p16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68" name="Google Shape;25068;p16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69" name="Google Shape;25069;p16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70" name="Google Shape;25070;p16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71" name="Google Shape;25071;p16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72" name="Google Shape;25072;p16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73" name="Google Shape;25073;p16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74" name="Google Shape;25074;p16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75" name="Google Shape;25075;p16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76" name="Google Shape;25076;p16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77" name="Google Shape;25077;p16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78" name="Google Shape;25078;p16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79" name="Google Shape;25079;p16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80" name="Google Shape;25080;p16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81" name="Google Shape;25081;p16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82" name="Google Shape;25082;p16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83" name="Google Shape;25083;p16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84" name="Google Shape;25084;p16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85" name="Google Shape;25085;p16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86" name="Google Shape;25086;p16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87" name="Google Shape;25087;p16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88" name="Google Shape;25088;p16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89" name="Google Shape;25089;p16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90" name="Google Shape;25090;p16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91" name="Google Shape;25091;p16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92" name="Google Shape;25092;p16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93" name="Google Shape;25093;p16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94" name="Google Shape;25094;p16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95" name="Google Shape;25095;p16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96" name="Google Shape;25096;p16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97" name="Google Shape;25097;p16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98" name="Google Shape;25098;p16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99" name="Google Shape;25099;p16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00" name="Google Shape;25100;p16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01" name="Google Shape;25101;p16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02" name="Google Shape;25102;p16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03" name="Google Shape;25103;p16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04" name="Google Shape;25104;p16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05" name="Google Shape;25105;p16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06" name="Google Shape;25106;p16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07" name="Google Shape;25107;p16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08" name="Google Shape;25108;p16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09" name="Google Shape;25109;p16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10" name="Google Shape;25110;p16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11" name="Google Shape;25111;p16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12" name="Google Shape;25112;p16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13" name="Google Shape;25113;p16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14" name="Google Shape;25114;p16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15" name="Google Shape;25115;p16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16" name="Google Shape;25116;p16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17" name="Google Shape;25117;p16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18" name="Google Shape;25118;p16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19" name="Google Shape;25119;p16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20" name="Google Shape;25120;p16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21" name="Google Shape;25121;p16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22" name="Google Shape;25122;p16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23" name="Google Shape;25123;p16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24" name="Google Shape;25124;p16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25" name="Google Shape;25125;p16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26" name="Google Shape;25126;p16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27" name="Google Shape;25127;p16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28" name="Google Shape;25128;p16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29" name="Google Shape;25129;p16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30" name="Google Shape;25130;p16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31" name="Google Shape;25131;p16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32" name="Google Shape;25132;p16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33" name="Google Shape;25133;p16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34" name="Google Shape;25134;p16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35" name="Google Shape;25135;p16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36" name="Google Shape;25136;p16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37" name="Google Shape;25137;p16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38" name="Google Shape;25138;p16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39" name="Google Shape;25139;p16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40" name="Google Shape;25140;p16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41" name="Google Shape;25141;p16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42" name="Google Shape;25142;p16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43" name="Google Shape;25143;p16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44" name="Google Shape;25144;p16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45" name="Google Shape;25145;p16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46" name="Google Shape;25146;p16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47" name="Google Shape;25147;p16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48" name="Google Shape;25148;p16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49" name="Google Shape;25149;p16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50" name="Google Shape;25150;p16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51" name="Google Shape;25151;p16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52" name="Google Shape;25152;p16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53" name="Google Shape;25153;p16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54" name="Google Shape;25154;p16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55" name="Google Shape;25155;p16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56" name="Google Shape;25156;p16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57" name="Google Shape;25157;p16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58" name="Google Shape;25158;p16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59" name="Google Shape;25159;p16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60" name="Google Shape;25160;p16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61" name="Google Shape;25161;p16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62" name="Google Shape;25162;p16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63" name="Google Shape;25163;p16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64" name="Google Shape;25164;p16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65" name="Google Shape;25165;p16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66" name="Google Shape;25166;p16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67" name="Google Shape;25167;p16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68" name="Google Shape;25168;p16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69" name="Google Shape;25169;p16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70" name="Google Shape;25170;p16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71" name="Google Shape;25171;p16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72" name="Google Shape;25172;p16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73" name="Google Shape;25173;p16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74" name="Google Shape;25174;p16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75" name="Google Shape;25175;p16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76" name="Google Shape;25176;p16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77" name="Google Shape;25177;p16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78" name="Google Shape;25178;p16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79" name="Google Shape;25179;p16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80" name="Google Shape;25180;p16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81" name="Google Shape;25181;p16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82" name="Google Shape;25182;p16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83" name="Google Shape;25183;p16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84" name="Google Shape;25184;p16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85" name="Google Shape;25185;p16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86" name="Google Shape;25186;p16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87" name="Google Shape;25187;p16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88" name="Google Shape;25188;p16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89" name="Google Shape;25189;p16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90" name="Google Shape;25190;p16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91" name="Google Shape;25191;p16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92" name="Google Shape;25192;p16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93" name="Google Shape;25193;p16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94" name="Google Shape;25194;p16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95" name="Google Shape;25195;p16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96" name="Google Shape;25196;p16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97" name="Google Shape;25197;p16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98" name="Google Shape;25198;p16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99" name="Google Shape;25199;p16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00" name="Google Shape;25200;p16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01" name="Google Shape;25201;p16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02" name="Google Shape;25202;p16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03" name="Google Shape;25203;p16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04" name="Google Shape;25204;p16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05" name="Google Shape;25205;p16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06" name="Google Shape;25206;p16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07" name="Google Shape;25207;p16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08" name="Google Shape;25208;p16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09" name="Google Shape;25209;p16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0" name="Google Shape;25210;p16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1" name="Google Shape;25211;p16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2" name="Google Shape;25212;p16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3" name="Google Shape;25213;p16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4" name="Google Shape;25214;p16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5" name="Google Shape;25215;p16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6" name="Google Shape;25216;p16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7" name="Google Shape;25217;p16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8" name="Google Shape;25218;p16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9" name="Google Shape;25219;p16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20" name="Google Shape;25220;p16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21" name="Google Shape;25221;p16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22" name="Google Shape;25222;p16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23" name="Google Shape;25223;p16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24" name="Google Shape;25224;p16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25" name="Google Shape;25225;p16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26" name="Google Shape;25226;p16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27" name="Google Shape;25227;p16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28" name="Google Shape;25228;p16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29" name="Google Shape;25229;p16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30" name="Google Shape;25230;p16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31" name="Google Shape;25231;p16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32" name="Google Shape;25232;p16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33" name="Google Shape;25233;p16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34" name="Google Shape;25234;p16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35" name="Google Shape;25235;p16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36" name="Google Shape;25236;p16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37" name="Google Shape;25237;p16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38" name="Google Shape;25238;p16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39" name="Google Shape;25239;p16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40" name="Google Shape;25240;p16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41" name="Google Shape;25241;p16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42" name="Google Shape;25242;p16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43" name="Google Shape;25243;p16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44" name="Google Shape;25244;p16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45" name="Google Shape;25245;p16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46" name="Google Shape;25246;p16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47" name="Google Shape;25247;p16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48" name="Google Shape;25248;p16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49" name="Google Shape;25249;p16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50" name="Google Shape;25250;p16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51" name="Google Shape;25251;p16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52" name="Google Shape;25252;p16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53" name="Google Shape;25253;p16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54" name="Google Shape;25254;p16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55" name="Google Shape;25255;p16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56" name="Google Shape;25256;p16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57" name="Google Shape;25257;p16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58" name="Google Shape;25258;p16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59" name="Google Shape;25259;p16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60" name="Google Shape;25260;p16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61" name="Google Shape;25261;p16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62" name="Google Shape;25262;p16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63" name="Google Shape;25263;p16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64" name="Google Shape;25264;p16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65" name="Google Shape;25265;p16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66" name="Google Shape;25266;p16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67" name="Google Shape;25267;p16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68" name="Google Shape;25268;p16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69" name="Google Shape;25269;p16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70" name="Google Shape;25270;p16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71" name="Google Shape;25271;p16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72" name="Google Shape;25272;p16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73" name="Google Shape;25273;p16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74" name="Google Shape;25274;p16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75" name="Google Shape;25275;p16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76" name="Google Shape;25276;p16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77" name="Google Shape;25277;p16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78" name="Google Shape;25278;p16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79" name="Google Shape;25279;p16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80" name="Google Shape;25280;p16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81" name="Google Shape;25281;p16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82" name="Google Shape;25282;p16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83" name="Google Shape;25283;p16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84" name="Google Shape;25284;p16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85" name="Google Shape;25285;p16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86" name="Google Shape;25286;p16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87" name="Google Shape;25287;p16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88" name="Google Shape;25288;p16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89" name="Google Shape;25289;p16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0" name="Google Shape;25290;p16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1" name="Google Shape;25291;p16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2" name="Google Shape;25292;p16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3" name="Google Shape;25293;p16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4" name="Google Shape;25294;p16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5" name="Google Shape;25295;p16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6" name="Google Shape;25296;p16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7" name="Google Shape;25297;p16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8" name="Google Shape;25298;p16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9" name="Google Shape;25299;p16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00" name="Google Shape;25300;p16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01" name="Google Shape;25301;p16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02" name="Google Shape;25302;p16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03" name="Google Shape;25303;p16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04" name="Google Shape;25304;p16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05" name="Google Shape;25305;p16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06" name="Google Shape;25306;p16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07" name="Google Shape;25307;p16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08" name="Google Shape;25308;p16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09" name="Google Shape;25309;p16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10" name="Google Shape;25310;p16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11" name="Google Shape;25311;p16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12" name="Google Shape;25312;p16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13" name="Google Shape;25313;p16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14" name="Google Shape;25314;p16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15" name="Google Shape;25315;p16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16" name="Google Shape;25316;p16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17" name="Google Shape;25317;p16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18" name="Google Shape;25318;p16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19" name="Google Shape;25319;p16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20" name="Google Shape;25320;p16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21" name="Google Shape;25321;p16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22" name="Google Shape;25322;p16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23" name="Google Shape;25323;p16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24" name="Google Shape;25324;p16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25" name="Google Shape;25325;p16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26" name="Google Shape;25326;p16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27" name="Google Shape;25327;p16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28" name="Google Shape;25328;p16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29" name="Google Shape;25329;p16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30" name="Google Shape;25330;p16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31" name="Google Shape;25331;p16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32" name="Google Shape;25332;p16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33" name="Google Shape;25333;p16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34" name="Google Shape;25334;p16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35" name="Google Shape;25335;p16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36" name="Google Shape;25336;p16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37" name="Google Shape;25337;p16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38" name="Google Shape;25338;p16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39" name="Google Shape;25339;p16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40" name="Google Shape;25340;p16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41" name="Google Shape;25341;p16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42" name="Google Shape;25342;p16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43" name="Google Shape;25343;p16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44" name="Google Shape;25344;p16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45" name="Google Shape;25345;p16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46" name="Google Shape;25346;p16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47" name="Google Shape;25347;p16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48" name="Google Shape;25348;p16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49" name="Google Shape;25349;p16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50" name="Google Shape;25350;p16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51" name="Google Shape;25351;p16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52" name="Google Shape;25352;p16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53" name="Google Shape;25353;p16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54" name="Google Shape;25354;p16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55" name="Google Shape;25355;p16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56" name="Google Shape;25356;p16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57" name="Google Shape;25357;p16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58" name="Google Shape;25358;p16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59" name="Google Shape;25359;p16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60" name="Google Shape;25360;p16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61" name="Google Shape;25361;p16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62" name="Google Shape;25362;p16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63" name="Google Shape;25363;p16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64" name="Google Shape;25364;p16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65" name="Google Shape;25365;p16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66" name="Google Shape;25366;p16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67" name="Google Shape;25367;p16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68" name="Google Shape;25368;p16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69" name="Google Shape;25369;p16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70" name="Google Shape;25370;p16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71" name="Google Shape;25371;p16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72" name="Google Shape;25372;p16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73" name="Google Shape;25373;p16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74" name="Google Shape;25374;p16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75" name="Google Shape;25375;p16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76" name="Google Shape;25376;p16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77" name="Google Shape;25377;p16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78" name="Google Shape;25378;p16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79" name="Google Shape;25379;p16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80" name="Google Shape;25380;p16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81" name="Google Shape;25381;p16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82" name="Google Shape;25382;p16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83" name="Google Shape;25383;p16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84" name="Google Shape;25384;p16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85" name="Google Shape;25385;p16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86" name="Google Shape;25386;p16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87" name="Google Shape;25387;p16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88" name="Google Shape;25388;p16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89" name="Google Shape;25389;p16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90" name="Google Shape;25390;p16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91" name="Google Shape;25391;p16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92" name="Google Shape;25392;p16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93" name="Google Shape;25393;p16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94" name="Google Shape;25394;p16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95" name="Google Shape;25395;p16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96" name="Google Shape;25396;p16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97" name="Google Shape;25397;p16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98" name="Google Shape;25398;p16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99" name="Google Shape;25399;p16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00" name="Google Shape;25400;p16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01" name="Google Shape;25401;p16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02" name="Google Shape;25402;p16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03" name="Google Shape;25403;p16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04" name="Google Shape;25404;p16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05" name="Google Shape;25405;p16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06" name="Google Shape;25406;p16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07" name="Google Shape;25407;p16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08" name="Google Shape;25408;p16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09" name="Google Shape;25409;p16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10" name="Google Shape;25410;p16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11" name="Google Shape;25411;p16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12" name="Google Shape;25412;p16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13" name="Google Shape;25413;p16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14" name="Google Shape;25414;p16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15" name="Google Shape;25415;p16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16" name="Google Shape;25416;p16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17" name="Google Shape;25417;p16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18" name="Google Shape;25418;p16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19" name="Google Shape;25419;p16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20" name="Google Shape;25420;p16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21" name="Google Shape;25421;p16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22" name="Google Shape;25422;p16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23" name="Google Shape;25423;p16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24" name="Google Shape;25424;p16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25" name="Google Shape;25425;p16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26" name="Google Shape;25426;p16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27" name="Google Shape;25427;p16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28" name="Google Shape;25428;p16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29" name="Google Shape;25429;p16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30" name="Google Shape;25430;p16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31" name="Google Shape;25431;p16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32" name="Google Shape;25432;p16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33" name="Google Shape;25433;p16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34" name="Google Shape;25434;p16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35" name="Google Shape;25435;p16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36" name="Google Shape;25436;p16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37" name="Google Shape;25437;p16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38" name="Google Shape;25438;p16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39" name="Google Shape;25439;p16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40" name="Google Shape;25440;p16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41" name="Google Shape;25441;p16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42" name="Google Shape;25442;p16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43" name="Google Shape;25443;p16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44" name="Google Shape;25444;p16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45" name="Google Shape;25445;p16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46" name="Google Shape;25446;p16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47" name="Google Shape;25447;p16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48" name="Google Shape;25448;p16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49" name="Google Shape;25449;p16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50" name="Google Shape;25450;p16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51" name="Google Shape;25451;p16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52" name="Google Shape;25452;p16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53" name="Google Shape;25453;p16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54" name="Google Shape;25454;p16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55" name="Google Shape;25455;p16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56" name="Google Shape;25456;p16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57" name="Google Shape;25457;p16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58" name="Google Shape;25458;p16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59" name="Google Shape;25459;p16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60" name="Google Shape;25460;p16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61" name="Google Shape;25461;p16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62" name="Google Shape;25462;p16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63" name="Google Shape;25463;p16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64" name="Google Shape;25464;p16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65" name="Google Shape;25465;p16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66" name="Google Shape;25466;p16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67" name="Google Shape;25467;p16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68" name="Google Shape;25468;p16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69" name="Google Shape;25469;p16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70" name="Google Shape;25470;p16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71" name="Google Shape;25471;p16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72" name="Google Shape;25472;p16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73" name="Google Shape;25473;p16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74" name="Google Shape;25474;p16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75" name="Google Shape;25475;p16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76" name="Google Shape;25476;p16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77" name="Google Shape;25477;p16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78" name="Google Shape;25478;p16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79" name="Google Shape;25479;p16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80" name="Google Shape;25480;p16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81" name="Google Shape;25481;p16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82" name="Google Shape;25482;p16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83" name="Google Shape;25483;p16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84" name="Google Shape;25484;p16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85" name="Google Shape;25485;p16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86" name="Google Shape;25486;p16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87" name="Google Shape;25487;p16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88" name="Google Shape;25488;p16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89" name="Google Shape;25489;p16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90" name="Google Shape;25490;p16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91" name="Google Shape;25491;p16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92" name="Google Shape;25492;p16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93" name="Google Shape;25493;p16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94" name="Google Shape;25494;p16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95" name="Google Shape;25495;p16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96" name="Google Shape;25496;p16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97" name="Google Shape;25497;p16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98" name="Google Shape;25498;p16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99" name="Google Shape;25499;p16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00" name="Google Shape;25500;p16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01" name="Google Shape;25501;p16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02" name="Google Shape;25502;p16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03" name="Google Shape;25503;p16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04" name="Google Shape;25504;p16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05" name="Google Shape;25505;p16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06" name="Google Shape;25506;p16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07" name="Google Shape;25507;p16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08" name="Google Shape;25508;p16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09" name="Google Shape;25509;p16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10" name="Google Shape;25510;p16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11" name="Google Shape;25511;p16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12" name="Google Shape;25512;p16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13" name="Google Shape;25513;p16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14" name="Google Shape;25514;p16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15" name="Google Shape;25515;p16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16" name="Google Shape;25516;p16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17" name="Google Shape;25517;p16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18" name="Google Shape;25518;p16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19" name="Google Shape;25519;p16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20" name="Google Shape;25520;p16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21" name="Google Shape;25521;p16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22" name="Google Shape;25522;p16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23" name="Google Shape;25523;p16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24" name="Google Shape;25524;p16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25" name="Google Shape;25525;p16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26" name="Google Shape;25526;p16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27" name="Google Shape;25527;p16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28" name="Google Shape;25528;p16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29" name="Google Shape;25529;p16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30" name="Google Shape;25530;p16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31" name="Google Shape;25531;p16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32" name="Google Shape;25532;p16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33" name="Google Shape;25533;p16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34" name="Google Shape;25534;p16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35" name="Google Shape;25535;p16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36" name="Google Shape;25536;p16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37" name="Google Shape;25537;p16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38" name="Google Shape;25538;p16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39" name="Google Shape;25539;p16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40" name="Google Shape;25540;p16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41" name="Google Shape;25541;p16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42" name="Google Shape;25542;p16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43" name="Google Shape;25543;p16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44" name="Google Shape;25544;p16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45" name="Google Shape;25545;p16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46" name="Google Shape;25546;p16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47" name="Google Shape;25547;p16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48" name="Google Shape;25548;p16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49" name="Google Shape;25549;p16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50" name="Google Shape;25550;p16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51" name="Google Shape;25551;p16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52" name="Google Shape;25552;p16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53" name="Google Shape;25553;p16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54" name="Google Shape;25554;p16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55" name="Google Shape;25555;p16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56" name="Google Shape;25556;p16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57" name="Google Shape;25557;p16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58" name="Google Shape;25558;p16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59" name="Google Shape;25559;p16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60" name="Google Shape;25560;p16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61" name="Google Shape;25561;p16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62" name="Google Shape;25562;p16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63" name="Google Shape;25563;p16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64" name="Google Shape;25564;p16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65" name="Google Shape;25565;p16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66" name="Google Shape;25566;p16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67" name="Google Shape;25567;p16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68" name="Google Shape;25568;p16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69" name="Google Shape;25569;p16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70" name="Google Shape;25570;p16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71" name="Google Shape;25571;p16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72" name="Google Shape;25572;p16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73" name="Google Shape;25573;p16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74" name="Google Shape;25574;p16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75" name="Google Shape;25575;p16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76" name="Google Shape;25576;p16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77" name="Google Shape;25577;p16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78" name="Google Shape;25578;p16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79" name="Google Shape;25579;p16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80" name="Google Shape;25580;p16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81" name="Google Shape;25581;p16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82" name="Google Shape;25582;p16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83" name="Google Shape;25583;p16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84" name="Google Shape;25584;p16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85" name="Google Shape;25585;p16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86" name="Google Shape;25586;p16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87" name="Google Shape;25587;p16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88" name="Google Shape;25588;p16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89" name="Google Shape;25589;p16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90" name="Google Shape;25590;p16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91" name="Google Shape;25591;p16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92" name="Google Shape;25592;p16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93" name="Google Shape;25593;p16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94" name="Google Shape;25594;p16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95" name="Google Shape;25595;p16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96" name="Google Shape;25596;p16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97" name="Google Shape;25597;p16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98" name="Google Shape;25598;p16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99" name="Google Shape;25599;p16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00" name="Google Shape;25600;p16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01" name="Google Shape;25601;p16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02" name="Google Shape;25602;p16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03" name="Google Shape;25603;p16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04" name="Google Shape;25604;p16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05" name="Google Shape;25605;p16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06" name="Google Shape;25606;p16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07" name="Google Shape;25607;p16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08" name="Google Shape;25608;p16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09" name="Google Shape;25609;p16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10" name="Google Shape;25610;p16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11" name="Google Shape;25611;p16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12" name="Google Shape;25612;p16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13" name="Google Shape;25613;p16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14" name="Google Shape;25614;p16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15" name="Google Shape;25615;p16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16" name="Google Shape;25616;p16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17" name="Google Shape;25617;p16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18" name="Google Shape;25618;p16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19" name="Google Shape;25619;p16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20" name="Google Shape;25620;p16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21" name="Google Shape;25621;p16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22" name="Google Shape;25622;p16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23" name="Google Shape;25623;p16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24" name="Google Shape;25624;p16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25" name="Google Shape;25625;p16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26" name="Google Shape;25626;p16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27" name="Google Shape;25627;p16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28" name="Google Shape;25628;p16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29" name="Google Shape;25629;p16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30" name="Google Shape;25630;p16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31" name="Google Shape;25631;p16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32" name="Google Shape;25632;p16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33" name="Google Shape;25633;p16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34" name="Google Shape;25634;p16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35" name="Google Shape;25635;p16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36" name="Google Shape;25636;p16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37" name="Google Shape;25637;p16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38" name="Google Shape;25638;p16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39" name="Google Shape;25639;p16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0" name="Google Shape;25640;p16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1" name="Google Shape;25641;p16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2" name="Google Shape;25642;p16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3" name="Google Shape;25643;p16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4" name="Google Shape;25644;p16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5" name="Google Shape;25645;p16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6" name="Google Shape;25646;p16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7" name="Google Shape;25647;p16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8" name="Google Shape;25648;p16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9" name="Google Shape;25649;p16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50" name="Google Shape;25650;p16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51" name="Google Shape;25651;p16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52" name="Google Shape;25652;p16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53" name="Google Shape;25653;p16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54" name="Google Shape;25654;p16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55" name="Google Shape;25655;p16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56" name="Google Shape;25656;p16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57" name="Google Shape;25657;p16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58" name="Google Shape;25658;p16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59" name="Google Shape;25659;p16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60" name="Google Shape;25660;p16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61" name="Google Shape;25661;p16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62" name="Google Shape;25662;p16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63" name="Google Shape;25663;p16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64" name="Google Shape;25664;p16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65" name="Google Shape;25665;p16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66" name="Google Shape;25666;p16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67" name="Google Shape;25667;p16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68" name="Google Shape;25668;p16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69" name="Google Shape;25669;p16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70" name="Google Shape;25670;p16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71" name="Google Shape;25671;p16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72" name="Google Shape;25672;p16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73" name="Google Shape;25673;p16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74" name="Google Shape;25674;p16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75" name="Google Shape;25675;p16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76" name="Google Shape;25676;p16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77" name="Google Shape;25677;p16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78" name="Google Shape;25678;p16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79" name="Google Shape;25679;p16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80" name="Google Shape;25680;p16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81" name="Google Shape;25681;p16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82" name="Google Shape;25682;p16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83" name="Google Shape;25683;p16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84" name="Google Shape;25684;p16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85" name="Google Shape;25685;p16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86" name="Google Shape;25686;p16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87" name="Google Shape;25687;p16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88" name="Google Shape;25688;p16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89" name="Google Shape;25689;p16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90" name="Google Shape;25690;p16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91" name="Google Shape;25691;p16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92" name="Google Shape;25692;p16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93" name="Google Shape;25693;p16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94" name="Google Shape;25694;p16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95" name="Google Shape;25695;p16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96" name="Google Shape;25696;p16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97" name="Google Shape;25697;p16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98" name="Google Shape;25698;p16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99" name="Google Shape;25699;p16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00" name="Google Shape;25700;p16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01" name="Google Shape;25701;p16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02" name="Google Shape;25702;p16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03" name="Google Shape;25703;p16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04" name="Google Shape;25704;p16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05" name="Google Shape;25705;p16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06" name="Google Shape;25706;p16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07" name="Google Shape;25707;p16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08" name="Google Shape;25708;p16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09" name="Google Shape;25709;p16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10" name="Google Shape;25710;p16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11" name="Google Shape;25711;p16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12" name="Google Shape;25712;p16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13" name="Google Shape;25713;p16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14" name="Google Shape;25714;p16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15" name="Google Shape;25715;p16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16" name="Google Shape;25716;p16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17" name="Google Shape;25717;p16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18" name="Google Shape;25718;p16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19" name="Google Shape;25719;p16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20" name="Google Shape;25720;p16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21" name="Google Shape;25721;p16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22" name="Google Shape;25722;p16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23" name="Google Shape;25723;p16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24" name="Google Shape;25724;p16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25" name="Google Shape;25725;p16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26" name="Google Shape;25726;p16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27" name="Google Shape;25727;p16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28" name="Google Shape;25728;p16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29" name="Google Shape;25729;p16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30" name="Google Shape;25730;p16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31" name="Google Shape;25731;p16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32" name="Google Shape;25732;p16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33" name="Google Shape;25733;p16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34" name="Google Shape;25734;p16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35" name="Google Shape;25735;p16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36" name="Google Shape;25736;p16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37" name="Google Shape;25737;p16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38" name="Google Shape;25738;p16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39" name="Google Shape;25739;p16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40" name="Google Shape;25740;p16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41" name="Google Shape;25741;p16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42" name="Google Shape;25742;p16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43" name="Google Shape;25743;p16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44" name="Google Shape;25744;p16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45" name="Google Shape;25745;p16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46" name="Google Shape;25746;p16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47" name="Google Shape;25747;p16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48" name="Google Shape;25748;p16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49" name="Google Shape;25749;p16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50" name="Google Shape;25750;p16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51" name="Google Shape;25751;p16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52" name="Google Shape;25752;p16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53" name="Google Shape;25753;p16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54" name="Google Shape;25754;p16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55" name="Google Shape;25755;p16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56" name="Google Shape;25756;p16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57" name="Google Shape;25757;p16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58" name="Google Shape;25758;p16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59" name="Google Shape;25759;p16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60" name="Google Shape;25760;p16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61" name="Google Shape;25761;p16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62" name="Google Shape;25762;p16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63" name="Google Shape;25763;p16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64" name="Google Shape;25764;p16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65" name="Google Shape;25765;p16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66" name="Google Shape;25766;p16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67" name="Google Shape;25767;p16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68" name="Google Shape;25768;p16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69" name="Google Shape;25769;p16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70" name="Google Shape;25770;p16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71" name="Google Shape;25771;p16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72" name="Google Shape;25772;p16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73" name="Google Shape;25773;p16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74" name="Google Shape;25774;p16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75" name="Google Shape;25775;p16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76" name="Google Shape;25776;p16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77" name="Google Shape;25777;p16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78" name="Google Shape;25778;p16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79" name="Google Shape;25779;p16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80" name="Google Shape;25780;p16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81" name="Google Shape;25781;p16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82" name="Google Shape;25782;p16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83" name="Google Shape;25783;p16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84" name="Google Shape;25784;p16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85" name="Google Shape;25785;p16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86" name="Google Shape;25786;p16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87" name="Google Shape;25787;p16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88" name="Google Shape;25788;p16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89" name="Google Shape;25789;p16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90" name="Google Shape;25790;p16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91" name="Google Shape;25791;p16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92" name="Google Shape;25792;p16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93" name="Google Shape;25793;p16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94" name="Google Shape;25794;p16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95" name="Google Shape;25795;p16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96" name="Google Shape;25796;p16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97" name="Google Shape;25797;p16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98" name="Google Shape;25798;p16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99" name="Google Shape;25799;p16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00" name="Google Shape;25800;p16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01" name="Google Shape;25801;p16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02" name="Google Shape;25802;p16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03" name="Google Shape;25803;p16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04" name="Google Shape;25804;p16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05" name="Google Shape;25805;p16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06" name="Google Shape;25806;p16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07" name="Google Shape;25807;p16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08" name="Google Shape;25808;p16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09" name="Google Shape;25809;p16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10" name="Google Shape;25810;p16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11" name="Google Shape;25811;p16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12" name="Google Shape;25812;p16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13" name="Google Shape;25813;p16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14" name="Google Shape;25814;p16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15" name="Google Shape;25815;p16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16" name="Google Shape;25816;p16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17" name="Google Shape;25817;p16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18" name="Google Shape;25818;p16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19" name="Google Shape;25819;p16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20" name="Google Shape;25820;p16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21" name="Google Shape;25821;p16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22" name="Google Shape;25822;p16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23" name="Google Shape;25823;p16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24" name="Google Shape;25824;p16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25" name="Google Shape;25825;p16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26" name="Google Shape;25826;p16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27" name="Google Shape;25827;p16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28" name="Google Shape;25828;p16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29" name="Google Shape;25829;p16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30" name="Google Shape;25830;p16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31" name="Google Shape;25831;p16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32" name="Google Shape;25832;p16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33" name="Google Shape;25833;p16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34" name="Google Shape;25834;p16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35" name="Google Shape;25835;p16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36" name="Google Shape;25836;p16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37" name="Google Shape;25837;p16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38" name="Google Shape;25838;p16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39" name="Google Shape;25839;p16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40" name="Google Shape;25840;p16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41" name="Google Shape;25841;p16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42" name="Google Shape;25842;p16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43" name="Google Shape;25843;p16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44" name="Google Shape;25844;p16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45" name="Google Shape;25845;p16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46" name="Google Shape;25846;p16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47" name="Google Shape;25847;p16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48" name="Google Shape;25848;p16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49" name="Google Shape;25849;p16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50" name="Google Shape;25850;p16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51" name="Google Shape;25851;p16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52" name="Google Shape;25852;p16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53" name="Google Shape;25853;p16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54" name="Google Shape;25854;p16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55" name="Google Shape;25855;p16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56" name="Google Shape;25856;p16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57" name="Google Shape;25857;p16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58" name="Google Shape;25858;p16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59" name="Google Shape;25859;p16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60" name="Google Shape;25860;p16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61" name="Google Shape;25861;p16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62" name="Google Shape;25862;p16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63" name="Google Shape;25863;p16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64" name="Google Shape;25864;p16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65" name="Google Shape;25865;p16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66" name="Google Shape;25866;p16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67" name="Google Shape;25867;p16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68" name="Google Shape;25868;p16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69" name="Google Shape;25869;p16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70" name="Google Shape;25870;p16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71" name="Google Shape;25871;p16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72" name="Google Shape;25872;p16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73" name="Google Shape;25873;p16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74" name="Google Shape;25874;p16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75" name="Google Shape;25875;p16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76" name="Google Shape;25876;p16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77" name="Google Shape;25877;p16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78" name="Google Shape;25878;p16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79" name="Google Shape;25879;p16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80" name="Google Shape;25880;p16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81" name="Google Shape;25881;p16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82" name="Google Shape;25882;p16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83" name="Google Shape;25883;p16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84" name="Google Shape;25884;p16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85" name="Google Shape;25885;p16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86" name="Google Shape;25886;p16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87" name="Google Shape;25887;p16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88" name="Google Shape;25888;p16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89" name="Google Shape;25889;p16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90" name="Google Shape;25890;p16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91" name="Google Shape;25891;p16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92" name="Google Shape;25892;p16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93" name="Google Shape;25893;p16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94" name="Google Shape;25894;p16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95" name="Google Shape;25895;p16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96" name="Google Shape;25896;p16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97" name="Google Shape;25897;p16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98" name="Google Shape;25898;p16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99" name="Google Shape;25899;p16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00" name="Google Shape;25900;p16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01" name="Google Shape;25901;p16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02" name="Google Shape;25902;p16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03" name="Google Shape;25903;p16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04" name="Google Shape;25904;p16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05" name="Google Shape;25905;p16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06" name="Google Shape;25906;p16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07" name="Google Shape;25907;p16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08" name="Google Shape;25908;p16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09" name="Google Shape;25909;p16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10" name="Google Shape;25910;p16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11" name="Google Shape;25911;p16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12" name="Google Shape;25912;p16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13" name="Google Shape;25913;p16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14" name="Google Shape;25914;p16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15" name="Google Shape;25915;p16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16" name="Google Shape;25916;p16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17" name="Google Shape;25917;p16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18" name="Google Shape;25918;p16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19" name="Google Shape;25919;p16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20" name="Google Shape;25920;p16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21" name="Google Shape;25921;p16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22" name="Google Shape;25922;p16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23" name="Google Shape;25923;p16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24" name="Google Shape;25924;p16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25" name="Google Shape;25925;p16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26" name="Google Shape;25926;p16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27" name="Google Shape;25927;p16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28" name="Google Shape;25928;p16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29" name="Google Shape;25929;p16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30" name="Google Shape;25930;p16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31" name="Google Shape;25931;p16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32" name="Google Shape;25932;p16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33" name="Google Shape;25933;p16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34" name="Google Shape;25934;p16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35" name="Google Shape;25935;p16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36" name="Google Shape;25936;p16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37" name="Google Shape;25937;p16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38" name="Google Shape;25938;p16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39" name="Google Shape;25939;p16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40" name="Google Shape;25940;p16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41" name="Google Shape;25941;p16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42" name="Google Shape;25942;p16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43" name="Google Shape;25943;p16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44" name="Google Shape;25944;p16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45" name="Google Shape;25945;p16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46" name="Google Shape;25946;p16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47" name="Google Shape;25947;p16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48" name="Google Shape;25948;p16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49" name="Google Shape;25949;p16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50" name="Google Shape;25950;p16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51" name="Google Shape;25951;p16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52" name="Google Shape;25952;p16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53" name="Google Shape;25953;p16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54" name="Google Shape;25954;p16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55" name="Google Shape;25955;p16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56" name="Google Shape;25956;p16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57" name="Google Shape;25957;p16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58" name="Google Shape;25958;p16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59" name="Google Shape;25959;p16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60" name="Google Shape;25960;p16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61" name="Google Shape;25961;p16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62" name="Google Shape;25962;p16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63" name="Google Shape;25963;p16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64" name="Google Shape;25964;p16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65" name="Google Shape;25965;p16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66" name="Google Shape;25966;p16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67" name="Google Shape;25967;p16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68" name="Google Shape;25968;p16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69" name="Google Shape;25969;p16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70" name="Google Shape;25970;p16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71" name="Google Shape;25971;p16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72" name="Google Shape;25972;p16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73" name="Google Shape;25973;p16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74" name="Google Shape;25974;p16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75" name="Google Shape;25975;p16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76" name="Google Shape;25976;p16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77" name="Google Shape;25977;p16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78" name="Google Shape;25978;p16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79" name="Google Shape;25979;p16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80" name="Google Shape;25980;p16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81" name="Google Shape;25981;p16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82" name="Google Shape;25982;p16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83" name="Google Shape;25983;p16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84" name="Google Shape;25984;p16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85" name="Google Shape;25985;p16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86" name="Google Shape;25986;p16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87" name="Google Shape;25987;p16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88" name="Google Shape;25988;p16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89" name="Google Shape;25989;p16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90" name="Google Shape;25990;p16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91" name="Google Shape;25991;p16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92" name="Google Shape;25992;p16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93" name="Google Shape;25993;p16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94" name="Google Shape;25994;p16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95" name="Google Shape;25995;p16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96" name="Google Shape;25996;p16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97" name="Google Shape;25997;p16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98" name="Google Shape;25998;p16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99" name="Google Shape;25999;p16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00" name="Google Shape;26000;p16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01" name="Google Shape;26001;p16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02" name="Google Shape;26002;p16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03" name="Google Shape;26003;p16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04" name="Google Shape;26004;p16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05" name="Google Shape;26005;p16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06" name="Google Shape;26006;p16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07" name="Google Shape;26007;p16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08" name="Google Shape;26008;p16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09" name="Google Shape;26009;p16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10" name="Google Shape;26010;p16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11" name="Google Shape;26011;p16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12" name="Google Shape;26012;p16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13" name="Google Shape;26013;p16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14" name="Google Shape;26014;p16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15" name="Google Shape;26015;p16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16" name="Google Shape;26016;p16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17" name="Google Shape;26017;p16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18" name="Google Shape;26018;p16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19" name="Google Shape;26019;p16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20" name="Google Shape;26020;p16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21" name="Google Shape;26021;p16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22" name="Google Shape;26022;p16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23" name="Google Shape;26023;p16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24" name="Google Shape;26024;p16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25" name="Google Shape;26025;p16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26" name="Google Shape;26026;p16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27" name="Google Shape;26027;p16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28" name="Google Shape;26028;p16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29" name="Google Shape;26029;p16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30" name="Google Shape;26030;p16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31" name="Google Shape;26031;p16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32" name="Google Shape;26032;p16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33" name="Google Shape;26033;p16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34" name="Google Shape;26034;p16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35" name="Google Shape;26035;p16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36" name="Google Shape;26036;p16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37" name="Google Shape;26037;p16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38" name="Google Shape;26038;p16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39" name="Google Shape;26039;p16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40" name="Google Shape;26040;p16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6041" name="Google Shape;26041;p1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pic>
        <p:nvPicPr>
          <p:cNvPr id="26042" name="Google Shape;26042;p16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>
            <a:off x="8423999" y="-1170699"/>
            <a:ext cx="2439575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6043" name="Google Shape;26043;p1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284523" y="1169125"/>
            <a:ext cx="705676" cy="694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6044" name="Google Shape;26044;p1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573663" y="4100535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26045" name="Google Shape;26045;p16"/>
          <p:cNvSpPr/>
          <p:nvPr/>
        </p:nvSpPr>
        <p:spPr>
          <a:xfrm rot="8100000">
            <a:off x="8444304" y="1091567"/>
            <a:ext cx="1022341" cy="1551767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6046" name="Google Shape;26046;p16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rot="-3417454">
            <a:off x="-1293887" y="4493314"/>
            <a:ext cx="3006624" cy="2609849"/>
          </a:xfrm>
          <a:prstGeom prst="rect">
            <a:avLst/>
          </a:prstGeom>
          <a:noFill/>
          <a:ln>
            <a:noFill/>
          </a:ln>
        </p:spPr>
      </p:pic>
      <p:sp>
        <p:nvSpPr>
          <p:cNvPr id="26047" name="Google Shape;26047;p16"/>
          <p:cNvSpPr/>
          <p:nvPr/>
        </p:nvSpPr>
        <p:spPr>
          <a:xfrm rot="-5610870">
            <a:off x="1449854" y="4025833"/>
            <a:ext cx="675837" cy="1832240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048" name="Google Shape;26048;p16"/>
          <p:cNvSpPr/>
          <p:nvPr/>
        </p:nvSpPr>
        <p:spPr>
          <a:xfrm>
            <a:off x="8006375" y="4562512"/>
            <a:ext cx="417618" cy="491120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TITLE_ONLY_1_1_1">
    <p:spTree>
      <p:nvGrpSpPr>
        <p:cNvPr id="26049" name="Shape 26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050" name="Google Shape;26050;p17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26051" name="Google Shape;26051;p1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052" name="Google Shape;26052;p17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26053" name="Google Shape;26053;p17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54" name="Google Shape;26054;p17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55" name="Google Shape;26055;p17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56" name="Google Shape;26056;p17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57" name="Google Shape;26057;p17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58" name="Google Shape;26058;p17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59" name="Google Shape;26059;p17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60" name="Google Shape;26060;p17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61" name="Google Shape;26061;p17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62" name="Google Shape;26062;p17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63" name="Google Shape;26063;p17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64" name="Google Shape;26064;p17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65" name="Google Shape;26065;p17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66" name="Google Shape;26066;p17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67" name="Google Shape;26067;p17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68" name="Google Shape;26068;p17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69" name="Google Shape;26069;p17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70" name="Google Shape;26070;p17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71" name="Google Shape;26071;p17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72" name="Google Shape;26072;p17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73" name="Google Shape;26073;p17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74" name="Google Shape;26074;p17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75" name="Google Shape;26075;p17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76" name="Google Shape;26076;p17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77" name="Google Shape;26077;p17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78" name="Google Shape;26078;p17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79" name="Google Shape;26079;p17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80" name="Google Shape;26080;p17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81" name="Google Shape;26081;p17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82" name="Google Shape;26082;p17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83" name="Google Shape;26083;p17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84" name="Google Shape;26084;p17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85" name="Google Shape;26085;p17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86" name="Google Shape;26086;p17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87" name="Google Shape;26087;p17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88" name="Google Shape;26088;p17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89" name="Google Shape;26089;p17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90" name="Google Shape;26090;p17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91" name="Google Shape;26091;p17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92" name="Google Shape;26092;p17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93" name="Google Shape;26093;p17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94" name="Google Shape;26094;p17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95" name="Google Shape;26095;p17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96" name="Google Shape;26096;p17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97" name="Google Shape;26097;p17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98" name="Google Shape;26098;p17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99" name="Google Shape;26099;p17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00" name="Google Shape;26100;p17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01" name="Google Shape;26101;p17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02" name="Google Shape;26102;p17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03" name="Google Shape;26103;p17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04" name="Google Shape;26104;p17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05" name="Google Shape;26105;p17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06" name="Google Shape;26106;p17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07" name="Google Shape;26107;p17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08" name="Google Shape;26108;p17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09" name="Google Shape;26109;p17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10" name="Google Shape;26110;p17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11" name="Google Shape;26111;p17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12" name="Google Shape;26112;p17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13" name="Google Shape;26113;p17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14" name="Google Shape;26114;p17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15" name="Google Shape;26115;p17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16" name="Google Shape;26116;p17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17" name="Google Shape;26117;p17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18" name="Google Shape;26118;p17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19" name="Google Shape;26119;p17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20" name="Google Shape;26120;p17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21" name="Google Shape;26121;p17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22" name="Google Shape;26122;p17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23" name="Google Shape;26123;p17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24" name="Google Shape;26124;p17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25" name="Google Shape;26125;p17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26" name="Google Shape;26126;p17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27" name="Google Shape;26127;p17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28" name="Google Shape;26128;p17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29" name="Google Shape;26129;p17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30" name="Google Shape;26130;p17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31" name="Google Shape;26131;p17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32" name="Google Shape;26132;p17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33" name="Google Shape;26133;p17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34" name="Google Shape;26134;p17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35" name="Google Shape;26135;p17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36" name="Google Shape;26136;p17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37" name="Google Shape;26137;p17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38" name="Google Shape;26138;p17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39" name="Google Shape;26139;p17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40" name="Google Shape;26140;p17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41" name="Google Shape;26141;p17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42" name="Google Shape;26142;p17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43" name="Google Shape;26143;p17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44" name="Google Shape;26144;p17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45" name="Google Shape;26145;p17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46" name="Google Shape;26146;p17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47" name="Google Shape;26147;p17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48" name="Google Shape;26148;p17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49" name="Google Shape;26149;p17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50" name="Google Shape;26150;p17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51" name="Google Shape;26151;p17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52" name="Google Shape;26152;p17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53" name="Google Shape;26153;p17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54" name="Google Shape;26154;p17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55" name="Google Shape;26155;p17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56" name="Google Shape;26156;p17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57" name="Google Shape;26157;p17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58" name="Google Shape;26158;p17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59" name="Google Shape;26159;p17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0" name="Google Shape;26160;p17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1" name="Google Shape;26161;p17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2" name="Google Shape;26162;p17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3" name="Google Shape;26163;p17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4" name="Google Shape;26164;p17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5" name="Google Shape;26165;p17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6" name="Google Shape;26166;p17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7" name="Google Shape;26167;p17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8" name="Google Shape;26168;p17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9" name="Google Shape;26169;p17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70" name="Google Shape;26170;p17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71" name="Google Shape;26171;p17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72" name="Google Shape;26172;p17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73" name="Google Shape;26173;p17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74" name="Google Shape;26174;p17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75" name="Google Shape;26175;p17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76" name="Google Shape;26176;p17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77" name="Google Shape;26177;p17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78" name="Google Shape;26178;p17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79" name="Google Shape;26179;p17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80" name="Google Shape;26180;p17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81" name="Google Shape;26181;p17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82" name="Google Shape;26182;p17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83" name="Google Shape;26183;p17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84" name="Google Shape;26184;p17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85" name="Google Shape;26185;p17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86" name="Google Shape;26186;p17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87" name="Google Shape;26187;p17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88" name="Google Shape;26188;p17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89" name="Google Shape;26189;p17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0" name="Google Shape;26190;p17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1" name="Google Shape;26191;p17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2" name="Google Shape;26192;p17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3" name="Google Shape;26193;p17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4" name="Google Shape;26194;p17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5" name="Google Shape;26195;p17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6" name="Google Shape;26196;p17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7" name="Google Shape;26197;p17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8" name="Google Shape;26198;p17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9" name="Google Shape;26199;p17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0" name="Google Shape;26200;p17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1" name="Google Shape;26201;p17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2" name="Google Shape;26202;p17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3" name="Google Shape;26203;p17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4" name="Google Shape;26204;p17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5" name="Google Shape;26205;p17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6" name="Google Shape;26206;p17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7" name="Google Shape;26207;p17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8" name="Google Shape;26208;p17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9" name="Google Shape;26209;p17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0" name="Google Shape;26210;p17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1" name="Google Shape;26211;p17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2" name="Google Shape;26212;p17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3" name="Google Shape;26213;p17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4" name="Google Shape;26214;p17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5" name="Google Shape;26215;p17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6" name="Google Shape;26216;p17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7" name="Google Shape;26217;p17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8" name="Google Shape;26218;p17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9" name="Google Shape;26219;p17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20" name="Google Shape;26220;p17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21" name="Google Shape;26221;p17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22" name="Google Shape;26222;p17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23" name="Google Shape;26223;p17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24" name="Google Shape;26224;p17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25" name="Google Shape;26225;p17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26" name="Google Shape;26226;p17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27" name="Google Shape;26227;p17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28" name="Google Shape;26228;p17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29" name="Google Shape;26229;p17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0" name="Google Shape;26230;p17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1" name="Google Shape;26231;p17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2" name="Google Shape;26232;p17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3" name="Google Shape;26233;p17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4" name="Google Shape;26234;p17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5" name="Google Shape;26235;p17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6" name="Google Shape;26236;p17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7" name="Google Shape;26237;p17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8" name="Google Shape;26238;p17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9" name="Google Shape;26239;p17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40" name="Google Shape;26240;p17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41" name="Google Shape;26241;p17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42" name="Google Shape;26242;p17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43" name="Google Shape;26243;p17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44" name="Google Shape;26244;p17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45" name="Google Shape;26245;p17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46" name="Google Shape;26246;p17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47" name="Google Shape;26247;p17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48" name="Google Shape;26248;p17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49" name="Google Shape;26249;p17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50" name="Google Shape;26250;p17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51" name="Google Shape;26251;p17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52" name="Google Shape;26252;p17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53" name="Google Shape;26253;p17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54" name="Google Shape;26254;p17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55" name="Google Shape;26255;p17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56" name="Google Shape;26256;p17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57" name="Google Shape;26257;p17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58" name="Google Shape;26258;p17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59" name="Google Shape;26259;p17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60" name="Google Shape;26260;p17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61" name="Google Shape;26261;p17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62" name="Google Shape;26262;p17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63" name="Google Shape;26263;p17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64" name="Google Shape;26264;p17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65" name="Google Shape;26265;p17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66" name="Google Shape;26266;p17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67" name="Google Shape;26267;p17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68" name="Google Shape;26268;p17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69" name="Google Shape;26269;p17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0" name="Google Shape;26270;p17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1" name="Google Shape;26271;p17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2" name="Google Shape;26272;p17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3" name="Google Shape;26273;p17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4" name="Google Shape;26274;p17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5" name="Google Shape;26275;p17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6" name="Google Shape;26276;p17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7" name="Google Shape;26277;p17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8" name="Google Shape;26278;p17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9" name="Google Shape;26279;p17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80" name="Google Shape;26280;p17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81" name="Google Shape;26281;p17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82" name="Google Shape;26282;p17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83" name="Google Shape;26283;p17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84" name="Google Shape;26284;p17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85" name="Google Shape;26285;p17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86" name="Google Shape;26286;p17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87" name="Google Shape;26287;p17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88" name="Google Shape;26288;p17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89" name="Google Shape;26289;p17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90" name="Google Shape;26290;p17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91" name="Google Shape;26291;p17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92" name="Google Shape;26292;p17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93" name="Google Shape;26293;p17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94" name="Google Shape;26294;p17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95" name="Google Shape;26295;p17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96" name="Google Shape;26296;p17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97" name="Google Shape;26297;p17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98" name="Google Shape;26298;p17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99" name="Google Shape;26299;p17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00" name="Google Shape;26300;p17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01" name="Google Shape;26301;p17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02" name="Google Shape;26302;p17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03" name="Google Shape;26303;p17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04" name="Google Shape;26304;p17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05" name="Google Shape;26305;p17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06" name="Google Shape;26306;p17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07" name="Google Shape;26307;p17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08" name="Google Shape;26308;p17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09" name="Google Shape;26309;p17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10" name="Google Shape;26310;p17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11" name="Google Shape;26311;p17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12" name="Google Shape;26312;p17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13" name="Google Shape;26313;p17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14" name="Google Shape;26314;p17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15" name="Google Shape;26315;p17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16" name="Google Shape;26316;p17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17" name="Google Shape;26317;p17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18" name="Google Shape;26318;p17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19" name="Google Shape;26319;p17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20" name="Google Shape;26320;p17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21" name="Google Shape;26321;p17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22" name="Google Shape;26322;p17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23" name="Google Shape;26323;p17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24" name="Google Shape;26324;p17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25" name="Google Shape;26325;p17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26" name="Google Shape;26326;p17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27" name="Google Shape;26327;p17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28" name="Google Shape;26328;p17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29" name="Google Shape;26329;p17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30" name="Google Shape;26330;p17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31" name="Google Shape;26331;p17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32" name="Google Shape;26332;p17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33" name="Google Shape;26333;p17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34" name="Google Shape;26334;p17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35" name="Google Shape;26335;p17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36" name="Google Shape;26336;p17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37" name="Google Shape;26337;p17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38" name="Google Shape;26338;p17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39" name="Google Shape;26339;p17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40" name="Google Shape;26340;p17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41" name="Google Shape;26341;p17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42" name="Google Shape;26342;p17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43" name="Google Shape;26343;p17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44" name="Google Shape;26344;p17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45" name="Google Shape;26345;p17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46" name="Google Shape;26346;p17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47" name="Google Shape;26347;p17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48" name="Google Shape;26348;p17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49" name="Google Shape;26349;p17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50" name="Google Shape;26350;p17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51" name="Google Shape;26351;p17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52" name="Google Shape;26352;p17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53" name="Google Shape;26353;p17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54" name="Google Shape;26354;p17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55" name="Google Shape;26355;p17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56" name="Google Shape;26356;p17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57" name="Google Shape;26357;p17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58" name="Google Shape;26358;p17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59" name="Google Shape;26359;p17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60" name="Google Shape;26360;p17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61" name="Google Shape;26361;p17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62" name="Google Shape;26362;p17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63" name="Google Shape;26363;p17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64" name="Google Shape;26364;p17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65" name="Google Shape;26365;p17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66" name="Google Shape;26366;p17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67" name="Google Shape;26367;p17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68" name="Google Shape;26368;p17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69" name="Google Shape;26369;p17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70" name="Google Shape;26370;p17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71" name="Google Shape;26371;p17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72" name="Google Shape;26372;p17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73" name="Google Shape;26373;p17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74" name="Google Shape;26374;p17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75" name="Google Shape;26375;p17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76" name="Google Shape;26376;p17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77" name="Google Shape;26377;p17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78" name="Google Shape;26378;p17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79" name="Google Shape;26379;p17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80" name="Google Shape;26380;p17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81" name="Google Shape;26381;p17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82" name="Google Shape;26382;p17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83" name="Google Shape;26383;p17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84" name="Google Shape;26384;p17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85" name="Google Shape;26385;p17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86" name="Google Shape;26386;p17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87" name="Google Shape;26387;p17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88" name="Google Shape;26388;p17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89" name="Google Shape;26389;p17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90" name="Google Shape;26390;p17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91" name="Google Shape;26391;p17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92" name="Google Shape;26392;p17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93" name="Google Shape;26393;p17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94" name="Google Shape;26394;p17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95" name="Google Shape;26395;p17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96" name="Google Shape;26396;p17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97" name="Google Shape;26397;p17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98" name="Google Shape;26398;p17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99" name="Google Shape;26399;p17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00" name="Google Shape;26400;p17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01" name="Google Shape;26401;p17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02" name="Google Shape;26402;p17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03" name="Google Shape;26403;p17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04" name="Google Shape;26404;p17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05" name="Google Shape;26405;p17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06" name="Google Shape;26406;p17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07" name="Google Shape;26407;p17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08" name="Google Shape;26408;p17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09" name="Google Shape;26409;p17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10" name="Google Shape;26410;p17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11" name="Google Shape;26411;p17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12" name="Google Shape;26412;p17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13" name="Google Shape;26413;p17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14" name="Google Shape;26414;p17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15" name="Google Shape;26415;p17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16" name="Google Shape;26416;p17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17" name="Google Shape;26417;p17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18" name="Google Shape;26418;p17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19" name="Google Shape;26419;p17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20" name="Google Shape;26420;p17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21" name="Google Shape;26421;p17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22" name="Google Shape;26422;p17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23" name="Google Shape;26423;p17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24" name="Google Shape;26424;p17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25" name="Google Shape;26425;p17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26" name="Google Shape;26426;p17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27" name="Google Shape;26427;p17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28" name="Google Shape;26428;p17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29" name="Google Shape;26429;p17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0" name="Google Shape;26430;p17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1" name="Google Shape;26431;p17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2" name="Google Shape;26432;p17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3" name="Google Shape;26433;p17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4" name="Google Shape;26434;p17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5" name="Google Shape;26435;p17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6" name="Google Shape;26436;p17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7" name="Google Shape;26437;p17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8" name="Google Shape;26438;p17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9" name="Google Shape;26439;p17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40" name="Google Shape;26440;p17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41" name="Google Shape;26441;p17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42" name="Google Shape;26442;p17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43" name="Google Shape;26443;p17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44" name="Google Shape;26444;p17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45" name="Google Shape;26445;p17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46" name="Google Shape;26446;p17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47" name="Google Shape;26447;p17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48" name="Google Shape;26448;p17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49" name="Google Shape;26449;p17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50" name="Google Shape;26450;p17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51" name="Google Shape;26451;p17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52" name="Google Shape;26452;p17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53" name="Google Shape;26453;p17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54" name="Google Shape;26454;p17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55" name="Google Shape;26455;p17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56" name="Google Shape;26456;p17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57" name="Google Shape;26457;p17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58" name="Google Shape;26458;p17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59" name="Google Shape;26459;p17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60" name="Google Shape;26460;p17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61" name="Google Shape;26461;p17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62" name="Google Shape;26462;p17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63" name="Google Shape;26463;p17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64" name="Google Shape;26464;p17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65" name="Google Shape;26465;p17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66" name="Google Shape;26466;p17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67" name="Google Shape;26467;p17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68" name="Google Shape;26468;p17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69" name="Google Shape;26469;p17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70" name="Google Shape;26470;p17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71" name="Google Shape;26471;p17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72" name="Google Shape;26472;p17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73" name="Google Shape;26473;p17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74" name="Google Shape;26474;p17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75" name="Google Shape;26475;p17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76" name="Google Shape;26476;p17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77" name="Google Shape;26477;p17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78" name="Google Shape;26478;p17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79" name="Google Shape;26479;p17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80" name="Google Shape;26480;p17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81" name="Google Shape;26481;p17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82" name="Google Shape;26482;p17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83" name="Google Shape;26483;p17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84" name="Google Shape;26484;p17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85" name="Google Shape;26485;p17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86" name="Google Shape;26486;p17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87" name="Google Shape;26487;p17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88" name="Google Shape;26488;p17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89" name="Google Shape;26489;p17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90" name="Google Shape;26490;p17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91" name="Google Shape;26491;p17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92" name="Google Shape;26492;p17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93" name="Google Shape;26493;p17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94" name="Google Shape;26494;p17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95" name="Google Shape;26495;p17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96" name="Google Shape;26496;p17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97" name="Google Shape;26497;p17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98" name="Google Shape;26498;p17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99" name="Google Shape;26499;p17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00" name="Google Shape;26500;p17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01" name="Google Shape;26501;p17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02" name="Google Shape;26502;p17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03" name="Google Shape;26503;p17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04" name="Google Shape;26504;p17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05" name="Google Shape;26505;p17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06" name="Google Shape;26506;p17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07" name="Google Shape;26507;p17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08" name="Google Shape;26508;p17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09" name="Google Shape;26509;p17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10" name="Google Shape;26510;p17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11" name="Google Shape;26511;p17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12" name="Google Shape;26512;p17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13" name="Google Shape;26513;p17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14" name="Google Shape;26514;p17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15" name="Google Shape;26515;p17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16" name="Google Shape;26516;p17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17" name="Google Shape;26517;p17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18" name="Google Shape;26518;p17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19" name="Google Shape;26519;p17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20" name="Google Shape;26520;p17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21" name="Google Shape;26521;p17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22" name="Google Shape;26522;p17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23" name="Google Shape;26523;p17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24" name="Google Shape;26524;p17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25" name="Google Shape;26525;p17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26" name="Google Shape;26526;p17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27" name="Google Shape;26527;p17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28" name="Google Shape;26528;p17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29" name="Google Shape;26529;p17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30" name="Google Shape;26530;p17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31" name="Google Shape;26531;p17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32" name="Google Shape;26532;p17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33" name="Google Shape;26533;p17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34" name="Google Shape;26534;p17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35" name="Google Shape;26535;p17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36" name="Google Shape;26536;p17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37" name="Google Shape;26537;p17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38" name="Google Shape;26538;p17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39" name="Google Shape;26539;p17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40" name="Google Shape;26540;p17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41" name="Google Shape;26541;p17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42" name="Google Shape;26542;p17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43" name="Google Shape;26543;p17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44" name="Google Shape;26544;p17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45" name="Google Shape;26545;p17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46" name="Google Shape;26546;p17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47" name="Google Shape;26547;p17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48" name="Google Shape;26548;p17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49" name="Google Shape;26549;p17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50" name="Google Shape;26550;p17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51" name="Google Shape;26551;p17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52" name="Google Shape;26552;p17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53" name="Google Shape;26553;p17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54" name="Google Shape;26554;p17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55" name="Google Shape;26555;p17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56" name="Google Shape;26556;p17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57" name="Google Shape;26557;p17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58" name="Google Shape;26558;p17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59" name="Google Shape;26559;p17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60" name="Google Shape;26560;p17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61" name="Google Shape;26561;p17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62" name="Google Shape;26562;p17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63" name="Google Shape;26563;p17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64" name="Google Shape;26564;p17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65" name="Google Shape;26565;p17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66" name="Google Shape;26566;p17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67" name="Google Shape;26567;p17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68" name="Google Shape;26568;p17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69" name="Google Shape;26569;p17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70" name="Google Shape;26570;p17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71" name="Google Shape;26571;p17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72" name="Google Shape;26572;p17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73" name="Google Shape;26573;p17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74" name="Google Shape;26574;p17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75" name="Google Shape;26575;p17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76" name="Google Shape;26576;p17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77" name="Google Shape;26577;p17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78" name="Google Shape;26578;p17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79" name="Google Shape;26579;p17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80" name="Google Shape;26580;p17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81" name="Google Shape;26581;p17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82" name="Google Shape;26582;p17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83" name="Google Shape;26583;p17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84" name="Google Shape;26584;p17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85" name="Google Shape;26585;p17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86" name="Google Shape;26586;p17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87" name="Google Shape;26587;p17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88" name="Google Shape;26588;p17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89" name="Google Shape;26589;p17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90" name="Google Shape;26590;p17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91" name="Google Shape;26591;p17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92" name="Google Shape;26592;p17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93" name="Google Shape;26593;p17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94" name="Google Shape;26594;p17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95" name="Google Shape;26595;p17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96" name="Google Shape;26596;p17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97" name="Google Shape;26597;p17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98" name="Google Shape;26598;p17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99" name="Google Shape;26599;p17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00" name="Google Shape;26600;p17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01" name="Google Shape;26601;p17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02" name="Google Shape;26602;p17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03" name="Google Shape;26603;p17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04" name="Google Shape;26604;p17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05" name="Google Shape;26605;p17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06" name="Google Shape;26606;p17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07" name="Google Shape;26607;p17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08" name="Google Shape;26608;p17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09" name="Google Shape;26609;p17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10" name="Google Shape;26610;p17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11" name="Google Shape;26611;p17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12" name="Google Shape;26612;p17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13" name="Google Shape;26613;p17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14" name="Google Shape;26614;p17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15" name="Google Shape;26615;p17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16" name="Google Shape;26616;p17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17" name="Google Shape;26617;p17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18" name="Google Shape;26618;p17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19" name="Google Shape;26619;p17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20" name="Google Shape;26620;p17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21" name="Google Shape;26621;p17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22" name="Google Shape;26622;p17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23" name="Google Shape;26623;p17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24" name="Google Shape;26624;p17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25" name="Google Shape;26625;p17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26" name="Google Shape;26626;p17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27" name="Google Shape;26627;p17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28" name="Google Shape;26628;p17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29" name="Google Shape;26629;p17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30" name="Google Shape;26630;p17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31" name="Google Shape;26631;p17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32" name="Google Shape;26632;p17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33" name="Google Shape;26633;p17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34" name="Google Shape;26634;p17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35" name="Google Shape;26635;p17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36" name="Google Shape;26636;p17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37" name="Google Shape;26637;p17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38" name="Google Shape;26638;p17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39" name="Google Shape;26639;p17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40" name="Google Shape;26640;p17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41" name="Google Shape;26641;p17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42" name="Google Shape;26642;p17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43" name="Google Shape;26643;p17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44" name="Google Shape;26644;p17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45" name="Google Shape;26645;p17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46" name="Google Shape;26646;p17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47" name="Google Shape;26647;p17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48" name="Google Shape;26648;p17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49" name="Google Shape;26649;p17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50" name="Google Shape;26650;p17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51" name="Google Shape;26651;p17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52" name="Google Shape;26652;p17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53" name="Google Shape;26653;p17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54" name="Google Shape;26654;p17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55" name="Google Shape;26655;p17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56" name="Google Shape;26656;p17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57" name="Google Shape;26657;p17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58" name="Google Shape;26658;p17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59" name="Google Shape;26659;p17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60" name="Google Shape;26660;p17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61" name="Google Shape;26661;p17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62" name="Google Shape;26662;p17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63" name="Google Shape;26663;p17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64" name="Google Shape;26664;p17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65" name="Google Shape;26665;p17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66" name="Google Shape;26666;p17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67" name="Google Shape;26667;p17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68" name="Google Shape;26668;p17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69" name="Google Shape;26669;p17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70" name="Google Shape;26670;p17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71" name="Google Shape;26671;p17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72" name="Google Shape;26672;p17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73" name="Google Shape;26673;p17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74" name="Google Shape;26674;p17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75" name="Google Shape;26675;p17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76" name="Google Shape;26676;p17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77" name="Google Shape;26677;p17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78" name="Google Shape;26678;p17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79" name="Google Shape;26679;p17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80" name="Google Shape;26680;p17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81" name="Google Shape;26681;p17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82" name="Google Shape;26682;p17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83" name="Google Shape;26683;p17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84" name="Google Shape;26684;p17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85" name="Google Shape;26685;p17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86" name="Google Shape;26686;p17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87" name="Google Shape;26687;p17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88" name="Google Shape;26688;p17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89" name="Google Shape;26689;p17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90" name="Google Shape;26690;p17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91" name="Google Shape;26691;p17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92" name="Google Shape;26692;p17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93" name="Google Shape;26693;p17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94" name="Google Shape;26694;p17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95" name="Google Shape;26695;p17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96" name="Google Shape;26696;p17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97" name="Google Shape;26697;p17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98" name="Google Shape;26698;p17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99" name="Google Shape;26699;p17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00" name="Google Shape;26700;p17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01" name="Google Shape;26701;p17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02" name="Google Shape;26702;p17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03" name="Google Shape;26703;p17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04" name="Google Shape;26704;p17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05" name="Google Shape;26705;p17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06" name="Google Shape;26706;p17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07" name="Google Shape;26707;p17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08" name="Google Shape;26708;p17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09" name="Google Shape;26709;p17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10" name="Google Shape;26710;p17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11" name="Google Shape;26711;p17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12" name="Google Shape;26712;p17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13" name="Google Shape;26713;p17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14" name="Google Shape;26714;p17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15" name="Google Shape;26715;p17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16" name="Google Shape;26716;p17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17" name="Google Shape;26717;p17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18" name="Google Shape;26718;p17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19" name="Google Shape;26719;p17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20" name="Google Shape;26720;p17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21" name="Google Shape;26721;p17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22" name="Google Shape;26722;p17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23" name="Google Shape;26723;p17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24" name="Google Shape;26724;p17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25" name="Google Shape;26725;p17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26" name="Google Shape;26726;p17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27" name="Google Shape;26727;p17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28" name="Google Shape;26728;p17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29" name="Google Shape;26729;p17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30" name="Google Shape;26730;p17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31" name="Google Shape;26731;p17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32" name="Google Shape;26732;p17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33" name="Google Shape;26733;p17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34" name="Google Shape;26734;p17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35" name="Google Shape;26735;p17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36" name="Google Shape;26736;p17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37" name="Google Shape;26737;p17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38" name="Google Shape;26738;p17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39" name="Google Shape;26739;p17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40" name="Google Shape;26740;p17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41" name="Google Shape;26741;p17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42" name="Google Shape;26742;p17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43" name="Google Shape;26743;p17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44" name="Google Shape;26744;p17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45" name="Google Shape;26745;p17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46" name="Google Shape;26746;p17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47" name="Google Shape;26747;p17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48" name="Google Shape;26748;p17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49" name="Google Shape;26749;p17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50" name="Google Shape;26750;p17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51" name="Google Shape;26751;p17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52" name="Google Shape;26752;p17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53" name="Google Shape;26753;p17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54" name="Google Shape;26754;p17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55" name="Google Shape;26755;p17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56" name="Google Shape;26756;p17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57" name="Google Shape;26757;p17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58" name="Google Shape;26758;p17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59" name="Google Shape;26759;p17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60" name="Google Shape;26760;p17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61" name="Google Shape;26761;p17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62" name="Google Shape;26762;p17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63" name="Google Shape;26763;p17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64" name="Google Shape;26764;p17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65" name="Google Shape;26765;p17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66" name="Google Shape;26766;p17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67" name="Google Shape;26767;p17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68" name="Google Shape;26768;p17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69" name="Google Shape;26769;p17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70" name="Google Shape;26770;p17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71" name="Google Shape;26771;p17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72" name="Google Shape;26772;p17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73" name="Google Shape;26773;p17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74" name="Google Shape;26774;p17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75" name="Google Shape;26775;p17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76" name="Google Shape;26776;p17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77" name="Google Shape;26777;p17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78" name="Google Shape;26778;p17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79" name="Google Shape;26779;p17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80" name="Google Shape;26780;p17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81" name="Google Shape;26781;p17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82" name="Google Shape;26782;p17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83" name="Google Shape;26783;p17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84" name="Google Shape;26784;p17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85" name="Google Shape;26785;p17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86" name="Google Shape;26786;p17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87" name="Google Shape;26787;p17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88" name="Google Shape;26788;p17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89" name="Google Shape;26789;p17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90" name="Google Shape;26790;p17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91" name="Google Shape;26791;p17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92" name="Google Shape;26792;p17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93" name="Google Shape;26793;p17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94" name="Google Shape;26794;p17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95" name="Google Shape;26795;p17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96" name="Google Shape;26796;p17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97" name="Google Shape;26797;p17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98" name="Google Shape;26798;p17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99" name="Google Shape;26799;p17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00" name="Google Shape;26800;p17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01" name="Google Shape;26801;p17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02" name="Google Shape;26802;p17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03" name="Google Shape;26803;p17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04" name="Google Shape;26804;p17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05" name="Google Shape;26805;p17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06" name="Google Shape;26806;p17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07" name="Google Shape;26807;p17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08" name="Google Shape;26808;p17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09" name="Google Shape;26809;p17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10" name="Google Shape;26810;p17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11" name="Google Shape;26811;p17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12" name="Google Shape;26812;p17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13" name="Google Shape;26813;p17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14" name="Google Shape;26814;p17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15" name="Google Shape;26815;p17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16" name="Google Shape;26816;p17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17" name="Google Shape;26817;p17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18" name="Google Shape;26818;p17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19" name="Google Shape;26819;p17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20" name="Google Shape;26820;p17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21" name="Google Shape;26821;p17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22" name="Google Shape;26822;p17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23" name="Google Shape;26823;p17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24" name="Google Shape;26824;p17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25" name="Google Shape;26825;p17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26" name="Google Shape;26826;p17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27" name="Google Shape;26827;p17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28" name="Google Shape;26828;p17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29" name="Google Shape;26829;p17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30" name="Google Shape;26830;p17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31" name="Google Shape;26831;p17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32" name="Google Shape;26832;p17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33" name="Google Shape;26833;p17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34" name="Google Shape;26834;p17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35" name="Google Shape;26835;p17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36" name="Google Shape;26836;p17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37" name="Google Shape;26837;p17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38" name="Google Shape;26838;p17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39" name="Google Shape;26839;p17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40" name="Google Shape;26840;p17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41" name="Google Shape;26841;p17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42" name="Google Shape;26842;p17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43" name="Google Shape;26843;p17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44" name="Google Shape;26844;p17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45" name="Google Shape;26845;p17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46" name="Google Shape;26846;p17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47" name="Google Shape;26847;p17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48" name="Google Shape;26848;p17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49" name="Google Shape;26849;p17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50" name="Google Shape;26850;p17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51" name="Google Shape;26851;p17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52" name="Google Shape;26852;p17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53" name="Google Shape;26853;p17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54" name="Google Shape;26854;p17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55" name="Google Shape;26855;p17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56" name="Google Shape;26856;p17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57" name="Google Shape;26857;p17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58" name="Google Shape;26858;p17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59" name="Google Shape;26859;p17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60" name="Google Shape;26860;p17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61" name="Google Shape;26861;p17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62" name="Google Shape;26862;p17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63" name="Google Shape;26863;p17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64" name="Google Shape;26864;p17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65" name="Google Shape;26865;p17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66" name="Google Shape;26866;p17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67" name="Google Shape;26867;p17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68" name="Google Shape;26868;p17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69" name="Google Shape;26869;p17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70" name="Google Shape;26870;p17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71" name="Google Shape;26871;p17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72" name="Google Shape;26872;p17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73" name="Google Shape;26873;p17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74" name="Google Shape;26874;p17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75" name="Google Shape;26875;p17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76" name="Google Shape;26876;p17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77" name="Google Shape;26877;p17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78" name="Google Shape;26878;p17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79" name="Google Shape;26879;p17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80" name="Google Shape;26880;p17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81" name="Google Shape;26881;p17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82" name="Google Shape;26882;p17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83" name="Google Shape;26883;p17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84" name="Google Shape;26884;p17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85" name="Google Shape;26885;p17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86" name="Google Shape;26886;p17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87" name="Google Shape;26887;p17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88" name="Google Shape;26888;p17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89" name="Google Shape;26889;p17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90" name="Google Shape;26890;p17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91" name="Google Shape;26891;p17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92" name="Google Shape;26892;p17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93" name="Google Shape;26893;p17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94" name="Google Shape;26894;p17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95" name="Google Shape;26895;p17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96" name="Google Shape;26896;p17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97" name="Google Shape;26897;p17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98" name="Google Shape;26898;p17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99" name="Google Shape;26899;p17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00" name="Google Shape;26900;p17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01" name="Google Shape;26901;p17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02" name="Google Shape;26902;p17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03" name="Google Shape;26903;p17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04" name="Google Shape;26904;p17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05" name="Google Shape;26905;p17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06" name="Google Shape;26906;p17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07" name="Google Shape;26907;p17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08" name="Google Shape;26908;p17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09" name="Google Shape;26909;p17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10" name="Google Shape;26910;p17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11" name="Google Shape;26911;p17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12" name="Google Shape;26912;p17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13" name="Google Shape;26913;p17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14" name="Google Shape;26914;p17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15" name="Google Shape;26915;p17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16" name="Google Shape;26916;p17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17" name="Google Shape;26917;p17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18" name="Google Shape;26918;p17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19" name="Google Shape;26919;p17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20" name="Google Shape;26920;p17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21" name="Google Shape;26921;p17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22" name="Google Shape;26922;p17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23" name="Google Shape;26923;p17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24" name="Google Shape;26924;p17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25" name="Google Shape;26925;p17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26" name="Google Shape;26926;p17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27" name="Google Shape;26927;p17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28" name="Google Shape;26928;p17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29" name="Google Shape;26929;p17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30" name="Google Shape;26930;p17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31" name="Google Shape;26931;p17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32" name="Google Shape;26932;p17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33" name="Google Shape;26933;p17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34" name="Google Shape;26934;p17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35" name="Google Shape;26935;p17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36" name="Google Shape;26936;p17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37" name="Google Shape;26937;p17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38" name="Google Shape;26938;p17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39" name="Google Shape;26939;p17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40" name="Google Shape;26940;p17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41" name="Google Shape;26941;p17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42" name="Google Shape;26942;p17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43" name="Google Shape;26943;p17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44" name="Google Shape;26944;p17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45" name="Google Shape;26945;p17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46" name="Google Shape;26946;p17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47" name="Google Shape;26947;p17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48" name="Google Shape;26948;p17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49" name="Google Shape;26949;p17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50" name="Google Shape;26950;p17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51" name="Google Shape;26951;p17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52" name="Google Shape;26952;p17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53" name="Google Shape;26953;p17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54" name="Google Shape;26954;p17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55" name="Google Shape;26955;p17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56" name="Google Shape;26956;p17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57" name="Google Shape;26957;p17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58" name="Google Shape;26958;p17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59" name="Google Shape;26959;p17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60" name="Google Shape;26960;p17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61" name="Google Shape;26961;p17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62" name="Google Shape;26962;p17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63" name="Google Shape;26963;p17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64" name="Google Shape;26964;p17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65" name="Google Shape;26965;p17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66" name="Google Shape;26966;p17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67" name="Google Shape;26967;p17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68" name="Google Shape;26968;p17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69" name="Google Shape;26969;p17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70" name="Google Shape;26970;p17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71" name="Google Shape;26971;p17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72" name="Google Shape;26972;p17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73" name="Google Shape;26973;p17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74" name="Google Shape;26974;p17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75" name="Google Shape;26975;p17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76" name="Google Shape;26976;p17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77" name="Google Shape;26977;p17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78" name="Google Shape;26978;p17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79" name="Google Shape;26979;p17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0" name="Google Shape;26980;p17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1" name="Google Shape;26981;p17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2" name="Google Shape;26982;p17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3" name="Google Shape;26983;p17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4" name="Google Shape;26984;p17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5" name="Google Shape;26985;p17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6" name="Google Shape;26986;p17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7" name="Google Shape;26987;p17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8" name="Google Shape;26988;p17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9" name="Google Shape;26989;p17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90" name="Google Shape;26990;p17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91" name="Google Shape;26991;p17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92" name="Google Shape;26992;p17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93" name="Google Shape;26993;p17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94" name="Google Shape;26994;p17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95" name="Google Shape;26995;p17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96" name="Google Shape;26996;p17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97" name="Google Shape;26997;p17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98" name="Google Shape;26998;p17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99" name="Google Shape;26999;p17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00" name="Google Shape;27000;p17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01" name="Google Shape;27001;p17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02" name="Google Shape;27002;p17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03" name="Google Shape;27003;p17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04" name="Google Shape;27004;p17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05" name="Google Shape;27005;p17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06" name="Google Shape;27006;p17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07" name="Google Shape;27007;p17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08" name="Google Shape;27008;p17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09" name="Google Shape;27009;p17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0" name="Google Shape;27010;p17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1" name="Google Shape;27011;p17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2" name="Google Shape;27012;p17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3" name="Google Shape;27013;p17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4" name="Google Shape;27014;p17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5" name="Google Shape;27015;p17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6" name="Google Shape;27016;p17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7" name="Google Shape;27017;p17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8" name="Google Shape;27018;p17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9" name="Google Shape;27019;p17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0" name="Google Shape;27020;p17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1" name="Google Shape;27021;p17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2" name="Google Shape;27022;p17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3" name="Google Shape;27023;p17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4" name="Google Shape;27024;p17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5" name="Google Shape;27025;p17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6" name="Google Shape;27026;p17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7" name="Google Shape;27027;p17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8" name="Google Shape;27028;p17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9" name="Google Shape;27029;p17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30" name="Google Shape;27030;p17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31" name="Google Shape;27031;p17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32" name="Google Shape;27032;p17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33" name="Google Shape;27033;p17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34" name="Google Shape;27034;p17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35" name="Google Shape;27035;p17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36" name="Google Shape;27036;p17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37" name="Google Shape;27037;p17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38" name="Google Shape;27038;p17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39" name="Google Shape;27039;p17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0" name="Google Shape;27040;p17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1" name="Google Shape;27041;p17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2" name="Google Shape;27042;p17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3" name="Google Shape;27043;p17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4" name="Google Shape;27044;p17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5" name="Google Shape;27045;p17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6" name="Google Shape;27046;p17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7" name="Google Shape;27047;p17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8" name="Google Shape;27048;p17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9" name="Google Shape;27049;p17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0" name="Google Shape;27050;p17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1" name="Google Shape;27051;p17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2" name="Google Shape;27052;p17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3" name="Google Shape;27053;p17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4" name="Google Shape;27054;p17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5" name="Google Shape;27055;p17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6" name="Google Shape;27056;p17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7" name="Google Shape;27057;p17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8" name="Google Shape;27058;p17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9" name="Google Shape;27059;p17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0" name="Google Shape;27060;p17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1" name="Google Shape;27061;p17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2" name="Google Shape;27062;p17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3" name="Google Shape;27063;p17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4" name="Google Shape;27064;p17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5" name="Google Shape;27065;p17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6" name="Google Shape;27066;p17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7" name="Google Shape;27067;p17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8" name="Google Shape;27068;p17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9" name="Google Shape;27069;p17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70" name="Google Shape;27070;p17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71" name="Google Shape;27071;p17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72" name="Google Shape;27072;p17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73" name="Google Shape;27073;p17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74" name="Google Shape;27074;p17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75" name="Google Shape;27075;p17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76" name="Google Shape;27076;p17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77" name="Google Shape;27077;p17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78" name="Google Shape;27078;p17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79" name="Google Shape;27079;p17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0" name="Google Shape;27080;p17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1" name="Google Shape;27081;p17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2" name="Google Shape;27082;p17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3" name="Google Shape;27083;p17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4" name="Google Shape;27084;p17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5" name="Google Shape;27085;p17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6" name="Google Shape;27086;p17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7" name="Google Shape;27087;p17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8" name="Google Shape;27088;p17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9" name="Google Shape;27089;p17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0" name="Google Shape;27090;p17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1" name="Google Shape;27091;p17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2" name="Google Shape;27092;p17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3" name="Google Shape;27093;p17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4" name="Google Shape;27094;p17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5" name="Google Shape;27095;p17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6" name="Google Shape;27096;p17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7" name="Google Shape;27097;p17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8" name="Google Shape;27098;p17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9" name="Google Shape;27099;p17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0" name="Google Shape;27100;p17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1" name="Google Shape;27101;p17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2" name="Google Shape;27102;p17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3" name="Google Shape;27103;p17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4" name="Google Shape;27104;p17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5" name="Google Shape;27105;p17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6" name="Google Shape;27106;p17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7" name="Google Shape;27107;p17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8" name="Google Shape;27108;p17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9" name="Google Shape;27109;p17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0" name="Google Shape;27110;p17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1" name="Google Shape;27111;p17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2" name="Google Shape;27112;p17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3" name="Google Shape;27113;p17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4" name="Google Shape;27114;p17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5" name="Google Shape;27115;p17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6" name="Google Shape;27116;p17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7" name="Google Shape;27117;p17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8" name="Google Shape;27118;p17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9" name="Google Shape;27119;p17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0" name="Google Shape;27120;p17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1" name="Google Shape;27121;p17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2" name="Google Shape;27122;p17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3" name="Google Shape;27123;p17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4" name="Google Shape;27124;p17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5" name="Google Shape;27125;p17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6" name="Google Shape;27126;p17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7" name="Google Shape;27127;p17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8" name="Google Shape;27128;p17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9" name="Google Shape;27129;p17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0" name="Google Shape;27130;p17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1" name="Google Shape;27131;p17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2" name="Google Shape;27132;p17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3" name="Google Shape;27133;p17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4" name="Google Shape;27134;p17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5" name="Google Shape;27135;p17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6" name="Google Shape;27136;p17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7" name="Google Shape;27137;p17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8" name="Google Shape;27138;p17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9" name="Google Shape;27139;p17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0" name="Google Shape;27140;p17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1" name="Google Shape;27141;p17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2" name="Google Shape;27142;p17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3" name="Google Shape;27143;p17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4" name="Google Shape;27144;p17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5" name="Google Shape;27145;p17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6" name="Google Shape;27146;p17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7" name="Google Shape;27147;p17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8" name="Google Shape;27148;p17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9" name="Google Shape;27149;p17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50" name="Google Shape;27150;p17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51" name="Google Shape;27151;p17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52" name="Google Shape;27152;p17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53" name="Google Shape;27153;p17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54" name="Google Shape;27154;p17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55" name="Google Shape;27155;p17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56" name="Google Shape;27156;p17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57" name="Google Shape;27157;p17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58" name="Google Shape;27158;p17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59" name="Google Shape;27159;p17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60" name="Google Shape;27160;p17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61" name="Google Shape;27161;p17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62" name="Google Shape;27162;p17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63" name="Google Shape;27163;p17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64" name="Google Shape;27164;p17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65" name="Google Shape;27165;p17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66" name="Google Shape;27166;p17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67" name="Google Shape;27167;p17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68" name="Google Shape;27168;p17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69" name="Google Shape;27169;p17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0" name="Google Shape;27170;p17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1" name="Google Shape;27171;p17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2" name="Google Shape;27172;p17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3" name="Google Shape;27173;p17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4" name="Google Shape;27174;p17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5" name="Google Shape;27175;p17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6" name="Google Shape;27176;p17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7" name="Google Shape;27177;p17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8" name="Google Shape;27178;p17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9" name="Google Shape;27179;p17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80" name="Google Shape;27180;p17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81" name="Google Shape;27181;p17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82" name="Google Shape;27182;p17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83" name="Google Shape;27183;p17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84" name="Google Shape;27184;p17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85" name="Google Shape;27185;p17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86" name="Google Shape;27186;p17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87" name="Google Shape;27187;p17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88" name="Google Shape;27188;p17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89" name="Google Shape;27189;p17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90" name="Google Shape;27190;p17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91" name="Google Shape;27191;p17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92" name="Google Shape;27192;p17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93" name="Google Shape;27193;p17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94" name="Google Shape;27194;p17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95" name="Google Shape;27195;p17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96" name="Google Shape;27196;p17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97" name="Google Shape;27197;p17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98" name="Google Shape;27198;p17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99" name="Google Shape;27199;p17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0" name="Google Shape;27200;p17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1" name="Google Shape;27201;p17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2" name="Google Shape;27202;p17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3" name="Google Shape;27203;p17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4" name="Google Shape;27204;p17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5" name="Google Shape;27205;p17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6" name="Google Shape;27206;p17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7" name="Google Shape;27207;p17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8" name="Google Shape;27208;p17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9" name="Google Shape;27209;p17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0" name="Google Shape;27210;p17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1" name="Google Shape;27211;p17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2" name="Google Shape;27212;p17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3" name="Google Shape;27213;p17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4" name="Google Shape;27214;p17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5" name="Google Shape;27215;p17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6" name="Google Shape;27216;p17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7" name="Google Shape;27217;p17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8" name="Google Shape;27218;p17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9" name="Google Shape;27219;p17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0" name="Google Shape;27220;p17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1" name="Google Shape;27221;p17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2" name="Google Shape;27222;p17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3" name="Google Shape;27223;p17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4" name="Google Shape;27224;p17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5" name="Google Shape;27225;p17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6" name="Google Shape;27226;p17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7" name="Google Shape;27227;p17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8" name="Google Shape;27228;p17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9" name="Google Shape;27229;p17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0" name="Google Shape;27230;p17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1" name="Google Shape;27231;p17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2" name="Google Shape;27232;p17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3" name="Google Shape;27233;p17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4" name="Google Shape;27234;p17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5" name="Google Shape;27235;p17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6" name="Google Shape;27236;p17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7" name="Google Shape;27237;p17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8" name="Google Shape;27238;p17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9" name="Google Shape;27239;p17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0" name="Google Shape;27240;p17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1" name="Google Shape;27241;p17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2" name="Google Shape;27242;p17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3" name="Google Shape;27243;p17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4" name="Google Shape;27244;p17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5" name="Google Shape;27245;p17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6" name="Google Shape;27246;p17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7" name="Google Shape;27247;p17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8" name="Google Shape;27248;p17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9" name="Google Shape;27249;p17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0" name="Google Shape;27250;p17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1" name="Google Shape;27251;p17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2" name="Google Shape;27252;p17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3" name="Google Shape;27253;p17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4" name="Google Shape;27254;p17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5" name="Google Shape;27255;p17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6" name="Google Shape;27256;p17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7" name="Google Shape;27257;p17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8" name="Google Shape;27258;p17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9" name="Google Shape;27259;p17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0" name="Google Shape;27260;p17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1" name="Google Shape;27261;p17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2" name="Google Shape;27262;p17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3" name="Google Shape;27263;p17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4" name="Google Shape;27264;p17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5" name="Google Shape;27265;p17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6" name="Google Shape;27266;p17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7" name="Google Shape;27267;p17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8" name="Google Shape;27268;p17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9" name="Google Shape;27269;p17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0" name="Google Shape;27270;p17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1" name="Google Shape;27271;p17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2" name="Google Shape;27272;p17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3" name="Google Shape;27273;p17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4" name="Google Shape;27274;p17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5" name="Google Shape;27275;p17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6" name="Google Shape;27276;p17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7" name="Google Shape;27277;p17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8" name="Google Shape;27278;p17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9" name="Google Shape;27279;p17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0" name="Google Shape;27280;p17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1" name="Google Shape;27281;p17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2" name="Google Shape;27282;p17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3" name="Google Shape;27283;p17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4" name="Google Shape;27284;p17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5" name="Google Shape;27285;p17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6" name="Google Shape;27286;p17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7" name="Google Shape;27287;p17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8" name="Google Shape;27288;p17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9" name="Google Shape;27289;p17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0" name="Google Shape;27290;p17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1" name="Google Shape;27291;p17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2" name="Google Shape;27292;p17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3" name="Google Shape;27293;p17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4" name="Google Shape;27294;p17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5" name="Google Shape;27295;p17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6" name="Google Shape;27296;p17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7" name="Google Shape;27297;p17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8" name="Google Shape;27298;p17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9" name="Google Shape;27299;p17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0" name="Google Shape;27300;p17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1" name="Google Shape;27301;p17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2" name="Google Shape;27302;p17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3" name="Google Shape;27303;p17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4" name="Google Shape;27304;p17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5" name="Google Shape;27305;p17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6" name="Google Shape;27306;p17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7" name="Google Shape;27307;p17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8" name="Google Shape;27308;p17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9" name="Google Shape;27309;p17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0" name="Google Shape;27310;p17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1" name="Google Shape;27311;p17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2" name="Google Shape;27312;p17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3" name="Google Shape;27313;p17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4" name="Google Shape;27314;p17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5" name="Google Shape;27315;p17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6" name="Google Shape;27316;p17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7" name="Google Shape;27317;p17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8" name="Google Shape;27318;p17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9" name="Google Shape;27319;p17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0" name="Google Shape;27320;p17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1" name="Google Shape;27321;p17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2" name="Google Shape;27322;p17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3" name="Google Shape;27323;p17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4" name="Google Shape;27324;p17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5" name="Google Shape;27325;p17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6" name="Google Shape;27326;p17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7" name="Google Shape;27327;p17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8" name="Google Shape;27328;p17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9" name="Google Shape;27329;p17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0" name="Google Shape;27330;p17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1" name="Google Shape;27331;p17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2" name="Google Shape;27332;p17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3" name="Google Shape;27333;p17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4" name="Google Shape;27334;p17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5" name="Google Shape;27335;p17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6" name="Google Shape;27336;p17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7" name="Google Shape;27337;p17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8" name="Google Shape;27338;p17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9" name="Google Shape;27339;p17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0" name="Google Shape;27340;p17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1" name="Google Shape;27341;p17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2" name="Google Shape;27342;p17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3" name="Google Shape;27343;p17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4" name="Google Shape;27344;p17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5" name="Google Shape;27345;p17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6" name="Google Shape;27346;p17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7" name="Google Shape;27347;p17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8" name="Google Shape;27348;p17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9" name="Google Shape;27349;p17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0" name="Google Shape;27350;p17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1" name="Google Shape;27351;p17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2" name="Google Shape;27352;p17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3" name="Google Shape;27353;p17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4" name="Google Shape;27354;p17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5" name="Google Shape;27355;p17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6" name="Google Shape;27356;p17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7" name="Google Shape;27357;p17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8" name="Google Shape;27358;p17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9" name="Google Shape;27359;p17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0" name="Google Shape;27360;p17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1" name="Google Shape;27361;p17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2" name="Google Shape;27362;p17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3" name="Google Shape;27363;p17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4" name="Google Shape;27364;p17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5" name="Google Shape;27365;p17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6" name="Google Shape;27366;p17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7" name="Google Shape;27367;p17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8" name="Google Shape;27368;p17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9" name="Google Shape;27369;p17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0" name="Google Shape;27370;p17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1" name="Google Shape;27371;p17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2" name="Google Shape;27372;p17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3" name="Google Shape;27373;p17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4" name="Google Shape;27374;p17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5" name="Google Shape;27375;p17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6" name="Google Shape;27376;p17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7" name="Google Shape;27377;p17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8" name="Google Shape;27378;p17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9" name="Google Shape;27379;p17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0" name="Google Shape;27380;p17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1" name="Google Shape;27381;p17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2" name="Google Shape;27382;p17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3" name="Google Shape;27383;p17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4" name="Google Shape;27384;p17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5" name="Google Shape;27385;p17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6" name="Google Shape;27386;p17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7" name="Google Shape;27387;p17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8" name="Google Shape;27388;p17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9" name="Google Shape;27389;p17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0" name="Google Shape;27390;p17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1" name="Google Shape;27391;p17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2" name="Google Shape;27392;p17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3" name="Google Shape;27393;p17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4" name="Google Shape;27394;p17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5" name="Google Shape;27395;p17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6" name="Google Shape;27396;p17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7" name="Google Shape;27397;p17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8" name="Google Shape;27398;p17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9" name="Google Shape;27399;p17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0" name="Google Shape;27400;p17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1" name="Google Shape;27401;p17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2" name="Google Shape;27402;p17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3" name="Google Shape;27403;p17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4" name="Google Shape;27404;p17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5" name="Google Shape;27405;p17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6" name="Google Shape;27406;p17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7" name="Google Shape;27407;p17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8" name="Google Shape;27408;p17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9" name="Google Shape;27409;p17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0" name="Google Shape;27410;p17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1" name="Google Shape;27411;p17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2" name="Google Shape;27412;p17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3" name="Google Shape;27413;p17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4" name="Google Shape;27414;p17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5" name="Google Shape;27415;p17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6" name="Google Shape;27416;p17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7" name="Google Shape;27417;p17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8" name="Google Shape;27418;p17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9" name="Google Shape;27419;p17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0" name="Google Shape;27420;p17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1" name="Google Shape;27421;p17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2" name="Google Shape;27422;p17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3" name="Google Shape;27423;p17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4" name="Google Shape;27424;p17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5" name="Google Shape;27425;p17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6" name="Google Shape;27426;p17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7" name="Google Shape;27427;p17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8" name="Google Shape;27428;p17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9" name="Google Shape;27429;p17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0" name="Google Shape;27430;p17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1" name="Google Shape;27431;p17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2" name="Google Shape;27432;p17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3" name="Google Shape;27433;p17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4" name="Google Shape;27434;p17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5" name="Google Shape;27435;p17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6" name="Google Shape;27436;p17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7" name="Google Shape;27437;p17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8" name="Google Shape;27438;p17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9" name="Google Shape;27439;p17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0" name="Google Shape;27440;p17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1" name="Google Shape;27441;p17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2" name="Google Shape;27442;p17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3" name="Google Shape;27443;p17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4" name="Google Shape;27444;p17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5" name="Google Shape;27445;p17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6" name="Google Shape;27446;p17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7" name="Google Shape;27447;p17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8" name="Google Shape;27448;p17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9" name="Google Shape;27449;p17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0" name="Google Shape;27450;p17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1" name="Google Shape;27451;p17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2" name="Google Shape;27452;p17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3" name="Google Shape;27453;p17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4" name="Google Shape;27454;p17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5" name="Google Shape;27455;p17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6" name="Google Shape;27456;p17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7" name="Google Shape;27457;p17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8" name="Google Shape;27458;p17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9" name="Google Shape;27459;p17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0" name="Google Shape;27460;p17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1" name="Google Shape;27461;p17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2" name="Google Shape;27462;p17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3" name="Google Shape;27463;p17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4" name="Google Shape;27464;p17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5" name="Google Shape;27465;p17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6" name="Google Shape;27466;p17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7" name="Google Shape;27467;p17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8" name="Google Shape;27468;p17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9" name="Google Shape;27469;p17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0" name="Google Shape;27470;p17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1" name="Google Shape;27471;p17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2" name="Google Shape;27472;p17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3" name="Google Shape;27473;p17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4" name="Google Shape;27474;p17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5" name="Google Shape;27475;p17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6" name="Google Shape;27476;p17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7" name="Google Shape;27477;p17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8" name="Google Shape;27478;p17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9" name="Google Shape;27479;p17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0" name="Google Shape;27480;p17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1" name="Google Shape;27481;p17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2" name="Google Shape;27482;p17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3" name="Google Shape;27483;p17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4" name="Google Shape;27484;p17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5" name="Google Shape;27485;p17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6" name="Google Shape;27486;p17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7" name="Google Shape;27487;p17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8" name="Google Shape;27488;p17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9" name="Google Shape;27489;p17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0" name="Google Shape;27490;p17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1" name="Google Shape;27491;p17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2" name="Google Shape;27492;p17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3" name="Google Shape;27493;p17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4" name="Google Shape;27494;p17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5" name="Google Shape;27495;p17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6" name="Google Shape;27496;p17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7" name="Google Shape;27497;p17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8" name="Google Shape;27498;p17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9" name="Google Shape;27499;p17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0" name="Google Shape;27500;p17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1" name="Google Shape;27501;p17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2" name="Google Shape;27502;p17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3" name="Google Shape;27503;p17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4" name="Google Shape;27504;p17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5" name="Google Shape;27505;p17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6" name="Google Shape;27506;p17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7" name="Google Shape;27507;p17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8" name="Google Shape;27508;p17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9" name="Google Shape;27509;p17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0" name="Google Shape;27510;p17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1" name="Google Shape;27511;p17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2" name="Google Shape;27512;p17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3" name="Google Shape;27513;p17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4" name="Google Shape;27514;p17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5" name="Google Shape;27515;p17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6" name="Google Shape;27516;p17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7" name="Google Shape;27517;p17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8" name="Google Shape;27518;p17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9" name="Google Shape;27519;p17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0" name="Google Shape;27520;p17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1" name="Google Shape;27521;p17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2" name="Google Shape;27522;p17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3" name="Google Shape;27523;p17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4" name="Google Shape;27524;p17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5" name="Google Shape;27525;p17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6" name="Google Shape;27526;p17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7" name="Google Shape;27527;p17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8" name="Google Shape;27528;p17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9" name="Google Shape;27529;p17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0" name="Google Shape;27530;p17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1" name="Google Shape;27531;p17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2" name="Google Shape;27532;p17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3" name="Google Shape;27533;p17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4" name="Google Shape;27534;p17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5" name="Google Shape;27535;p17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6" name="Google Shape;27536;p17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7" name="Google Shape;27537;p17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8" name="Google Shape;27538;p17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9" name="Google Shape;27539;p17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0" name="Google Shape;27540;p17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1" name="Google Shape;27541;p17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2" name="Google Shape;27542;p17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3" name="Google Shape;27543;p17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4" name="Google Shape;27544;p17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5" name="Google Shape;27545;p17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6" name="Google Shape;27546;p17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7" name="Google Shape;27547;p17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8" name="Google Shape;27548;p17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9" name="Google Shape;27549;p17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0" name="Google Shape;27550;p17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1" name="Google Shape;27551;p17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2" name="Google Shape;27552;p17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3" name="Google Shape;27553;p17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4" name="Google Shape;27554;p17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5" name="Google Shape;27555;p17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6" name="Google Shape;27556;p17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7" name="Google Shape;27557;p17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8" name="Google Shape;27558;p17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9" name="Google Shape;27559;p17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0" name="Google Shape;27560;p17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1" name="Google Shape;27561;p17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2" name="Google Shape;27562;p17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3" name="Google Shape;27563;p17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4" name="Google Shape;27564;p17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5" name="Google Shape;27565;p17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6" name="Google Shape;27566;p17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7" name="Google Shape;27567;p17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8" name="Google Shape;27568;p17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9" name="Google Shape;27569;p17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0" name="Google Shape;27570;p17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1" name="Google Shape;27571;p17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2" name="Google Shape;27572;p17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3" name="Google Shape;27573;p17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4" name="Google Shape;27574;p17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5" name="Google Shape;27575;p17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6" name="Google Shape;27576;p17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7" name="Google Shape;27577;p17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8" name="Google Shape;27578;p17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9" name="Google Shape;27579;p17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0" name="Google Shape;27580;p17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1" name="Google Shape;27581;p17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2" name="Google Shape;27582;p17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3" name="Google Shape;27583;p17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4" name="Google Shape;27584;p17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5" name="Google Shape;27585;p17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6" name="Google Shape;27586;p17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7" name="Google Shape;27587;p17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8" name="Google Shape;27588;p17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9" name="Google Shape;27589;p17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0" name="Google Shape;27590;p17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1" name="Google Shape;27591;p17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2" name="Google Shape;27592;p17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3" name="Google Shape;27593;p17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4" name="Google Shape;27594;p17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5" name="Google Shape;27595;p17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6" name="Google Shape;27596;p17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7" name="Google Shape;27597;p17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8" name="Google Shape;27598;p17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9" name="Google Shape;27599;p17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0" name="Google Shape;27600;p17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1" name="Google Shape;27601;p17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2" name="Google Shape;27602;p17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3" name="Google Shape;27603;p17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4" name="Google Shape;27604;p17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5" name="Google Shape;27605;p17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6" name="Google Shape;27606;p17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7" name="Google Shape;27607;p17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8" name="Google Shape;27608;p17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9" name="Google Shape;27609;p17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0" name="Google Shape;27610;p17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1" name="Google Shape;27611;p17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2" name="Google Shape;27612;p17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3" name="Google Shape;27613;p17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4" name="Google Shape;27614;p17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5" name="Google Shape;27615;p17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6" name="Google Shape;27616;p17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7" name="Google Shape;27617;p17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8" name="Google Shape;27618;p17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9" name="Google Shape;27619;p17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20" name="Google Shape;27620;p17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21" name="Google Shape;27621;p17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22" name="Google Shape;27622;p17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23" name="Google Shape;27623;p17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24" name="Google Shape;27624;p17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25" name="Google Shape;27625;p17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26" name="Google Shape;27626;p17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27" name="Google Shape;27627;p17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28" name="Google Shape;27628;p17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29" name="Google Shape;27629;p17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30" name="Google Shape;27630;p17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31" name="Google Shape;27631;p17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32" name="Google Shape;27632;p17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33" name="Google Shape;27633;p17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34" name="Google Shape;27634;p17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35" name="Google Shape;27635;p17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36" name="Google Shape;27636;p17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37" name="Google Shape;27637;p17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38" name="Google Shape;27638;p17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39" name="Google Shape;27639;p17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40" name="Google Shape;27640;p17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41" name="Google Shape;27641;p17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42" name="Google Shape;27642;p17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43" name="Google Shape;27643;p17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44" name="Google Shape;27644;p17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45" name="Google Shape;27645;p17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46" name="Google Shape;27646;p17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47" name="Google Shape;27647;p17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48" name="Google Shape;27648;p17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49" name="Google Shape;27649;p17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0" name="Google Shape;27650;p17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1" name="Google Shape;27651;p17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2" name="Google Shape;27652;p17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3" name="Google Shape;27653;p17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4" name="Google Shape;27654;p17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5" name="Google Shape;27655;p17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6" name="Google Shape;27656;p17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7" name="Google Shape;27657;p17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8" name="Google Shape;27658;p17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9" name="Google Shape;27659;p17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0" name="Google Shape;27660;p17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1" name="Google Shape;27661;p17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2" name="Google Shape;27662;p17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3" name="Google Shape;27663;p17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4" name="Google Shape;27664;p17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5" name="Google Shape;27665;p17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6" name="Google Shape;27666;p17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7" name="Google Shape;27667;p17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8" name="Google Shape;27668;p17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9" name="Google Shape;27669;p17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0" name="Google Shape;27670;p17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1" name="Google Shape;27671;p17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2" name="Google Shape;27672;p17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3" name="Google Shape;27673;p17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4" name="Google Shape;27674;p17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5" name="Google Shape;27675;p17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6" name="Google Shape;27676;p17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7" name="Google Shape;27677;p17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8" name="Google Shape;27678;p17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9" name="Google Shape;27679;p17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80" name="Google Shape;27680;p17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81" name="Google Shape;27681;p17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82" name="Google Shape;27682;p17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83" name="Google Shape;27683;p17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84" name="Google Shape;27684;p17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85" name="Google Shape;27685;p17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86" name="Google Shape;27686;p17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87" name="Google Shape;27687;p17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88" name="Google Shape;27688;p17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89" name="Google Shape;27689;p17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90" name="Google Shape;27690;p17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91" name="Google Shape;27691;p17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92" name="Google Shape;27692;p17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93" name="Google Shape;27693;p17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94" name="Google Shape;27694;p17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95" name="Google Shape;27695;p17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96" name="Google Shape;27696;p17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97" name="Google Shape;27697;p17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98" name="Google Shape;27698;p17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99" name="Google Shape;27699;p17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0" name="Google Shape;27700;p17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1" name="Google Shape;27701;p17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2" name="Google Shape;27702;p17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3" name="Google Shape;27703;p17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4" name="Google Shape;27704;p17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5" name="Google Shape;27705;p17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6" name="Google Shape;27706;p17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7" name="Google Shape;27707;p17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8" name="Google Shape;27708;p17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9" name="Google Shape;27709;p17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0" name="Google Shape;27710;p17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1" name="Google Shape;27711;p17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2" name="Google Shape;27712;p17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3" name="Google Shape;27713;p17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4" name="Google Shape;27714;p17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5" name="Google Shape;27715;p17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6" name="Google Shape;27716;p17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7" name="Google Shape;27717;p17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8" name="Google Shape;27718;p17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9" name="Google Shape;27719;p17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20" name="Google Shape;27720;p17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21" name="Google Shape;27721;p17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22" name="Google Shape;27722;p17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23" name="Google Shape;27723;p17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24" name="Google Shape;27724;p17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25" name="Google Shape;27725;p17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26" name="Google Shape;27726;p17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27" name="Google Shape;27727;p17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28" name="Google Shape;27728;p17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29" name="Google Shape;27729;p17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30" name="Google Shape;27730;p17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31" name="Google Shape;27731;p17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32" name="Google Shape;27732;p17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33" name="Google Shape;27733;p17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34" name="Google Shape;27734;p17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35" name="Google Shape;27735;p17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36" name="Google Shape;27736;p17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37" name="Google Shape;27737;p17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38" name="Google Shape;27738;p17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39" name="Google Shape;27739;p17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0" name="Google Shape;27740;p17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1" name="Google Shape;27741;p17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2" name="Google Shape;27742;p17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3" name="Google Shape;27743;p17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4" name="Google Shape;27744;p17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5" name="Google Shape;27745;p17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6" name="Google Shape;27746;p17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7" name="Google Shape;27747;p17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8" name="Google Shape;27748;p17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9" name="Google Shape;27749;p17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50" name="Google Shape;27750;p17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51" name="Google Shape;27751;p17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52" name="Google Shape;27752;p17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53" name="Google Shape;27753;p17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54" name="Google Shape;27754;p17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55" name="Google Shape;27755;p17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56" name="Google Shape;27756;p17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57" name="Google Shape;27757;p17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58" name="Google Shape;27758;p17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59" name="Google Shape;27759;p17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0" name="Google Shape;27760;p17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1" name="Google Shape;27761;p17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2" name="Google Shape;27762;p17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3" name="Google Shape;27763;p17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4" name="Google Shape;27764;p17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5" name="Google Shape;27765;p17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6" name="Google Shape;27766;p17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7" name="Google Shape;27767;p17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8" name="Google Shape;27768;p17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9" name="Google Shape;27769;p17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70" name="Google Shape;27770;p17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71" name="Google Shape;27771;p17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72" name="Google Shape;27772;p17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73" name="Google Shape;27773;p17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74" name="Google Shape;27774;p17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75" name="Google Shape;27775;p17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76" name="Google Shape;27776;p17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77" name="Google Shape;27777;p17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78" name="Google Shape;27778;p17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79" name="Google Shape;27779;p17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80" name="Google Shape;27780;p17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81" name="Google Shape;27781;p17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82" name="Google Shape;27782;p17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83" name="Google Shape;27783;p17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84" name="Google Shape;27784;p17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85" name="Google Shape;27785;p17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86" name="Google Shape;27786;p17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87" name="Google Shape;27787;p17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88" name="Google Shape;27788;p17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89" name="Google Shape;27789;p17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90" name="Google Shape;27790;p17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91" name="Google Shape;27791;p17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92" name="Google Shape;27792;p17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93" name="Google Shape;27793;p17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94" name="Google Shape;27794;p17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95" name="Google Shape;27795;p17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96" name="Google Shape;27796;p17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97" name="Google Shape;27797;p17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98" name="Google Shape;27798;p17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99" name="Google Shape;27799;p17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00" name="Google Shape;27800;p17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01" name="Google Shape;27801;p17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02" name="Google Shape;27802;p17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03" name="Google Shape;27803;p17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04" name="Google Shape;27804;p17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05" name="Google Shape;27805;p17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06" name="Google Shape;27806;p17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07" name="Google Shape;27807;p17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08" name="Google Shape;27808;p17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09" name="Google Shape;27809;p17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10" name="Google Shape;27810;p17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11" name="Google Shape;27811;p17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12" name="Google Shape;27812;p17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13" name="Google Shape;27813;p17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14" name="Google Shape;27814;p17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15" name="Google Shape;27815;p17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16" name="Google Shape;27816;p17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17" name="Google Shape;27817;p17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18" name="Google Shape;27818;p17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19" name="Google Shape;27819;p17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0" name="Google Shape;27820;p17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1" name="Google Shape;27821;p17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2" name="Google Shape;27822;p17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3" name="Google Shape;27823;p17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4" name="Google Shape;27824;p17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5" name="Google Shape;27825;p17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6" name="Google Shape;27826;p17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7" name="Google Shape;27827;p17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8" name="Google Shape;27828;p17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9" name="Google Shape;27829;p17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30" name="Google Shape;27830;p17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31" name="Google Shape;27831;p17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32" name="Google Shape;27832;p17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33" name="Google Shape;27833;p17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34" name="Google Shape;27834;p17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35" name="Google Shape;27835;p17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36" name="Google Shape;27836;p17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37" name="Google Shape;27837;p17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38" name="Google Shape;27838;p17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39" name="Google Shape;27839;p17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0" name="Google Shape;27840;p17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1" name="Google Shape;27841;p17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2" name="Google Shape;27842;p17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3" name="Google Shape;27843;p17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4" name="Google Shape;27844;p17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5" name="Google Shape;27845;p17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6" name="Google Shape;27846;p17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7" name="Google Shape;27847;p17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8" name="Google Shape;27848;p17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9" name="Google Shape;27849;p17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50" name="Google Shape;27850;p17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51" name="Google Shape;27851;p17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52" name="Google Shape;27852;p17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53" name="Google Shape;27853;p17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54" name="Google Shape;27854;p17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55" name="Google Shape;27855;p17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56" name="Google Shape;27856;p17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57" name="Google Shape;27857;p17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58" name="Google Shape;27858;p17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59" name="Google Shape;27859;p17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0" name="Google Shape;27860;p17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1" name="Google Shape;27861;p17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2" name="Google Shape;27862;p17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3" name="Google Shape;27863;p17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4" name="Google Shape;27864;p17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5" name="Google Shape;27865;p17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6" name="Google Shape;27866;p17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7" name="Google Shape;27867;p17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8" name="Google Shape;27868;p17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9" name="Google Shape;27869;p17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70" name="Google Shape;27870;p17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71" name="Google Shape;27871;p17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72" name="Google Shape;27872;p17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73" name="Google Shape;27873;p17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74" name="Google Shape;27874;p17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75" name="Google Shape;27875;p17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76" name="Google Shape;27876;p17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77" name="Google Shape;27877;p17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78" name="Google Shape;27878;p17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79" name="Google Shape;27879;p17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0" name="Google Shape;27880;p17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1" name="Google Shape;27881;p17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2" name="Google Shape;27882;p17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3" name="Google Shape;27883;p17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4" name="Google Shape;27884;p17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5" name="Google Shape;27885;p17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6" name="Google Shape;27886;p17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7" name="Google Shape;27887;p17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8" name="Google Shape;27888;p17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9" name="Google Shape;27889;p17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90" name="Google Shape;27890;p17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91" name="Google Shape;27891;p17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92" name="Google Shape;27892;p17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93" name="Google Shape;27893;p17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94" name="Google Shape;27894;p17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95" name="Google Shape;27895;p17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96" name="Google Shape;27896;p17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97" name="Google Shape;27897;p17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98" name="Google Shape;27898;p17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99" name="Google Shape;27899;p17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00" name="Google Shape;27900;p17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01" name="Google Shape;27901;p17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02" name="Google Shape;27902;p17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03" name="Google Shape;27903;p17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04" name="Google Shape;27904;p17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05" name="Google Shape;27905;p17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06" name="Google Shape;27906;p17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07" name="Google Shape;27907;p17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08" name="Google Shape;27908;p17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09" name="Google Shape;27909;p17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0" name="Google Shape;27910;p17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1" name="Google Shape;27911;p17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2" name="Google Shape;27912;p17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3" name="Google Shape;27913;p17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4" name="Google Shape;27914;p17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5" name="Google Shape;27915;p17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6" name="Google Shape;27916;p17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7" name="Google Shape;27917;p17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8" name="Google Shape;27918;p17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9" name="Google Shape;27919;p17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0" name="Google Shape;27920;p17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1" name="Google Shape;27921;p17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2" name="Google Shape;27922;p17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3" name="Google Shape;27923;p17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4" name="Google Shape;27924;p17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5" name="Google Shape;27925;p17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6" name="Google Shape;27926;p17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7" name="Google Shape;27927;p17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8" name="Google Shape;27928;p17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9" name="Google Shape;27929;p17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30" name="Google Shape;27930;p17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31" name="Google Shape;27931;p17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32" name="Google Shape;27932;p17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33" name="Google Shape;27933;p17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34" name="Google Shape;27934;p17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35" name="Google Shape;27935;p17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36" name="Google Shape;27936;p17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37" name="Google Shape;27937;p17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38" name="Google Shape;27938;p17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39" name="Google Shape;27939;p17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0" name="Google Shape;27940;p17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1" name="Google Shape;27941;p17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2" name="Google Shape;27942;p17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3" name="Google Shape;27943;p17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4" name="Google Shape;27944;p17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5" name="Google Shape;27945;p17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6" name="Google Shape;27946;p17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7" name="Google Shape;27947;p17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8" name="Google Shape;27948;p17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9" name="Google Shape;27949;p17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0" name="Google Shape;27950;p17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1" name="Google Shape;27951;p17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2" name="Google Shape;27952;p17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3" name="Google Shape;27953;p17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4" name="Google Shape;27954;p17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5" name="Google Shape;27955;p17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6" name="Google Shape;27956;p17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7" name="Google Shape;27957;p17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8" name="Google Shape;27958;p17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9" name="Google Shape;27959;p17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60" name="Google Shape;27960;p17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61" name="Google Shape;27961;p17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62" name="Google Shape;27962;p17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63" name="Google Shape;27963;p17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64" name="Google Shape;27964;p17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65" name="Google Shape;27965;p17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66" name="Google Shape;27966;p17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67" name="Google Shape;27967;p17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68" name="Google Shape;27968;p17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69" name="Google Shape;27969;p17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70" name="Google Shape;27970;p17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71" name="Google Shape;27971;p17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72" name="Google Shape;27972;p17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73" name="Google Shape;27973;p17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74" name="Google Shape;27974;p17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75" name="Google Shape;27975;p17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76" name="Google Shape;27976;p17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77" name="Google Shape;27977;p17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78" name="Google Shape;27978;p17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79" name="Google Shape;27979;p17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0" name="Google Shape;27980;p17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1" name="Google Shape;27981;p17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2" name="Google Shape;27982;p17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3" name="Google Shape;27983;p17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4" name="Google Shape;27984;p17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5" name="Google Shape;27985;p17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6" name="Google Shape;27986;p17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7" name="Google Shape;27987;p17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8" name="Google Shape;27988;p17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9" name="Google Shape;27989;p17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0" name="Google Shape;27990;p17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1" name="Google Shape;27991;p17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2" name="Google Shape;27992;p17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3" name="Google Shape;27993;p17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4" name="Google Shape;27994;p17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5" name="Google Shape;27995;p17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6" name="Google Shape;27996;p17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7" name="Google Shape;27997;p17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8" name="Google Shape;27998;p17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9" name="Google Shape;27999;p17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0" name="Google Shape;28000;p17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1" name="Google Shape;28001;p17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2" name="Google Shape;28002;p17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3" name="Google Shape;28003;p17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4" name="Google Shape;28004;p17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5" name="Google Shape;28005;p17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6" name="Google Shape;28006;p17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7" name="Google Shape;28007;p17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8" name="Google Shape;28008;p17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9" name="Google Shape;28009;p17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0" name="Google Shape;28010;p17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1" name="Google Shape;28011;p17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2" name="Google Shape;28012;p17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3" name="Google Shape;28013;p17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4" name="Google Shape;28014;p17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5" name="Google Shape;28015;p17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6" name="Google Shape;28016;p17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7" name="Google Shape;28017;p17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8" name="Google Shape;28018;p17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9" name="Google Shape;28019;p17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20" name="Google Shape;28020;p17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21" name="Google Shape;28021;p17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22" name="Google Shape;28022;p17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23" name="Google Shape;28023;p17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24" name="Google Shape;28024;p17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25" name="Google Shape;28025;p17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26" name="Google Shape;28026;p17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27" name="Google Shape;28027;p17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28" name="Google Shape;28028;p17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29" name="Google Shape;28029;p17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0" name="Google Shape;28030;p17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1" name="Google Shape;28031;p17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2" name="Google Shape;28032;p17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3" name="Google Shape;28033;p17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4" name="Google Shape;28034;p17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5" name="Google Shape;28035;p17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6" name="Google Shape;28036;p17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7" name="Google Shape;28037;p17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8" name="Google Shape;28038;p17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9" name="Google Shape;28039;p17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40" name="Google Shape;28040;p17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41" name="Google Shape;28041;p17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8042" name="Google Shape;28042;p1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pic>
        <p:nvPicPr>
          <p:cNvPr id="28043" name="Google Shape;28043;p17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rot="-5238947">
            <a:off x="-2090851" y="-237450"/>
            <a:ext cx="2439575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8044" name="Google Shape;28044;p1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263498" y="2629688"/>
            <a:ext cx="705676" cy="694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8045" name="Google Shape;28045;p1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619301" y="2633085"/>
            <a:ext cx="705674" cy="687626"/>
          </a:xfrm>
          <a:prstGeom prst="rect">
            <a:avLst/>
          </a:prstGeom>
          <a:noFill/>
          <a:ln>
            <a:noFill/>
          </a:ln>
        </p:spPr>
      </p:pic>
      <p:pic>
        <p:nvPicPr>
          <p:cNvPr id="28046" name="Google Shape;28046;p17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rot="5400000">
            <a:off x="5604750" y="4806963"/>
            <a:ext cx="3006625" cy="2609848"/>
          </a:xfrm>
          <a:prstGeom prst="rect">
            <a:avLst/>
          </a:prstGeom>
          <a:noFill/>
          <a:ln>
            <a:noFill/>
          </a:ln>
        </p:spPr>
      </p:pic>
      <p:sp>
        <p:nvSpPr>
          <p:cNvPr id="28047" name="Google Shape;28047;p17"/>
          <p:cNvSpPr/>
          <p:nvPr/>
        </p:nvSpPr>
        <p:spPr>
          <a:xfrm rot="-9404383">
            <a:off x="-128785" y="504017"/>
            <a:ext cx="675835" cy="1832234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048" name="Google Shape;28048;p17"/>
          <p:cNvSpPr/>
          <p:nvPr/>
        </p:nvSpPr>
        <p:spPr>
          <a:xfrm rot="4170672">
            <a:off x="7740711" y="4315690"/>
            <a:ext cx="1022270" cy="1551707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049" name="Google Shape;28049;p17"/>
          <p:cNvSpPr/>
          <p:nvPr/>
        </p:nvSpPr>
        <p:spPr>
          <a:xfrm>
            <a:off x="8502771" y="85636"/>
            <a:ext cx="555507" cy="653278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8050" name="Google Shape;28050;p17"/>
          <p:cNvSpPr/>
          <p:nvPr/>
        </p:nvSpPr>
        <p:spPr>
          <a:xfrm>
            <a:off x="224175" y="4454600"/>
            <a:ext cx="417618" cy="491120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TITLE_ONLY_1_1_1_1">
    <p:spTree>
      <p:nvGrpSpPr>
        <p:cNvPr id="28051" name="Shape 280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052" name="Google Shape;28052;p18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28053" name="Google Shape;28053;p1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054" name="Google Shape;28054;p18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28055" name="Google Shape;28055;p18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56" name="Google Shape;28056;p18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57" name="Google Shape;28057;p18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58" name="Google Shape;28058;p18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59" name="Google Shape;28059;p18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60" name="Google Shape;28060;p18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61" name="Google Shape;28061;p18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62" name="Google Shape;28062;p18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63" name="Google Shape;28063;p18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64" name="Google Shape;28064;p18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65" name="Google Shape;28065;p18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66" name="Google Shape;28066;p18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67" name="Google Shape;28067;p18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68" name="Google Shape;28068;p18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69" name="Google Shape;28069;p18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0" name="Google Shape;28070;p18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1" name="Google Shape;28071;p18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2" name="Google Shape;28072;p18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3" name="Google Shape;28073;p18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4" name="Google Shape;28074;p18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5" name="Google Shape;28075;p18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6" name="Google Shape;28076;p18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7" name="Google Shape;28077;p18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8" name="Google Shape;28078;p18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9" name="Google Shape;28079;p18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0" name="Google Shape;28080;p18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1" name="Google Shape;28081;p18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2" name="Google Shape;28082;p18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3" name="Google Shape;28083;p18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4" name="Google Shape;28084;p18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5" name="Google Shape;28085;p18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6" name="Google Shape;28086;p18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7" name="Google Shape;28087;p18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8" name="Google Shape;28088;p18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9" name="Google Shape;28089;p18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90" name="Google Shape;28090;p18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91" name="Google Shape;28091;p18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92" name="Google Shape;28092;p18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93" name="Google Shape;28093;p18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94" name="Google Shape;28094;p18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95" name="Google Shape;28095;p18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96" name="Google Shape;28096;p18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97" name="Google Shape;28097;p18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98" name="Google Shape;28098;p18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99" name="Google Shape;28099;p18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0" name="Google Shape;28100;p18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1" name="Google Shape;28101;p18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2" name="Google Shape;28102;p18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3" name="Google Shape;28103;p18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4" name="Google Shape;28104;p18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5" name="Google Shape;28105;p18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6" name="Google Shape;28106;p18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7" name="Google Shape;28107;p18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8" name="Google Shape;28108;p18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9" name="Google Shape;28109;p18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0" name="Google Shape;28110;p18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1" name="Google Shape;28111;p18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2" name="Google Shape;28112;p18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3" name="Google Shape;28113;p18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4" name="Google Shape;28114;p18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5" name="Google Shape;28115;p18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6" name="Google Shape;28116;p18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7" name="Google Shape;28117;p18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8" name="Google Shape;28118;p18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9" name="Google Shape;28119;p18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0" name="Google Shape;28120;p18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1" name="Google Shape;28121;p18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2" name="Google Shape;28122;p18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3" name="Google Shape;28123;p18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4" name="Google Shape;28124;p18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5" name="Google Shape;28125;p18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6" name="Google Shape;28126;p18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7" name="Google Shape;28127;p18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8" name="Google Shape;28128;p18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9" name="Google Shape;28129;p18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0" name="Google Shape;28130;p18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1" name="Google Shape;28131;p18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2" name="Google Shape;28132;p18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3" name="Google Shape;28133;p18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4" name="Google Shape;28134;p18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5" name="Google Shape;28135;p18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6" name="Google Shape;28136;p18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7" name="Google Shape;28137;p18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8" name="Google Shape;28138;p18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9" name="Google Shape;28139;p18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0" name="Google Shape;28140;p18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1" name="Google Shape;28141;p18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2" name="Google Shape;28142;p18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3" name="Google Shape;28143;p18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4" name="Google Shape;28144;p18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5" name="Google Shape;28145;p18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6" name="Google Shape;28146;p18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7" name="Google Shape;28147;p18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8" name="Google Shape;28148;p18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9" name="Google Shape;28149;p18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0" name="Google Shape;28150;p18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1" name="Google Shape;28151;p18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2" name="Google Shape;28152;p18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3" name="Google Shape;28153;p18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4" name="Google Shape;28154;p18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5" name="Google Shape;28155;p18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6" name="Google Shape;28156;p18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7" name="Google Shape;28157;p18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8" name="Google Shape;28158;p18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9" name="Google Shape;28159;p18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0" name="Google Shape;28160;p18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1" name="Google Shape;28161;p18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2" name="Google Shape;28162;p18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3" name="Google Shape;28163;p18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4" name="Google Shape;28164;p18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5" name="Google Shape;28165;p18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6" name="Google Shape;28166;p18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7" name="Google Shape;28167;p18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8" name="Google Shape;28168;p18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9" name="Google Shape;28169;p18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70" name="Google Shape;28170;p18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71" name="Google Shape;28171;p18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72" name="Google Shape;28172;p18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73" name="Google Shape;28173;p18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74" name="Google Shape;28174;p18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75" name="Google Shape;28175;p18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76" name="Google Shape;28176;p18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77" name="Google Shape;28177;p18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78" name="Google Shape;28178;p18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79" name="Google Shape;28179;p18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80" name="Google Shape;28180;p18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81" name="Google Shape;28181;p18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82" name="Google Shape;28182;p18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83" name="Google Shape;28183;p18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84" name="Google Shape;28184;p18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85" name="Google Shape;28185;p18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86" name="Google Shape;28186;p18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87" name="Google Shape;28187;p18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88" name="Google Shape;28188;p18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89" name="Google Shape;28189;p18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0" name="Google Shape;28190;p18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1" name="Google Shape;28191;p18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2" name="Google Shape;28192;p18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3" name="Google Shape;28193;p18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4" name="Google Shape;28194;p18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5" name="Google Shape;28195;p18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6" name="Google Shape;28196;p18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7" name="Google Shape;28197;p18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8" name="Google Shape;28198;p18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9" name="Google Shape;28199;p18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0" name="Google Shape;28200;p18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1" name="Google Shape;28201;p18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2" name="Google Shape;28202;p18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3" name="Google Shape;28203;p18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4" name="Google Shape;28204;p18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5" name="Google Shape;28205;p18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6" name="Google Shape;28206;p18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7" name="Google Shape;28207;p18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8" name="Google Shape;28208;p18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9" name="Google Shape;28209;p18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10" name="Google Shape;28210;p18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11" name="Google Shape;28211;p18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12" name="Google Shape;28212;p18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13" name="Google Shape;28213;p18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14" name="Google Shape;28214;p18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15" name="Google Shape;28215;p18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16" name="Google Shape;28216;p18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17" name="Google Shape;28217;p18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18" name="Google Shape;28218;p18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19" name="Google Shape;28219;p18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20" name="Google Shape;28220;p18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21" name="Google Shape;28221;p18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22" name="Google Shape;28222;p18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23" name="Google Shape;28223;p18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24" name="Google Shape;28224;p18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25" name="Google Shape;28225;p18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26" name="Google Shape;28226;p18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27" name="Google Shape;28227;p18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28" name="Google Shape;28228;p18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29" name="Google Shape;28229;p18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0" name="Google Shape;28230;p18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1" name="Google Shape;28231;p18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2" name="Google Shape;28232;p18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3" name="Google Shape;28233;p18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4" name="Google Shape;28234;p18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5" name="Google Shape;28235;p18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6" name="Google Shape;28236;p18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7" name="Google Shape;28237;p18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8" name="Google Shape;28238;p18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9" name="Google Shape;28239;p18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0" name="Google Shape;28240;p18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1" name="Google Shape;28241;p18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2" name="Google Shape;28242;p18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3" name="Google Shape;28243;p18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4" name="Google Shape;28244;p18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5" name="Google Shape;28245;p18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6" name="Google Shape;28246;p18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7" name="Google Shape;28247;p18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8" name="Google Shape;28248;p18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9" name="Google Shape;28249;p18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0" name="Google Shape;28250;p18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1" name="Google Shape;28251;p18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2" name="Google Shape;28252;p18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3" name="Google Shape;28253;p18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4" name="Google Shape;28254;p18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5" name="Google Shape;28255;p18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6" name="Google Shape;28256;p18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7" name="Google Shape;28257;p18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8" name="Google Shape;28258;p18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9" name="Google Shape;28259;p18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60" name="Google Shape;28260;p18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61" name="Google Shape;28261;p18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62" name="Google Shape;28262;p18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63" name="Google Shape;28263;p18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64" name="Google Shape;28264;p18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65" name="Google Shape;28265;p18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66" name="Google Shape;28266;p18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67" name="Google Shape;28267;p18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68" name="Google Shape;28268;p18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69" name="Google Shape;28269;p18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0" name="Google Shape;28270;p18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1" name="Google Shape;28271;p18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2" name="Google Shape;28272;p18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3" name="Google Shape;28273;p18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4" name="Google Shape;28274;p18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5" name="Google Shape;28275;p18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6" name="Google Shape;28276;p18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7" name="Google Shape;28277;p18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8" name="Google Shape;28278;p18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9" name="Google Shape;28279;p18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0" name="Google Shape;28280;p18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1" name="Google Shape;28281;p18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2" name="Google Shape;28282;p18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3" name="Google Shape;28283;p18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4" name="Google Shape;28284;p18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5" name="Google Shape;28285;p18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6" name="Google Shape;28286;p18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7" name="Google Shape;28287;p18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8" name="Google Shape;28288;p18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9" name="Google Shape;28289;p18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0" name="Google Shape;28290;p18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1" name="Google Shape;28291;p18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2" name="Google Shape;28292;p18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3" name="Google Shape;28293;p18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4" name="Google Shape;28294;p18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5" name="Google Shape;28295;p18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6" name="Google Shape;28296;p18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7" name="Google Shape;28297;p18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8" name="Google Shape;28298;p18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9" name="Google Shape;28299;p18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0" name="Google Shape;28300;p18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1" name="Google Shape;28301;p18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2" name="Google Shape;28302;p18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3" name="Google Shape;28303;p18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4" name="Google Shape;28304;p18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5" name="Google Shape;28305;p18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6" name="Google Shape;28306;p18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7" name="Google Shape;28307;p18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8" name="Google Shape;28308;p18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9" name="Google Shape;28309;p18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0" name="Google Shape;28310;p18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1" name="Google Shape;28311;p18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2" name="Google Shape;28312;p18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3" name="Google Shape;28313;p18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4" name="Google Shape;28314;p18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5" name="Google Shape;28315;p18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6" name="Google Shape;28316;p18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7" name="Google Shape;28317;p18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8" name="Google Shape;28318;p18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9" name="Google Shape;28319;p18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0" name="Google Shape;28320;p18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1" name="Google Shape;28321;p18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2" name="Google Shape;28322;p18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3" name="Google Shape;28323;p18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4" name="Google Shape;28324;p18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5" name="Google Shape;28325;p18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6" name="Google Shape;28326;p18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7" name="Google Shape;28327;p18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8" name="Google Shape;28328;p18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9" name="Google Shape;28329;p18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0" name="Google Shape;28330;p18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1" name="Google Shape;28331;p18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2" name="Google Shape;28332;p18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3" name="Google Shape;28333;p18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4" name="Google Shape;28334;p18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5" name="Google Shape;28335;p18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6" name="Google Shape;28336;p18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7" name="Google Shape;28337;p18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8" name="Google Shape;28338;p18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9" name="Google Shape;28339;p18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0" name="Google Shape;28340;p18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1" name="Google Shape;28341;p18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2" name="Google Shape;28342;p18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3" name="Google Shape;28343;p18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4" name="Google Shape;28344;p18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5" name="Google Shape;28345;p18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6" name="Google Shape;28346;p18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7" name="Google Shape;28347;p18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8" name="Google Shape;28348;p18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9" name="Google Shape;28349;p18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0" name="Google Shape;28350;p18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1" name="Google Shape;28351;p18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2" name="Google Shape;28352;p18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3" name="Google Shape;28353;p18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4" name="Google Shape;28354;p18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5" name="Google Shape;28355;p18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6" name="Google Shape;28356;p18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7" name="Google Shape;28357;p18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8" name="Google Shape;28358;p18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9" name="Google Shape;28359;p18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0" name="Google Shape;28360;p18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1" name="Google Shape;28361;p18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2" name="Google Shape;28362;p18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3" name="Google Shape;28363;p18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4" name="Google Shape;28364;p18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5" name="Google Shape;28365;p18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6" name="Google Shape;28366;p18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7" name="Google Shape;28367;p18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8" name="Google Shape;28368;p18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9" name="Google Shape;28369;p18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0" name="Google Shape;28370;p18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1" name="Google Shape;28371;p18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2" name="Google Shape;28372;p18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3" name="Google Shape;28373;p18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4" name="Google Shape;28374;p18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5" name="Google Shape;28375;p18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6" name="Google Shape;28376;p18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7" name="Google Shape;28377;p18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8" name="Google Shape;28378;p18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9" name="Google Shape;28379;p18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0" name="Google Shape;28380;p18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1" name="Google Shape;28381;p18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2" name="Google Shape;28382;p18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3" name="Google Shape;28383;p18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4" name="Google Shape;28384;p18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5" name="Google Shape;28385;p18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6" name="Google Shape;28386;p18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7" name="Google Shape;28387;p18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8" name="Google Shape;28388;p18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9" name="Google Shape;28389;p18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0" name="Google Shape;28390;p18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1" name="Google Shape;28391;p18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2" name="Google Shape;28392;p18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3" name="Google Shape;28393;p18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4" name="Google Shape;28394;p18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5" name="Google Shape;28395;p18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6" name="Google Shape;28396;p18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7" name="Google Shape;28397;p18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8" name="Google Shape;28398;p18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9" name="Google Shape;28399;p18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0" name="Google Shape;28400;p18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1" name="Google Shape;28401;p18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2" name="Google Shape;28402;p18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3" name="Google Shape;28403;p18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4" name="Google Shape;28404;p18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5" name="Google Shape;28405;p18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6" name="Google Shape;28406;p18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7" name="Google Shape;28407;p18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8" name="Google Shape;28408;p18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9" name="Google Shape;28409;p18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0" name="Google Shape;28410;p18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1" name="Google Shape;28411;p18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2" name="Google Shape;28412;p18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3" name="Google Shape;28413;p18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4" name="Google Shape;28414;p18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5" name="Google Shape;28415;p18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6" name="Google Shape;28416;p18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7" name="Google Shape;28417;p18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8" name="Google Shape;28418;p18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9" name="Google Shape;28419;p18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0" name="Google Shape;28420;p18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1" name="Google Shape;28421;p18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2" name="Google Shape;28422;p18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3" name="Google Shape;28423;p18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4" name="Google Shape;28424;p18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5" name="Google Shape;28425;p18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6" name="Google Shape;28426;p18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7" name="Google Shape;28427;p18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8" name="Google Shape;28428;p18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9" name="Google Shape;28429;p18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0" name="Google Shape;28430;p18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1" name="Google Shape;28431;p18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2" name="Google Shape;28432;p18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3" name="Google Shape;28433;p18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4" name="Google Shape;28434;p18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5" name="Google Shape;28435;p18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6" name="Google Shape;28436;p18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7" name="Google Shape;28437;p18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8" name="Google Shape;28438;p18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9" name="Google Shape;28439;p18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0" name="Google Shape;28440;p18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1" name="Google Shape;28441;p18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2" name="Google Shape;28442;p18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3" name="Google Shape;28443;p18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4" name="Google Shape;28444;p18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5" name="Google Shape;28445;p18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6" name="Google Shape;28446;p18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7" name="Google Shape;28447;p18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8" name="Google Shape;28448;p18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9" name="Google Shape;28449;p18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0" name="Google Shape;28450;p18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1" name="Google Shape;28451;p18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2" name="Google Shape;28452;p18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3" name="Google Shape;28453;p18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4" name="Google Shape;28454;p18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5" name="Google Shape;28455;p18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6" name="Google Shape;28456;p18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7" name="Google Shape;28457;p18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8" name="Google Shape;28458;p18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9" name="Google Shape;28459;p18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0" name="Google Shape;28460;p18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1" name="Google Shape;28461;p18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2" name="Google Shape;28462;p18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3" name="Google Shape;28463;p18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4" name="Google Shape;28464;p18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5" name="Google Shape;28465;p18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6" name="Google Shape;28466;p18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7" name="Google Shape;28467;p18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8" name="Google Shape;28468;p18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9" name="Google Shape;28469;p18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0" name="Google Shape;28470;p18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1" name="Google Shape;28471;p18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2" name="Google Shape;28472;p18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3" name="Google Shape;28473;p18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4" name="Google Shape;28474;p18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5" name="Google Shape;28475;p18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6" name="Google Shape;28476;p18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7" name="Google Shape;28477;p18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8" name="Google Shape;28478;p18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9" name="Google Shape;28479;p18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0" name="Google Shape;28480;p18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1" name="Google Shape;28481;p18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2" name="Google Shape;28482;p18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3" name="Google Shape;28483;p18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4" name="Google Shape;28484;p18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5" name="Google Shape;28485;p18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6" name="Google Shape;28486;p18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7" name="Google Shape;28487;p18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8" name="Google Shape;28488;p18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9" name="Google Shape;28489;p18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0" name="Google Shape;28490;p18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1" name="Google Shape;28491;p18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2" name="Google Shape;28492;p18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3" name="Google Shape;28493;p18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4" name="Google Shape;28494;p18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5" name="Google Shape;28495;p18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6" name="Google Shape;28496;p18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7" name="Google Shape;28497;p18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8" name="Google Shape;28498;p18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9" name="Google Shape;28499;p18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0" name="Google Shape;28500;p18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1" name="Google Shape;28501;p18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2" name="Google Shape;28502;p18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3" name="Google Shape;28503;p18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4" name="Google Shape;28504;p18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5" name="Google Shape;28505;p18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6" name="Google Shape;28506;p18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7" name="Google Shape;28507;p18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8" name="Google Shape;28508;p18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9" name="Google Shape;28509;p18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0" name="Google Shape;28510;p18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1" name="Google Shape;28511;p18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2" name="Google Shape;28512;p18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3" name="Google Shape;28513;p18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4" name="Google Shape;28514;p18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5" name="Google Shape;28515;p18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6" name="Google Shape;28516;p18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7" name="Google Shape;28517;p18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8" name="Google Shape;28518;p18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9" name="Google Shape;28519;p18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0" name="Google Shape;28520;p18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1" name="Google Shape;28521;p18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2" name="Google Shape;28522;p18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3" name="Google Shape;28523;p18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4" name="Google Shape;28524;p18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5" name="Google Shape;28525;p18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6" name="Google Shape;28526;p18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7" name="Google Shape;28527;p18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8" name="Google Shape;28528;p18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9" name="Google Shape;28529;p18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0" name="Google Shape;28530;p18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1" name="Google Shape;28531;p18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2" name="Google Shape;28532;p18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3" name="Google Shape;28533;p18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4" name="Google Shape;28534;p18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5" name="Google Shape;28535;p18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6" name="Google Shape;28536;p18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7" name="Google Shape;28537;p18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8" name="Google Shape;28538;p18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9" name="Google Shape;28539;p18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0" name="Google Shape;28540;p18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1" name="Google Shape;28541;p18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2" name="Google Shape;28542;p18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3" name="Google Shape;28543;p18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4" name="Google Shape;28544;p18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5" name="Google Shape;28545;p18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6" name="Google Shape;28546;p18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7" name="Google Shape;28547;p18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8" name="Google Shape;28548;p18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9" name="Google Shape;28549;p18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0" name="Google Shape;28550;p18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1" name="Google Shape;28551;p18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2" name="Google Shape;28552;p18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3" name="Google Shape;28553;p18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4" name="Google Shape;28554;p18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5" name="Google Shape;28555;p18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6" name="Google Shape;28556;p18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7" name="Google Shape;28557;p18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8" name="Google Shape;28558;p18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9" name="Google Shape;28559;p18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0" name="Google Shape;28560;p18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1" name="Google Shape;28561;p18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2" name="Google Shape;28562;p18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3" name="Google Shape;28563;p18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4" name="Google Shape;28564;p18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5" name="Google Shape;28565;p18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6" name="Google Shape;28566;p18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7" name="Google Shape;28567;p18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8" name="Google Shape;28568;p18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9" name="Google Shape;28569;p18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0" name="Google Shape;28570;p18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1" name="Google Shape;28571;p18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2" name="Google Shape;28572;p18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3" name="Google Shape;28573;p18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4" name="Google Shape;28574;p18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5" name="Google Shape;28575;p18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6" name="Google Shape;28576;p18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7" name="Google Shape;28577;p18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8" name="Google Shape;28578;p18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9" name="Google Shape;28579;p18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0" name="Google Shape;28580;p18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1" name="Google Shape;28581;p18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2" name="Google Shape;28582;p18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3" name="Google Shape;28583;p18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4" name="Google Shape;28584;p18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5" name="Google Shape;28585;p18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6" name="Google Shape;28586;p18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7" name="Google Shape;28587;p18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8" name="Google Shape;28588;p18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9" name="Google Shape;28589;p18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0" name="Google Shape;28590;p18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1" name="Google Shape;28591;p18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2" name="Google Shape;28592;p18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3" name="Google Shape;28593;p18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4" name="Google Shape;28594;p18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5" name="Google Shape;28595;p18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6" name="Google Shape;28596;p18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7" name="Google Shape;28597;p18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8" name="Google Shape;28598;p18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9" name="Google Shape;28599;p18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0" name="Google Shape;28600;p18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1" name="Google Shape;28601;p18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2" name="Google Shape;28602;p18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3" name="Google Shape;28603;p18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4" name="Google Shape;28604;p18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5" name="Google Shape;28605;p18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6" name="Google Shape;28606;p18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7" name="Google Shape;28607;p18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8" name="Google Shape;28608;p18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9" name="Google Shape;28609;p18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0" name="Google Shape;28610;p18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1" name="Google Shape;28611;p18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2" name="Google Shape;28612;p18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3" name="Google Shape;28613;p18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4" name="Google Shape;28614;p18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5" name="Google Shape;28615;p18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6" name="Google Shape;28616;p18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7" name="Google Shape;28617;p18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8" name="Google Shape;28618;p18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9" name="Google Shape;28619;p18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0" name="Google Shape;28620;p18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1" name="Google Shape;28621;p18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2" name="Google Shape;28622;p18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3" name="Google Shape;28623;p18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4" name="Google Shape;28624;p18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5" name="Google Shape;28625;p18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6" name="Google Shape;28626;p18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7" name="Google Shape;28627;p18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8" name="Google Shape;28628;p18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9" name="Google Shape;28629;p18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0" name="Google Shape;28630;p18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1" name="Google Shape;28631;p18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2" name="Google Shape;28632;p18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3" name="Google Shape;28633;p18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4" name="Google Shape;28634;p18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5" name="Google Shape;28635;p18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6" name="Google Shape;28636;p18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7" name="Google Shape;28637;p18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8" name="Google Shape;28638;p18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9" name="Google Shape;28639;p18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0" name="Google Shape;28640;p18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1" name="Google Shape;28641;p18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2" name="Google Shape;28642;p18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3" name="Google Shape;28643;p18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4" name="Google Shape;28644;p18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5" name="Google Shape;28645;p18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6" name="Google Shape;28646;p18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7" name="Google Shape;28647;p18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8" name="Google Shape;28648;p18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9" name="Google Shape;28649;p18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0" name="Google Shape;28650;p18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1" name="Google Shape;28651;p18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2" name="Google Shape;28652;p18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3" name="Google Shape;28653;p18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4" name="Google Shape;28654;p18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5" name="Google Shape;28655;p18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6" name="Google Shape;28656;p18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7" name="Google Shape;28657;p18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8" name="Google Shape;28658;p18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9" name="Google Shape;28659;p18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0" name="Google Shape;28660;p18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1" name="Google Shape;28661;p18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2" name="Google Shape;28662;p18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3" name="Google Shape;28663;p18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4" name="Google Shape;28664;p18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5" name="Google Shape;28665;p18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6" name="Google Shape;28666;p18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7" name="Google Shape;28667;p18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8" name="Google Shape;28668;p18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9" name="Google Shape;28669;p18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0" name="Google Shape;28670;p18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1" name="Google Shape;28671;p18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2" name="Google Shape;28672;p18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3" name="Google Shape;28673;p18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4" name="Google Shape;28674;p18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5" name="Google Shape;28675;p18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6" name="Google Shape;28676;p18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7" name="Google Shape;28677;p18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8" name="Google Shape;28678;p18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9" name="Google Shape;28679;p18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0" name="Google Shape;28680;p18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1" name="Google Shape;28681;p18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2" name="Google Shape;28682;p18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3" name="Google Shape;28683;p18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4" name="Google Shape;28684;p18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5" name="Google Shape;28685;p18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6" name="Google Shape;28686;p18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7" name="Google Shape;28687;p18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8" name="Google Shape;28688;p18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9" name="Google Shape;28689;p18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0" name="Google Shape;28690;p18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1" name="Google Shape;28691;p18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2" name="Google Shape;28692;p18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3" name="Google Shape;28693;p18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4" name="Google Shape;28694;p18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5" name="Google Shape;28695;p18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6" name="Google Shape;28696;p18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7" name="Google Shape;28697;p18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8" name="Google Shape;28698;p18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9" name="Google Shape;28699;p18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0" name="Google Shape;28700;p18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1" name="Google Shape;28701;p18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2" name="Google Shape;28702;p18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3" name="Google Shape;28703;p18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4" name="Google Shape;28704;p18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5" name="Google Shape;28705;p18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6" name="Google Shape;28706;p18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7" name="Google Shape;28707;p18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8" name="Google Shape;28708;p18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9" name="Google Shape;28709;p18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0" name="Google Shape;28710;p18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1" name="Google Shape;28711;p18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2" name="Google Shape;28712;p18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3" name="Google Shape;28713;p18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4" name="Google Shape;28714;p18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5" name="Google Shape;28715;p18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6" name="Google Shape;28716;p18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7" name="Google Shape;28717;p18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8" name="Google Shape;28718;p18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9" name="Google Shape;28719;p18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0" name="Google Shape;28720;p18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1" name="Google Shape;28721;p18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2" name="Google Shape;28722;p18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3" name="Google Shape;28723;p18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4" name="Google Shape;28724;p18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5" name="Google Shape;28725;p18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6" name="Google Shape;28726;p18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7" name="Google Shape;28727;p18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8" name="Google Shape;28728;p18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9" name="Google Shape;28729;p18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0" name="Google Shape;28730;p18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1" name="Google Shape;28731;p18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2" name="Google Shape;28732;p18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3" name="Google Shape;28733;p18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4" name="Google Shape;28734;p18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5" name="Google Shape;28735;p18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6" name="Google Shape;28736;p18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7" name="Google Shape;28737;p18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8" name="Google Shape;28738;p18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9" name="Google Shape;28739;p18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0" name="Google Shape;28740;p18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1" name="Google Shape;28741;p18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2" name="Google Shape;28742;p18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3" name="Google Shape;28743;p18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4" name="Google Shape;28744;p18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5" name="Google Shape;28745;p18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6" name="Google Shape;28746;p18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7" name="Google Shape;28747;p18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8" name="Google Shape;28748;p18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9" name="Google Shape;28749;p18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0" name="Google Shape;28750;p18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1" name="Google Shape;28751;p18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2" name="Google Shape;28752;p18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3" name="Google Shape;28753;p18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4" name="Google Shape;28754;p18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5" name="Google Shape;28755;p18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6" name="Google Shape;28756;p18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7" name="Google Shape;28757;p18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8" name="Google Shape;28758;p18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9" name="Google Shape;28759;p18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0" name="Google Shape;28760;p18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1" name="Google Shape;28761;p18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2" name="Google Shape;28762;p18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3" name="Google Shape;28763;p18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4" name="Google Shape;28764;p18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5" name="Google Shape;28765;p18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6" name="Google Shape;28766;p18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7" name="Google Shape;28767;p18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8" name="Google Shape;28768;p18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9" name="Google Shape;28769;p18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0" name="Google Shape;28770;p18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1" name="Google Shape;28771;p18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2" name="Google Shape;28772;p18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3" name="Google Shape;28773;p18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4" name="Google Shape;28774;p18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5" name="Google Shape;28775;p18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6" name="Google Shape;28776;p18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7" name="Google Shape;28777;p18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8" name="Google Shape;28778;p18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9" name="Google Shape;28779;p18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0" name="Google Shape;28780;p18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1" name="Google Shape;28781;p18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2" name="Google Shape;28782;p18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3" name="Google Shape;28783;p18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4" name="Google Shape;28784;p18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5" name="Google Shape;28785;p18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6" name="Google Shape;28786;p18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7" name="Google Shape;28787;p18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8" name="Google Shape;28788;p18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9" name="Google Shape;28789;p18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0" name="Google Shape;28790;p18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1" name="Google Shape;28791;p18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2" name="Google Shape;28792;p18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3" name="Google Shape;28793;p18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4" name="Google Shape;28794;p18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5" name="Google Shape;28795;p18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6" name="Google Shape;28796;p18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7" name="Google Shape;28797;p18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8" name="Google Shape;28798;p18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9" name="Google Shape;28799;p18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0" name="Google Shape;28800;p18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1" name="Google Shape;28801;p18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2" name="Google Shape;28802;p18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3" name="Google Shape;28803;p18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4" name="Google Shape;28804;p18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5" name="Google Shape;28805;p18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6" name="Google Shape;28806;p18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7" name="Google Shape;28807;p18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8" name="Google Shape;28808;p18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9" name="Google Shape;28809;p18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0" name="Google Shape;28810;p18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1" name="Google Shape;28811;p18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2" name="Google Shape;28812;p18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3" name="Google Shape;28813;p18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4" name="Google Shape;28814;p18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5" name="Google Shape;28815;p18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6" name="Google Shape;28816;p18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7" name="Google Shape;28817;p18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8" name="Google Shape;28818;p18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9" name="Google Shape;28819;p18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0" name="Google Shape;28820;p18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1" name="Google Shape;28821;p18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2" name="Google Shape;28822;p18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3" name="Google Shape;28823;p18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4" name="Google Shape;28824;p18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5" name="Google Shape;28825;p18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6" name="Google Shape;28826;p18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7" name="Google Shape;28827;p18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8" name="Google Shape;28828;p18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9" name="Google Shape;28829;p18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0" name="Google Shape;28830;p18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1" name="Google Shape;28831;p18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2" name="Google Shape;28832;p18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3" name="Google Shape;28833;p18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4" name="Google Shape;28834;p18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5" name="Google Shape;28835;p18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6" name="Google Shape;28836;p18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7" name="Google Shape;28837;p18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8" name="Google Shape;28838;p18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9" name="Google Shape;28839;p18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0" name="Google Shape;28840;p18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1" name="Google Shape;28841;p18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2" name="Google Shape;28842;p18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3" name="Google Shape;28843;p18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4" name="Google Shape;28844;p18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5" name="Google Shape;28845;p18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6" name="Google Shape;28846;p18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7" name="Google Shape;28847;p18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8" name="Google Shape;28848;p18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9" name="Google Shape;28849;p18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0" name="Google Shape;28850;p18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1" name="Google Shape;28851;p18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2" name="Google Shape;28852;p18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3" name="Google Shape;28853;p18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4" name="Google Shape;28854;p18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5" name="Google Shape;28855;p18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6" name="Google Shape;28856;p18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7" name="Google Shape;28857;p18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8" name="Google Shape;28858;p18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9" name="Google Shape;28859;p18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0" name="Google Shape;28860;p18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1" name="Google Shape;28861;p18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2" name="Google Shape;28862;p18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3" name="Google Shape;28863;p18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4" name="Google Shape;28864;p18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5" name="Google Shape;28865;p18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6" name="Google Shape;28866;p18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7" name="Google Shape;28867;p18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8" name="Google Shape;28868;p18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9" name="Google Shape;28869;p18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0" name="Google Shape;28870;p18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1" name="Google Shape;28871;p18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2" name="Google Shape;28872;p18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3" name="Google Shape;28873;p18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4" name="Google Shape;28874;p18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5" name="Google Shape;28875;p18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6" name="Google Shape;28876;p18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7" name="Google Shape;28877;p18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8" name="Google Shape;28878;p18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9" name="Google Shape;28879;p18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0" name="Google Shape;28880;p18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1" name="Google Shape;28881;p18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2" name="Google Shape;28882;p18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3" name="Google Shape;28883;p18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4" name="Google Shape;28884;p18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5" name="Google Shape;28885;p18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6" name="Google Shape;28886;p18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7" name="Google Shape;28887;p18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8" name="Google Shape;28888;p18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9" name="Google Shape;28889;p18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0" name="Google Shape;28890;p18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1" name="Google Shape;28891;p18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2" name="Google Shape;28892;p18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3" name="Google Shape;28893;p18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4" name="Google Shape;28894;p18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5" name="Google Shape;28895;p18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6" name="Google Shape;28896;p18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7" name="Google Shape;28897;p18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8" name="Google Shape;28898;p18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9" name="Google Shape;28899;p18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0" name="Google Shape;28900;p18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1" name="Google Shape;28901;p18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2" name="Google Shape;28902;p18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3" name="Google Shape;28903;p18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4" name="Google Shape;28904;p18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5" name="Google Shape;28905;p18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6" name="Google Shape;28906;p18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7" name="Google Shape;28907;p18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8" name="Google Shape;28908;p18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9" name="Google Shape;28909;p18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0" name="Google Shape;28910;p18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1" name="Google Shape;28911;p18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2" name="Google Shape;28912;p18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3" name="Google Shape;28913;p18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4" name="Google Shape;28914;p18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5" name="Google Shape;28915;p18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6" name="Google Shape;28916;p18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7" name="Google Shape;28917;p18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8" name="Google Shape;28918;p18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9" name="Google Shape;28919;p18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0" name="Google Shape;28920;p18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1" name="Google Shape;28921;p18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2" name="Google Shape;28922;p18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3" name="Google Shape;28923;p18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4" name="Google Shape;28924;p18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5" name="Google Shape;28925;p18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6" name="Google Shape;28926;p18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7" name="Google Shape;28927;p18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8" name="Google Shape;28928;p18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9" name="Google Shape;28929;p18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0" name="Google Shape;28930;p18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1" name="Google Shape;28931;p18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2" name="Google Shape;28932;p18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3" name="Google Shape;28933;p18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4" name="Google Shape;28934;p18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5" name="Google Shape;28935;p18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6" name="Google Shape;28936;p18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7" name="Google Shape;28937;p18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8" name="Google Shape;28938;p18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9" name="Google Shape;28939;p18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0" name="Google Shape;28940;p18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1" name="Google Shape;28941;p18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2" name="Google Shape;28942;p18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3" name="Google Shape;28943;p18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4" name="Google Shape;28944;p18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5" name="Google Shape;28945;p18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6" name="Google Shape;28946;p18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7" name="Google Shape;28947;p18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8" name="Google Shape;28948;p18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9" name="Google Shape;28949;p18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0" name="Google Shape;28950;p18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1" name="Google Shape;28951;p18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2" name="Google Shape;28952;p18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3" name="Google Shape;28953;p18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4" name="Google Shape;28954;p18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5" name="Google Shape;28955;p18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6" name="Google Shape;28956;p18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7" name="Google Shape;28957;p18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8" name="Google Shape;28958;p18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9" name="Google Shape;28959;p18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0" name="Google Shape;28960;p18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1" name="Google Shape;28961;p18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2" name="Google Shape;28962;p18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3" name="Google Shape;28963;p18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4" name="Google Shape;28964;p18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5" name="Google Shape;28965;p18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6" name="Google Shape;28966;p18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7" name="Google Shape;28967;p18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8" name="Google Shape;28968;p18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9" name="Google Shape;28969;p18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0" name="Google Shape;28970;p18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1" name="Google Shape;28971;p18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2" name="Google Shape;28972;p18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3" name="Google Shape;28973;p18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4" name="Google Shape;28974;p18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5" name="Google Shape;28975;p18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6" name="Google Shape;28976;p18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7" name="Google Shape;28977;p18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8" name="Google Shape;28978;p18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9" name="Google Shape;28979;p18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0" name="Google Shape;28980;p18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1" name="Google Shape;28981;p18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2" name="Google Shape;28982;p18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3" name="Google Shape;28983;p18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4" name="Google Shape;28984;p18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5" name="Google Shape;28985;p18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6" name="Google Shape;28986;p18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7" name="Google Shape;28987;p18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8" name="Google Shape;28988;p18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9" name="Google Shape;28989;p18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0" name="Google Shape;28990;p18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1" name="Google Shape;28991;p18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2" name="Google Shape;28992;p18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3" name="Google Shape;28993;p18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4" name="Google Shape;28994;p18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5" name="Google Shape;28995;p18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6" name="Google Shape;28996;p18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7" name="Google Shape;28997;p18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8" name="Google Shape;28998;p18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9" name="Google Shape;28999;p18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0" name="Google Shape;29000;p18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1" name="Google Shape;29001;p18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2" name="Google Shape;29002;p18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3" name="Google Shape;29003;p18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4" name="Google Shape;29004;p18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5" name="Google Shape;29005;p18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6" name="Google Shape;29006;p18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7" name="Google Shape;29007;p18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8" name="Google Shape;29008;p18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9" name="Google Shape;29009;p18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0" name="Google Shape;29010;p18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1" name="Google Shape;29011;p18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2" name="Google Shape;29012;p18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3" name="Google Shape;29013;p18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4" name="Google Shape;29014;p18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5" name="Google Shape;29015;p18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6" name="Google Shape;29016;p18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7" name="Google Shape;29017;p18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8" name="Google Shape;29018;p18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9" name="Google Shape;29019;p18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0" name="Google Shape;29020;p18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1" name="Google Shape;29021;p18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2" name="Google Shape;29022;p18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3" name="Google Shape;29023;p18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4" name="Google Shape;29024;p18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5" name="Google Shape;29025;p18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6" name="Google Shape;29026;p18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7" name="Google Shape;29027;p18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8" name="Google Shape;29028;p18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9" name="Google Shape;29029;p18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0" name="Google Shape;29030;p18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1" name="Google Shape;29031;p18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2" name="Google Shape;29032;p18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3" name="Google Shape;29033;p18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4" name="Google Shape;29034;p18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5" name="Google Shape;29035;p18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6" name="Google Shape;29036;p18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7" name="Google Shape;29037;p18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8" name="Google Shape;29038;p18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9" name="Google Shape;29039;p18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0" name="Google Shape;29040;p18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1" name="Google Shape;29041;p18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2" name="Google Shape;29042;p18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3" name="Google Shape;29043;p18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4" name="Google Shape;29044;p18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5" name="Google Shape;29045;p18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6" name="Google Shape;29046;p18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7" name="Google Shape;29047;p18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8" name="Google Shape;29048;p18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9" name="Google Shape;29049;p18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0" name="Google Shape;29050;p18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1" name="Google Shape;29051;p18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2" name="Google Shape;29052;p18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3" name="Google Shape;29053;p18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4" name="Google Shape;29054;p18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5" name="Google Shape;29055;p18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6" name="Google Shape;29056;p18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7" name="Google Shape;29057;p18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8" name="Google Shape;29058;p18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9" name="Google Shape;29059;p18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0" name="Google Shape;29060;p18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1" name="Google Shape;29061;p18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2" name="Google Shape;29062;p18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3" name="Google Shape;29063;p18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4" name="Google Shape;29064;p18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5" name="Google Shape;29065;p18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6" name="Google Shape;29066;p18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7" name="Google Shape;29067;p18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8" name="Google Shape;29068;p18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9" name="Google Shape;29069;p18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0" name="Google Shape;29070;p18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1" name="Google Shape;29071;p18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2" name="Google Shape;29072;p18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3" name="Google Shape;29073;p18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4" name="Google Shape;29074;p18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5" name="Google Shape;29075;p18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6" name="Google Shape;29076;p18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7" name="Google Shape;29077;p18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8" name="Google Shape;29078;p18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9" name="Google Shape;29079;p18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0" name="Google Shape;29080;p18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1" name="Google Shape;29081;p18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2" name="Google Shape;29082;p18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3" name="Google Shape;29083;p18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4" name="Google Shape;29084;p18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5" name="Google Shape;29085;p18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6" name="Google Shape;29086;p18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7" name="Google Shape;29087;p18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8" name="Google Shape;29088;p18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9" name="Google Shape;29089;p18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0" name="Google Shape;29090;p18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1" name="Google Shape;29091;p18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2" name="Google Shape;29092;p18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3" name="Google Shape;29093;p18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4" name="Google Shape;29094;p18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5" name="Google Shape;29095;p18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6" name="Google Shape;29096;p18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7" name="Google Shape;29097;p18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8" name="Google Shape;29098;p18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9" name="Google Shape;29099;p18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0" name="Google Shape;29100;p18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1" name="Google Shape;29101;p18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2" name="Google Shape;29102;p18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3" name="Google Shape;29103;p18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4" name="Google Shape;29104;p18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5" name="Google Shape;29105;p18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6" name="Google Shape;29106;p18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7" name="Google Shape;29107;p18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8" name="Google Shape;29108;p18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9" name="Google Shape;29109;p18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0" name="Google Shape;29110;p18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1" name="Google Shape;29111;p18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2" name="Google Shape;29112;p18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3" name="Google Shape;29113;p18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4" name="Google Shape;29114;p18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5" name="Google Shape;29115;p18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6" name="Google Shape;29116;p18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7" name="Google Shape;29117;p18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8" name="Google Shape;29118;p18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9" name="Google Shape;29119;p18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0" name="Google Shape;29120;p18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1" name="Google Shape;29121;p18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2" name="Google Shape;29122;p18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3" name="Google Shape;29123;p18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4" name="Google Shape;29124;p18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5" name="Google Shape;29125;p18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6" name="Google Shape;29126;p18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7" name="Google Shape;29127;p18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8" name="Google Shape;29128;p18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9" name="Google Shape;29129;p18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0" name="Google Shape;29130;p18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1" name="Google Shape;29131;p18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2" name="Google Shape;29132;p18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3" name="Google Shape;29133;p18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4" name="Google Shape;29134;p18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5" name="Google Shape;29135;p18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6" name="Google Shape;29136;p18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7" name="Google Shape;29137;p18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8" name="Google Shape;29138;p18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9" name="Google Shape;29139;p18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0" name="Google Shape;29140;p18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1" name="Google Shape;29141;p18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2" name="Google Shape;29142;p18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3" name="Google Shape;29143;p18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4" name="Google Shape;29144;p18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5" name="Google Shape;29145;p18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6" name="Google Shape;29146;p18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7" name="Google Shape;29147;p18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8" name="Google Shape;29148;p18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9" name="Google Shape;29149;p18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0" name="Google Shape;29150;p18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1" name="Google Shape;29151;p18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2" name="Google Shape;29152;p18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3" name="Google Shape;29153;p18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4" name="Google Shape;29154;p18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5" name="Google Shape;29155;p18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6" name="Google Shape;29156;p18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7" name="Google Shape;29157;p18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8" name="Google Shape;29158;p18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9" name="Google Shape;29159;p18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0" name="Google Shape;29160;p18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1" name="Google Shape;29161;p18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2" name="Google Shape;29162;p18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3" name="Google Shape;29163;p18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4" name="Google Shape;29164;p18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5" name="Google Shape;29165;p18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6" name="Google Shape;29166;p18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7" name="Google Shape;29167;p18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8" name="Google Shape;29168;p18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9" name="Google Shape;29169;p18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0" name="Google Shape;29170;p18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1" name="Google Shape;29171;p18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2" name="Google Shape;29172;p18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3" name="Google Shape;29173;p18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4" name="Google Shape;29174;p18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5" name="Google Shape;29175;p18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6" name="Google Shape;29176;p18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7" name="Google Shape;29177;p18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8" name="Google Shape;29178;p18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9" name="Google Shape;29179;p18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0" name="Google Shape;29180;p18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1" name="Google Shape;29181;p18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2" name="Google Shape;29182;p18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3" name="Google Shape;29183;p18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4" name="Google Shape;29184;p18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5" name="Google Shape;29185;p18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6" name="Google Shape;29186;p18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7" name="Google Shape;29187;p18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8" name="Google Shape;29188;p18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9" name="Google Shape;29189;p18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0" name="Google Shape;29190;p18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1" name="Google Shape;29191;p18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2" name="Google Shape;29192;p18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3" name="Google Shape;29193;p18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4" name="Google Shape;29194;p18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5" name="Google Shape;29195;p18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6" name="Google Shape;29196;p18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7" name="Google Shape;29197;p18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8" name="Google Shape;29198;p18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9" name="Google Shape;29199;p18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0" name="Google Shape;29200;p18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1" name="Google Shape;29201;p18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2" name="Google Shape;29202;p18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3" name="Google Shape;29203;p18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4" name="Google Shape;29204;p18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5" name="Google Shape;29205;p18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6" name="Google Shape;29206;p18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7" name="Google Shape;29207;p18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8" name="Google Shape;29208;p18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9" name="Google Shape;29209;p18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0" name="Google Shape;29210;p18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1" name="Google Shape;29211;p18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2" name="Google Shape;29212;p18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3" name="Google Shape;29213;p18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4" name="Google Shape;29214;p18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5" name="Google Shape;29215;p18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6" name="Google Shape;29216;p18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7" name="Google Shape;29217;p18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8" name="Google Shape;29218;p18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9" name="Google Shape;29219;p18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0" name="Google Shape;29220;p18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1" name="Google Shape;29221;p18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2" name="Google Shape;29222;p18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3" name="Google Shape;29223;p18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4" name="Google Shape;29224;p18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5" name="Google Shape;29225;p18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6" name="Google Shape;29226;p18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7" name="Google Shape;29227;p18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8" name="Google Shape;29228;p18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9" name="Google Shape;29229;p18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0" name="Google Shape;29230;p18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1" name="Google Shape;29231;p18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2" name="Google Shape;29232;p18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3" name="Google Shape;29233;p18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4" name="Google Shape;29234;p18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5" name="Google Shape;29235;p18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6" name="Google Shape;29236;p18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7" name="Google Shape;29237;p18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8" name="Google Shape;29238;p18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9" name="Google Shape;29239;p18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0" name="Google Shape;29240;p18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1" name="Google Shape;29241;p18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2" name="Google Shape;29242;p18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3" name="Google Shape;29243;p18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4" name="Google Shape;29244;p18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5" name="Google Shape;29245;p18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6" name="Google Shape;29246;p18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7" name="Google Shape;29247;p18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8" name="Google Shape;29248;p18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9" name="Google Shape;29249;p18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0" name="Google Shape;29250;p18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1" name="Google Shape;29251;p18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2" name="Google Shape;29252;p18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3" name="Google Shape;29253;p18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4" name="Google Shape;29254;p18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5" name="Google Shape;29255;p18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6" name="Google Shape;29256;p18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7" name="Google Shape;29257;p18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8" name="Google Shape;29258;p18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9" name="Google Shape;29259;p18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0" name="Google Shape;29260;p18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1" name="Google Shape;29261;p18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2" name="Google Shape;29262;p18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3" name="Google Shape;29263;p18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4" name="Google Shape;29264;p18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5" name="Google Shape;29265;p18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6" name="Google Shape;29266;p18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7" name="Google Shape;29267;p18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8" name="Google Shape;29268;p18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9" name="Google Shape;29269;p18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0" name="Google Shape;29270;p18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1" name="Google Shape;29271;p18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2" name="Google Shape;29272;p18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3" name="Google Shape;29273;p18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4" name="Google Shape;29274;p18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5" name="Google Shape;29275;p18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6" name="Google Shape;29276;p18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7" name="Google Shape;29277;p18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8" name="Google Shape;29278;p18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9" name="Google Shape;29279;p18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0" name="Google Shape;29280;p18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1" name="Google Shape;29281;p18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2" name="Google Shape;29282;p18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3" name="Google Shape;29283;p18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4" name="Google Shape;29284;p18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5" name="Google Shape;29285;p18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6" name="Google Shape;29286;p18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7" name="Google Shape;29287;p18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8" name="Google Shape;29288;p18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9" name="Google Shape;29289;p18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0" name="Google Shape;29290;p18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1" name="Google Shape;29291;p18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2" name="Google Shape;29292;p18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3" name="Google Shape;29293;p18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4" name="Google Shape;29294;p18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5" name="Google Shape;29295;p18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6" name="Google Shape;29296;p18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7" name="Google Shape;29297;p18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8" name="Google Shape;29298;p18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9" name="Google Shape;29299;p18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0" name="Google Shape;29300;p18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1" name="Google Shape;29301;p18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2" name="Google Shape;29302;p18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3" name="Google Shape;29303;p18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4" name="Google Shape;29304;p18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5" name="Google Shape;29305;p18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6" name="Google Shape;29306;p18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7" name="Google Shape;29307;p18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8" name="Google Shape;29308;p18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9" name="Google Shape;29309;p18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0" name="Google Shape;29310;p18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1" name="Google Shape;29311;p18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2" name="Google Shape;29312;p18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3" name="Google Shape;29313;p18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4" name="Google Shape;29314;p18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5" name="Google Shape;29315;p18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6" name="Google Shape;29316;p18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7" name="Google Shape;29317;p18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8" name="Google Shape;29318;p18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9" name="Google Shape;29319;p18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0" name="Google Shape;29320;p18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1" name="Google Shape;29321;p18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2" name="Google Shape;29322;p18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3" name="Google Shape;29323;p18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4" name="Google Shape;29324;p18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5" name="Google Shape;29325;p18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6" name="Google Shape;29326;p18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7" name="Google Shape;29327;p18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8" name="Google Shape;29328;p18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9" name="Google Shape;29329;p18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0" name="Google Shape;29330;p18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1" name="Google Shape;29331;p18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2" name="Google Shape;29332;p18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3" name="Google Shape;29333;p18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4" name="Google Shape;29334;p18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5" name="Google Shape;29335;p18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6" name="Google Shape;29336;p18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7" name="Google Shape;29337;p18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8" name="Google Shape;29338;p18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9" name="Google Shape;29339;p18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0" name="Google Shape;29340;p18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1" name="Google Shape;29341;p18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2" name="Google Shape;29342;p18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3" name="Google Shape;29343;p18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4" name="Google Shape;29344;p18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5" name="Google Shape;29345;p18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6" name="Google Shape;29346;p18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7" name="Google Shape;29347;p18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8" name="Google Shape;29348;p18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9" name="Google Shape;29349;p18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0" name="Google Shape;29350;p18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1" name="Google Shape;29351;p18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2" name="Google Shape;29352;p18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3" name="Google Shape;29353;p18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4" name="Google Shape;29354;p18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5" name="Google Shape;29355;p18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6" name="Google Shape;29356;p18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7" name="Google Shape;29357;p18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8" name="Google Shape;29358;p18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9" name="Google Shape;29359;p18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0" name="Google Shape;29360;p18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1" name="Google Shape;29361;p18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2" name="Google Shape;29362;p18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3" name="Google Shape;29363;p18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4" name="Google Shape;29364;p18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5" name="Google Shape;29365;p18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6" name="Google Shape;29366;p18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7" name="Google Shape;29367;p18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8" name="Google Shape;29368;p18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9" name="Google Shape;29369;p18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0" name="Google Shape;29370;p18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1" name="Google Shape;29371;p18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2" name="Google Shape;29372;p18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3" name="Google Shape;29373;p18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4" name="Google Shape;29374;p18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5" name="Google Shape;29375;p18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6" name="Google Shape;29376;p18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7" name="Google Shape;29377;p18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8" name="Google Shape;29378;p18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9" name="Google Shape;29379;p18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0" name="Google Shape;29380;p18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1" name="Google Shape;29381;p18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2" name="Google Shape;29382;p18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3" name="Google Shape;29383;p18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4" name="Google Shape;29384;p18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5" name="Google Shape;29385;p18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6" name="Google Shape;29386;p18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7" name="Google Shape;29387;p18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8" name="Google Shape;29388;p18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9" name="Google Shape;29389;p18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0" name="Google Shape;29390;p18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1" name="Google Shape;29391;p18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2" name="Google Shape;29392;p18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3" name="Google Shape;29393;p18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4" name="Google Shape;29394;p18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5" name="Google Shape;29395;p18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6" name="Google Shape;29396;p18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7" name="Google Shape;29397;p18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8" name="Google Shape;29398;p18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9" name="Google Shape;29399;p18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0" name="Google Shape;29400;p18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1" name="Google Shape;29401;p18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2" name="Google Shape;29402;p18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3" name="Google Shape;29403;p18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4" name="Google Shape;29404;p18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5" name="Google Shape;29405;p18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6" name="Google Shape;29406;p18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7" name="Google Shape;29407;p18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8" name="Google Shape;29408;p18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9" name="Google Shape;29409;p18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0" name="Google Shape;29410;p18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1" name="Google Shape;29411;p18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2" name="Google Shape;29412;p18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3" name="Google Shape;29413;p18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4" name="Google Shape;29414;p18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5" name="Google Shape;29415;p18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6" name="Google Shape;29416;p18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7" name="Google Shape;29417;p18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8" name="Google Shape;29418;p18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9" name="Google Shape;29419;p18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0" name="Google Shape;29420;p18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1" name="Google Shape;29421;p18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2" name="Google Shape;29422;p18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3" name="Google Shape;29423;p18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4" name="Google Shape;29424;p18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5" name="Google Shape;29425;p18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6" name="Google Shape;29426;p18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7" name="Google Shape;29427;p18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8" name="Google Shape;29428;p18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9" name="Google Shape;29429;p18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0" name="Google Shape;29430;p18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1" name="Google Shape;29431;p18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2" name="Google Shape;29432;p18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3" name="Google Shape;29433;p18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4" name="Google Shape;29434;p18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5" name="Google Shape;29435;p18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6" name="Google Shape;29436;p18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7" name="Google Shape;29437;p18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8" name="Google Shape;29438;p18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9" name="Google Shape;29439;p18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0" name="Google Shape;29440;p18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1" name="Google Shape;29441;p18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2" name="Google Shape;29442;p18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3" name="Google Shape;29443;p18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4" name="Google Shape;29444;p18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5" name="Google Shape;29445;p18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6" name="Google Shape;29446;p18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7" name="Google Shape;29447;p18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8" name="Google Shape;29448;p18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9" name="Google Shape;29449;p18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0" name="Google Shape;29450;p18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1" name="Google Shape;29451;p18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2" name="Google Shape;29452;p18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3" name="Google Shape;29453;p18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4" name="Google Shape;29454;p18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5" name="Google Shape;29455;p18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6" name="Google Shape;29456;p18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7" name="Google Shape;29457;p18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8" name="Google Shape;29458;p18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9" name="Google Shape;29459;p18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0" name="Google Shape;29460;p18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1" name="Google Shape;29461;p18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2" name="Google Shape;29462;p18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3" name="Google Shape;29463;p18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4" name="Google Shape;29464;p18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5" name="Google Shape;29465;p18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6" name="Google Shape;29466;p18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7" name="Google Shape;29467;p18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8" name="Google Shape;29468;p18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9" name="Google Shape;29469;p18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0" name="Google Shape;29470;p18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1" name="Google Shape;29471;p18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2" name="Google Shape;29472;p18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3" name="Google Shape;29473;p18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4" name="Google Shape;29474;p18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5" name="Google Shape;29475;p18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6" name="Google Shape;29476;p18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7" name="Google Shape;29477;p18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8" name="Google Shape;29478;p18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9" name="Google Shape;29479;p18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0" name="Google Shape;29480;p18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1" name="Google Shape;29481;p18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2" name="Google Shape;29482;p18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3" name="Google Shape;29483;p18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4" name="Google Shape;29484;p18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5" name="Google Shape;29485;p18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6" name="Google Shape;29486;p18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7" name="Google Shape;29487;p18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8" name="Google Shape;29488;p18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9" name="Google Shape;29489;p18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0" name="Google Shape;29490;p18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1" name="Google Shape;29491;p18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2" name="Google Shape;29492;p18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3" name="Google Shape;29493;p18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4" name="Google Shape;29494;p18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5" name="Google Shape;29495;p18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6" name="Google Shape;29496;p18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7" name="Google Shape;29497;p18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8" name="Google Shape;29498;p18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9" name="Google Shape;29499;p18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0" name="Google Shape;29500;p18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1" name="Google Shape;29501;p18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2" name="Google Shape;29502;p18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3" name="Google Shape;29503;p18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4" name="Google Shape;29504;p18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5" name="Google Shape;29505;p18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6" name="Google Shape;29506;p18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7" name="Google Shape;29507;p18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8" name="Google Shape;29508;p18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9" name="Google Shape;29509;p18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0" name="Google Shape;29510;p18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1" name="Google Shape;29511;p18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2" name="Google Shape;29512;p18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3" name="Google Shape;29513;p18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4" name="Google Shape;29514;p18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5" name="Google Shape;29515;p18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6" name="Google Shape;29516;p18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7" name="Google Shape;29517;p18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8" name="Google Shape;29518;p18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9" name="Google Shape;29519;p18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0" name="Google Shape;29520;p18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1" name="Google Shape;29521;p18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2" name="Google Shape;29522;p18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3" name="Google Shape;29523;p18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4" name="Google Shape;29524;p18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5" name="Google Shape;29525;p18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6" name="Google Shape;29526;p18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7" name="Google Shape;29527;p18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8" name="Google Shape;29528;p18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9" name="Google Shape;29529;p18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0" name="Google Shape;29530;p18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1" name="Google Shape;29531;p18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2" name="Google Shape;29532;p18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3" name="Google Shape;29533;p18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4" name="Google Shape;29534;p18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5" name="Google Shape;29535;p18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6" name="Google Shape;29536;p18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7" name="Google Shape;29537;p18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8" name="Google Shape;29538;p18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9" name="Google Shape;29539;p18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0" name="Google Shape;29540;p18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1" name="Google Shape;29541;p18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2" name="Google Shape;29542;p18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3" name="Google Shape;29543;p18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4" name="Google Shape;29544;p18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5" name="Google Shape;29545;p18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6" name="Google Shape;29546;p18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7" name="Google Shape;29547;p18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8" name="Google Shape;29548;p18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9" name="Google Shape;29549;p18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0" name="Google Shape;29550;p18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1" name="Google Shape;29551;p18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2" name="Google Shape;29552;p18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3" name="Google Shape;29553;p18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4" name="Google Shape;29554;p18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5" name="Google Shape;29555;p18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6" name="Google Shape;29556;p18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7" name="Google Shape;29557;p18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8" name="Google Shape;29558;p18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9" name="Google Shape;29559;p18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0" name="Google Shape;29560;p18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1" name="Google Shape;29561;p18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2" name="Google Shape;29562;p18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3" name="Google Shape;29563;p18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4" name="Google Shape;29564;p18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5" name="Google Shape;29565;p18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6" name="Google Shape;29566;p18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7" name="Google Shape;29567;p18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8" name="Google Shape;29568;p18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9" name="Google Shape;29569;p18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0" name="Google Shape;29570;p18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1" name="Google Shape;29571;p18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2" name="Google Shape;29572;p18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3" name="Google Shape;29573;p18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4" name="Google Shape;29574;p18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5" name="Google Shape;29575;p18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6" name="Google Shape;29576;p18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7" name="Google Shape;29577;p18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8" name="Google Shape;29578;p18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9" name="Google Shape;29579;p18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0" name="Google Shape;29580;p18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1" name="Google Shape;29581;p18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2" name="Google Shape;29582;p18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3" name="Google Shape;29583;p18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4" name="Google Shape;29584;p18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5" name="Google Shape;29585;p18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6" name="Google Shape;29586;p18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7" name="Google Shape;29587;p18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8" name="Google Shape;29588;p18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9" name="Google Shape;29589;p18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0" name="Google Shape;29590;p18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1" name="Google Shape;29591;p18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2" name="Google Shape;29592;p18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3" name="Google Shape;29593;p18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4" name="Google Shape;29594;p18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5" name="Google Shape;29595;p18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6" name="Google Shape;29596;p18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7" name="Google Shape;29597;p18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8" name="Google Shape;29598;p18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9" name="Google Shape;29599;p18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0" name="Google Shape;29600;p18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1" name="Google Shape;29601;p18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2" name="Google Shape;29602;p18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3" name="Google Shape;29603;p18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4" name="Google Shape;29604;p18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5" name="Google Shape;29605;p18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6" name="Google Shape;29606;p18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7" name="Google Shape;29607;p18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8" name="Google Shape;29608;p18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9" name="Google Shape;29609;p18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0" name="Google Shape;29610;p18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1" name="Google Shape;29611;p18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2" name="Google Shape;29612;p18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3" name="Google Shape;29613;p18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4" name="Google Shape;29614;p18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5" name="Google Shape;29615;p18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6" name="Google Shape;29616;p18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7" name="Google Shape;29617;p18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8" name="Google Shape;29618;p18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9" name="Google Shape;29619;p18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0" name="Google Shape;29620;p18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1" name="Google Shape;29621;p18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2" name="Google Shape;29622;p18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3" name="Google Shape;29623;p18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4" name="Google Shape;29624;p18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5" name="Google Shape;29625;p18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6" name="Google Shape;29626;p18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7" name="Google Shape;29627;p18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8" name="Google Shape;29628;p18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9" name="Google Shape;29629;p18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0" name="Google Shape;29630;p18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1" name="Google Shape;29631;p18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2" name="Google Shape;29632;p18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3" name="Google Shape;29633;p18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4" name="Google Shape;29634;p18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5" name="Google Shape;29635;p18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6" name="Google Shape;29636;p18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7" name="Google Shape;29637;p18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8" name="Google Shape;29638;p18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9" name="Google Shape;29639;p18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0" name="Google Shape;29640;p18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1" name="Google Shape;29641;p18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2" name="Google Shape;29642;p18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3" name="Google Shape;29643;p18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4" name="Google Shape;29644;p18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5" name="Google Shape;29645;p18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6" name="Google Shape;29646;p18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7" name="Google Shape;29647;p18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8" name="Google Shape;29648;p18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9" name="Google Shape;29649;p18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0" name="Google Shape;29650;p18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1" name="Google Shape;29651;p18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2" name="Google Shape;29652;p18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3" name="Google Shape;29653;p18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4" name="Google Shape;29654;p18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5" name="Google Shape;29655;p18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6" name="Google Shape;29656;p18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7" name="Google Shape;29657;p18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8" name="Google Shape;29658;p18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9" name="Google Shape;29659;p18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0" name="Google Shape;29660;p18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1" name="Google Shape;29661;p18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2" name="Google Shape;29662;p18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3" name="Google Shape;29663;p18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4" name="Google Shape;29664;p18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5" name="Google Shape;29665;p18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6" name="Google Shape;29666;p18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7" name="Google Shape;29667;p18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8" name="Google Shape;29668;p18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9" name="Google Shape;29669;p18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0" name="Google Shape;29670;p18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1" name="Google Shape;29671;p18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2" name="Google Shape;29672;p18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3" name="Google Shape;29673;p18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4" name="Google Shape;29674;p18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5" name="Google Shape;29675;p18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6" name="Google Shape;29676;p18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7" name="Google Shape;29677;p18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8" name="Google Shape;29678;p18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9" name="Google Shape;29679;p18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0" name="Google Shape;29680;p18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1" name="Google Shape;29681;p18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2" name="Google Shape;29682;p18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3" name="Google Shape;29683;p18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4" name="Google Shape;29684;p18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5" name="Google Shape;29685;p18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6" name="Google Shape;29686;p18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7" name="Google Shape;29687;p18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8" name="Google Shape;29688;p18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9" name="Google Shape;29689;p18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0" name="Google Shape;29690;p18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1" name="Google Shape;29691;p18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2" name="Google Shape;29692;p18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3" name="Google Shape;29693;p18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4" name="Google Shape;29694;p18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5" name="Google Shape;29695;p18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6" name="Google Shape;29696;p18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7" name="Google Shape;29697;p18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8" name="Google Shape;29698;p18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9" name="Google Shape;29699;p18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0" name="Google Shape;29700;p18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1" name="Google Shape;29701;p18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2" name="Google Shape;29702;p18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3" name="Google Shape;29703;p18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4" name="Google Shape;29704;p18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5" name="Google Shape;29705;p18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6" name="Google Shape;29706;p18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7" name="Google Shape;29707;p18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8" name="Google Shape;29708;p18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9" name="Google Shape;29709;p18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0" name="Google Shape;29710;p18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1" name="Google Shape;29711;p18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2" name="Google Shape;29712;p18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3" name="Google Shape;29713;p18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4" name="Google Shape;29714;p18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5" name="Google Shape;29715;p18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6" name="Google Shape;29716;p18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7" name="Google Shape;29717;p18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8" name="Google Shape;29718;p18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9" name="Google Shape;29719;p18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0" name="Google Shape;29720;p18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1" name="Google Shape;29721;p18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2" name="Google Shape;29722;p18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3" name="Google Shape;29723;p18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4" name="Google Shape;29724;p18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5" name="Google Shape;29725;p18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6" name="Google Shape;29726;p18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7" name="Google Shape;29727;p18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8" name="Google Shape;29728;p18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9" name="Google Shape;29729;p18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0" name="Google Shape;29730;p18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1" name="Google Shape;29731;p18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2" name="Google Shape;29732;p18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3" name="Google Shape;29733;p18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4" name="Google Shape;29734;p18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5" name="Google Shape;29735;p18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6" name="Google Shape;29736;p18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7" name="Google Shape;29737;p18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8" name="Google Shape;29738;p18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9" name="Google Shape;29739;p18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0" name="Google Shape;29740;p18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1" name="Google Shape;29741;p18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2" name="Google Shape;29742;p18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3" name="Google Shape;29743;p18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4" name="Google Shape;29744;p18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5" name="Google Shape;29745;p18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6" name="Google Shape;29746;p18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7" name="Google Shape;29747;p18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8" name="Google Shape;29748;p18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9" name="Google Shape;29749;p18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0" name="Google Shape;29750;p18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1" name="Google Shape;29751;p18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2" name="Google Shape;29752;p18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3" name="Google Shape;29753;p18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4" name="Google Shape;29754;p18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5" name="Google Shape;29755;p18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6" name="Google Shape;29756;p18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7" name="Google Shape;29757;p18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8" name="Google Shape;29758;p18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9" name="Google Shape;29759;p18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0" name="Google Shape;29760;p18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1" name="Google Shape;29761;p18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2" name="Google Shape;29762;p18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3" name="Google Shape;29763;p18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4" name="Google Shape;29764;p18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5" name="Google Shape;29765;p18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6" name="Google Shape;29766;p18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7" name="Google Shape;29767;p18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8" name="Google Shape;29768;p18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9" name="Google Shape;29769;p18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0" name="Google Shape;29770;p18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1" name="Google Shape;29771;p18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2" name="Google Shape;29772;p18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3" name="Google Shape;29773;p18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4" name="Google Shape;29774;p18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5" name="Google Shape;29775;p18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6" name="Google Shape;29776;p18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7" name="Google Shape;29777;p18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8" name="Google Shape;29778;p18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9" name="Google Shape;29779;p18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0" name="Google Shape;29780;p18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1" name="Google Shape;29781;p18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2" name="Google Shape;29782;p18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3" name="Google Shape;29783;p18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4" name="Google Shape;29784;p18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5" name="Google Shape;29785;p18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6" name="Google Shape;29786;p18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7" name="Google Shape;29787;p18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8" name="Google Shape;29788;p18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9" name="Google Shape;29789;p18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0" name="Google Shape;29790;p18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1" name="Google Shape;29791;p18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2" name="Google Shape;29792;p18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3" name="Google Shape;29793;p18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4" name="Google Shape;29794;p18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5" name="Google Shape;29795;p18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6" name="Google Shape;29796;p18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7" name="Google Shape;29797;p18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8" name="Google Shape;29798;p18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9" name="Google Shape;29799;p18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0" name="Google Shape;29800;p18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1" name="Google Shape;29801;p18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2" name="Google Shape;29802;p18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3" name="Google Shape;29803;p18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4" name="Google Shape;29804;p18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5" name="Google Shape;29805;p18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6" name="Google Shape;29806;p18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7" name="Google Shape;29807;p18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8" name="Google Shape;29808;p18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9" name="Google Shape;29809;p18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0" name="Google Shape;29810;p18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1" name="Google Shape;29811;p18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2" name="Google Shape;29812;p18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3" name="Google Shape;29813;p18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4" name="Google Shape;29814;p18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5" name="Google Shape;29815;p18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6" name="Google Shape;29816;p18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7" name="Google Shape;29817;p18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8" name="Google Shape;29818;p18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9" name="Google Shape;29819;p18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0" name="Google Shape;29820;p18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1" name="Google Shape;29821;p18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2" name="Google Shape;29822;p18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3" name="Google Shape;29823;p18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4" name="Google Shape;29824;p18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5" name="Google Shape;29825;p18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6" name="Google Shape;29826;p18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7" name="Google Shape;29827;p18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8" name="Google Shape;29828;p18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9" name="Google Shape;29829;p18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0" name="Google Shape;29830;p18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1" name="Google Shape;29831;p18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2" name="Google Shape;29832;p18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3" name="Google Shape;29833;p18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4" name="Google Shape;29834;p18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5" name="Google Shape;29835;p18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6" name="Google Shape;29836;p18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7" name="Google Shape;29837;p18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8" name="Google Shape;29838;p18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9" name="Google Shape;29839;p18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0" name="Google Shape;29840;p18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1" name="Google Shape;29841;p18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2" name="Google Shape;29842;p18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3" name="Google Shape;29843;p18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4" name="Google Shape;29844;p18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5" name="Google Shape;29845;p18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6" name="Google Shape;29846;p18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7" name="Google Shape;29847;p18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8" name="Google Shape;29848;p18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9" name="Google Shape;29849;p18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0" name="Google Shape;29850;p18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1" name="Google Shape;29851;p18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2" name="Google Shape;29852;p18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3" name="Google Shape;29853;p18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4" name="Google Shape;29854;p18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5" name="Google Shape;29855;p18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6" name="Google Shape;29856;p18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7" name="Google Shape;29857;p18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8" name="Google Shape;29858;p18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9" name="Google Shape;29859;p18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0" name="Google Shape;29860;p18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1" name="Google Shape;29861;p18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2" name="Google Shape;29862;p18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3" name="Google Shape;29863;p18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4" name="Google Shape;29864;p18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5" name="Google Shape;29865;p18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6" name="Google Shape;29866;p18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7" name="Google Shape;29867;p18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8" name="Google Shape;29868;p18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9" name="Google Shape;29869;p18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0" name="Google Shape;29870;p18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1" name="Google Shape;29871;p18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2" name="Google Shape;29872;p18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3" name="Google Shape;29873;p18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4" name="Google Shape;29874;p18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5" name="Google Shape;29875;p18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6" name="Google Shape;29876;p18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7" name="Google Shape;29877;p18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8" name="Google Shape;29878;p18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9" name="Google Shape;29879;p18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0" name="Google Shape;29880;p18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1" name="Google Shape;29881;p18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2" name="Google Shape;29882;p18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3" name="Google Shape;29883;p18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4" name="Google Shape;29884;p18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5" name="Google Shape;29885;p18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6" name="Google Shape;29886;p18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7" name="Google Shape;29887;p18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8" name="Google Shape;29888;p18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9" name="Google Shape;29889;p18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0" name="Google Shape;29890;p18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1" name="Google Shape;29891;p18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2" name="Google Shape;29892;p18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3" name="Google Shape;29893;p18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4" name="Google Shape;29894;p18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5" name="Google Shape;29895;p18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6" name="Google Shape;29896;p18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7" name="Google Shape;29897;p18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8" name="Google Shape;29898;p18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9" name="Google Shape;29899;p18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0" name="Google Shape;29900;p18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1" name="Google Shape;29901;p18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2" name="Google Shape;29902;p18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3" name="Google Shape;29903;p18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4" name="Google Shape;29904;p18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5" name="Google Shape;29905;p18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6" name="Google Shape;29906;p18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7" name="Google Shape;29907;p18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8" name="Google Shape;29908;p18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9" name="Google Shape;29909;p18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0" name="Google Shape;29910;p18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1" name="Google Shape;29911;p18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2" name="Google Shape;29912;p18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3" name="Google Shape;29913;p18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4" name="Google Shape;29914;p18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5" name="Google Shape;29915;p18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6" name="Google Shape;29916;p18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7" name="Google Shape;29917;p18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8" name="Google Shape;29918;p18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9" name="Google Shape;29919;p18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0" name="Google Shape;29920;p18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1" name="Google Shape;29921;p18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2" name="Google Shape;29922;p18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3" name="Google Shape;29923;p18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4" name="Google Shape;29924;p18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5" name="Google Shape;29925;p18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6" name="Google Shape;29926;p18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7" name="Google Shape;29927;p18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8" name="Google Shape;29928;p18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9" name="Google Shape;29929;p18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0" name="Google Shape;29930;p18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1" name="Google Shape;29931;p18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2" name="Google Shape;29932;p18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3" name="Google Shape;29933;p18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4" name="Google Shape;29934;p18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5" name="Google Shape;29935;p18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6" name="Google Shape;29936;p18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7" name="Google Shape;29937;p18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8" name="Google Shape;29938;p18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9" name="Google Shape;29939;p18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0" name="Google Shape;29940;p18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1" name="Google Shape;29941;p18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2" name="Google Shape;29942;p18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3" name="Google Shape;29943;p18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4" name="Google Shape;29944;p18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5" name="Google Shape;29945;p18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6" name="Google Shape;29946;p18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7" name="Google Shape;29947;p18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8" name="Google Shape;29948;p18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9" name="Google Shape;29949;p18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0" name="Google Shape;29950;p18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1" name="Google Shape;29951;p18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2" name="Google Shape;29952;p18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3" name="Google Shape;29953;p18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4" name="Google Shape;29954;p18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5" name="Google Shape;29955;p18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6" name="Google Shape;29956;p18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7" name="Google Shape;29957;p18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8" name="Google Shape;29958;p18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9" name="Google Shape;29959;p18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0" name="Google Shape;29960;p18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1" name="Google Shape;29961;p18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2" name="Google Shape;29962;p18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3" name="Google Shape;29963;p18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4" name="Google Shape;29964;p18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5" name="Google Shape;29965;p18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6" name="Google Shape;29966;p18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7" name="Google Shape;29967;p18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8" name="Google Shape;29968;p18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9" name="Google Shape;29969;p18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0" name="Google Shape;29970;p18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1" name="Google Shape;29971;p18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2" name="Google Shape;29972;p18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3" name="Google Shape;29973;p18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4" name="Google Shape;29974;p18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5" name="Google Shape;29975;p18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6" name="Google Shape;29976;p18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7" name="Google Shape;29977;p18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8" name="Google Shape;29978;p18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9" name="Google Shape;29979;p18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0" name="Google Shape;29980;p18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1" name="Google Shape;29981;p18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2" name="Google Shape;29982;p18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3" name="Google Shape;29983;p18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4" name="Google Shape;29984;p18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5" name="Google Shape;29985;p18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6" name="Google Shape;29986;p18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7" name="Google Shape;29987;p18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8" name="Google Shape;29988;p18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9" name="Google Shape;29989;p18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0" name="Google Shape;29990;p18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1" name="Google Shape;29991;p18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2" name="Google Shape;29992;p18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3" name="Google Shape;29993;p18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4" name="Google Shape;29994;p18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5" name="Google Shape;29995;p18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6" name="Google Shape;29996;p18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7" name="Google Shape;29997;p18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8" name="Google Shape;29998;p18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9" name="Google Shape;29999;p18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0" name="Google Shape;30000;p18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1" name="Google Shape;30001;p18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2" name="Google Shape;30002;p18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3" name="Google Shape;30003;p18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4" name="Google Shape;30004;p18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5" name="Google Shape;30005;p18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6" name="Google Shape;30006;p18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7" name="Google Shape;30007;p18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8" name="Google Shape;30008;p18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9" name="Google Shape;30009;p18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0" name="Google Shape;30010;p18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1" name="Google Shape;30011;p18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2" name="Google Shape;30012;p18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3" name="Google Shape;30013;p18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4" name="Google Shape;30014;p18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5" name="Google Shape;30015;p18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6" name="Google Shape;30016;p18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7" name="Google Shape;30017;p18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8" name="Google Shape;30018;p18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9" name="Google Shape;30019;p18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0" name="Google Shape;30020;p18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1" name="Google Shape;30021;p18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2" name="Google Shape;30022;p18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3" name="Google Shape;30023;p18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4" name="Google Shape;30024;p18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5" name="Google Shape;30025;p18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6" name="Google Shape;30026;p18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7" name="Google Shape;30027;p18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8" name="Google Shape;30028;p18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9" name="Google Shape;30029;p18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0" name="Google Shape;30030;p18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1" name="Google Shape;30031;p18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2" name="Google Shape;30032;p18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3" name="Google Shape;30033;p18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4" name="Google Shape;30034;p18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5" name="Google Shape;30035;p18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6" name="Google Shape;30036;p18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7" name="Google Shape;30037;p18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8" name="Google Shape;30038;p18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9" name="Google Shape;30039;p18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0" name="Google Shape;30040;p18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1" name="Google Shape;30041;p18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2" name="Google Shape;30042;p18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3" name="Google Shape;30043;p18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0044" name="Google Shape;30044;p1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pic>
        <p:nvPicPr>
          <p:cNvPr id="30045" name="Google Shape;30045;p18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>
            <a:off x="-1726351" y="1439151"/>
            <a:ext cx="2439575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046" name="Google Shape;30046;p1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047752" y="4763175"/>
            <a:ext cx="705676" cy="694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0047" name="Google Shape;30047;p1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593488" y="10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30048" name="Google Shape;30048;p18"/>
          <p:cNvSpPr/>
          <p:nvPr/>
        </p:nvSpPr>
        <p:spPr>
          <a:xfrm rot="8100000">
            <a:off x="-204396" y="3197867"/>
            <a:ext cx="1022341" cy="1551767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30049" name="Google Shape;30049;p18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flipH="1" rot="-7540356">
            <a:off x="7868443" y="4354764"/>
            <a:ext cx="3006625" cy="2609847"/>
          </a:xfrm>
          <a:prstGeom prst="rect">
            <a:avLst/>
          </a:prstGeom>
          <a:noFill/>
          <a:ln>
            <a:noFill/>
          </a:ln>
        </p:spPr>
      </p:pic>
      <p:sp>
        <p:nvSpPr>
          <p:cNvPr id="30050" name="Google Shape;30050;p18"/>
          <p:cNvSpPr/>
          <p:nvPr/>
        </p:nvSpPr>
        <p:spPr>
          <a:xfrm flipH="1" rot="5400000">
            <a:off x="7339444" y="4041825"/>
            <a:ext cx="675850" cy="1832275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51" name="Google Shape;30051;p18"/>
          <p:cNvSpPr/>
          <p:nvPr/>
        </p:nvSpPr>
        <p:spPr>
          <a:xfrm>
            <a:off x="292221" y="561886"/>
            <a:ext cx="555507" cy="653278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0052" name="Google Shape;30052;p18"/>
          <p:cNvSpPr/>
          <p:nvPr/>
        </p:nvSpPr>
        <p:spPr>
          <a:xfrm>
            <a:off x="8563475" y="844100"/>
            <a:ext cx="417618" cy="491120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TITLE_ONLY_1_1_1_1_1">
    <p:spTree>
      <p:nvGrpSpPr>
        <p:cNvPr id="30053" name="Shape 30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054" name="Google Shape;30054;p19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30055" name="Google Shape;30055;p1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056" name="Google Shape;30056;p19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30057" name="Google Shape;30057;p19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8" name="Google Shape;30058;p19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9" name="Google Shape;30059;p19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0" name="Google Shape;30060;p19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1" name="Google Shape;30061;p19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2" name="Google Shape;30062;p19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3" name="Google Shape;30063;p19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4" name="Google Shape;30064;p19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5" name="Google Shape;30065;p19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6" name="Google Shape;30066;p19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7" name="Google Shape;30067;p19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8" name="Google Shape;30068;p19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9" name="Google Shape;30069;p19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0" name="Google Shape;30070;p19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1" name="Google Shape;30071;p19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2" name="Google Shape;30072;p19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3" name="Google Shape;30073;p19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4" name="Google Shape;30074;p19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5" name="Google Shape;30075;p19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6" name="Google Shape;30076;p19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7" name="Google Shape;30077;p19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8" name="Google Shape;30078;p19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9" name="Google Shape;30079;p19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0" name="Google Shape;30080;p19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1" name="Google Shape;30081;p19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2" name="Google Shape;30082;p19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3" name="Google Shape;30083;p19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4" name="Google Shape;30084;p19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5" name="Google Shape;30085;p19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6" name="Google Shape;30086;p19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7" name="Google Shape;30087;p19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8" name="Google Shape;30088;p19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9" name="Google Shape;30089;p19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0" name="Google Shape;30090;p19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1" name="Google Shape;30091;p19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2" name="Google Shape;30092;p19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3" name="Google Shape;30093;p19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4" name="Google Shape;30094;p19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5" name="Google Shape;30095;p19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6" name="Google Shape;30096;p19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7" name="Google Shape;30097;p19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8" name="Google Shape;30098;p19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9" name="Google Shape;30099;p19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0" name="Google Shape;30100;p19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1" name="Google Shape;30101;p19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2" name="Google Shape;30102;p19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3" name="Google Shape;30103;p19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4" name="Google Shape;30104;p19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5" name="Google Shape;30105;p19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6" name="Google Shape;30106;p19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7" name="Google Shape;30107;p19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8" name="Google Shape;30108;p19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9" name="Google Shape;30109;p19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0" name="Google Shape;30110;p19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1" name="Google Shape;30111;p19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2" name="Google Shape;30112;p19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3" name="Google Shape;30113;p19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4" name="Google Shape;30114;p19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5" name="Google Shape;30115;p19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6" name="Google Shape;30116;p19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7" name="Google Shape;30117;p19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8" name="Google Shape;30118;p19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9" name="Google Shape;30119;p19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0" name="Google Shape;30120;p19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1" name="Google Shape;30121;p19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2" name="Google Shape;30122;p19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3" name="Google Shape;30123;p19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4" name="Google Shape;30124;p19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5" name="Google Shape;30125;p19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6" name="Google Shape;30126;p19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7" name="Google Shape;30127;p19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8" name="Google Shape;30128;p19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9" name="Google Shape;30129;p19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0" name="Google Shape;30130;p19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1" name="Google Shape;30131;p19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2" name="Google Shape;30132;p19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3" name="Google Shape;30133;p19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4" name="Google Shape;30134;p19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5" name="Google Shape;30135;p19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6" name="Google Shape;30136;p19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7" name="Google Shape;30137;p19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8" name="Google Shape;30138;p19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9" name="Google Shape;30139;p19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0" name="Google Shape;30140;p19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1" name="Google Shape;30141;p19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2" name="Google Shape;30142;p19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3" name="Google Shape;30143;p19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4" name="Google Shape;30144;p19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5" name="Google Shape;30145;p19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6" name="Google Shape;30146;p19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7" name="Google Shape;30147;p19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8" name="Google Shape;30148;p19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9" name="Google Shape;30149;p19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0" name="Google Shape;30150;p19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1" name="Google Shape;30151;p19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2" name="Google Shape;30152;p19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3" name="Google Shape;30153;p19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4" name="Google Shape;30154;p19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5" name="Google Shape;30155;p19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6" name="Google Shape;30156;p19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7" name="Google Shape;30157;p19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8" name="Google Shape;30158;p19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9" name="Google Shape;30159;p19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0" name="Google Shape;30160;p19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1" name="Google Shape;30161;p19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2" name="Google Shape;30162;p19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3" name="Google Shape;30163;p19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4" name="Google Shape;30164;p19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5" name="Google Shape;30165;p19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6" name="Google Shape;30166;p19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7" name="Google Shape;30167;p19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8" name="Google Shape;30168;p19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9" name="Google Shape;30169;p19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0" name="Google Shape;30170;p19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1" name="Google Shape;30171;p19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2" name="Google Shape;30172;p19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3" name="Google Shape;30173;p19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4" name="Google Shape;30174;p19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5" name="Google Shape;30175;p19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6" name="Google Shape;30176;p19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7" name="Google Shape;30177;p19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8" name="Google Shape;30178;p19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9" name="Google Shape;30179;p19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0" name="Google Shape;30180;p19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1" name="Google Shape;30181;p19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2" name="Google Shape;30182;p19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3" name="Google Shape;30183;p19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4" name="Google Shape;30184;p19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5" name="Google Shape;30185;p19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6" name="Google Shape;30186;p19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7" name="Google Shape;30187;p19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8" name="Google Shape;30188;p19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9" name="Google Shape;30189;p19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0" name="Google Shape;30190;p19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1" name="Google Shape;30191;p19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2" name="Google Shape;30192;p19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3" name="Google Shape;30193;p19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4" name="Google Shape;30194;p19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5" name="Google Shape;30195;p19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6" name="Google Shape;30196;p19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7" name="Google Shape;30197;p19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8" name="Google Shape;30198;p19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9" name="Google Shape;30199;p19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0" name="Google Shape;30200;p19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1" name="Google Shape;30201;p19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2" name="Google Shape;30202;p19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3" name="Google Shape;30203;p19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4" name="Google Shape;30204;p19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5" name="Google Shape;30205;p19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6" name="Google Shape;30206;p19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7" name="Google Shape;30207;p19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8" name="Google Shape;30208;p19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9" name="Google Shape;30209;p19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0" name="Google Shape;30210;p19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1" name="Google Shape;30211;p19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2" name="Google Shape;30212;p19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3" name="Google Shape;30213;p19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4" name="Google Shape;30214;p19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5" name="Google Shape;30215;p19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6" name="Google Shape;30216;p19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7" name="Google Shape;30217;p19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8" name="Google Shape;30218;p19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9" name="Google Shape;30219;p19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0" name="Google Shape;30220;p19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1" name="Google Shape;30221;p19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2" name="Google Shape;30222;p19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3" name="Google Shape;30223;p19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4" name="Google Shape;30224;p19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5" name="Google Shape;30225;p19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6" name="Google Shape;30226;p19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7" name="Google Shape;30227;p19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8" name="Google Shape;30228;p19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9" name="Google Shape;30229;p19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0" name="Google Shape;30230;p19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1" name="Google Shape;30231;p19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2" name="Google Shape;30232;p19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3" name="Google Shape;30233;p19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4" name="Google Shape;30234;p19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5" name="Google Shape;30235;p19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6" name="Google Shape;30236;p19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7" name="Google Shape;30237;p19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8" name="Google Shape;30238;p19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9" name="Google Shape;30239;p19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0" name="Google Shape;30240;p19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1" name="Google Shape;30241;p19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2" name="Google Shape;30242;p19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3" name="Google Shape;30243;p19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4" name="Google Shape;30244;p19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5" name="Google Shape;30245;p19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6" name="Google Shape;30246;p19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7" name="Google Shape;30247;p19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8" name="Google Shape;30248;p19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9" name="Google Shape;30249;p19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0" name="Google Shape;30250;p19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1" name="Google Shape;30251;p19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2" name="Google Shape;30252;p19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3" name="Google Shape;30253;p19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4" name="Google Shape;30254;p19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5" name="Google Shape;30255;p19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6" name="Google Shape;30256;p19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7" name="Google Shape;30257;p19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8" name="Google Shape;30258;p19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9" name="Google Shape;30259;p19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0" name="Google Shape;30260;p19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1" name="Google Shape;30261;p19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2" name="Google Shape;30262;p19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3" name="Google Shape;30263;p19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4" name="Google Shape;30264;p19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5" name="Google Shape;30265;p19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6" name="Google Shape;30266;p19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7" name="Google Shape;30267;p19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8" name="Google Shape;30268;p19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9" name="Google Shape;30269;p19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0" name="Google Shape;30270;p19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1" name="Google Shape;30271;p19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2" name="Google Shape;30272;p19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3" name="Google Shape;30273;p19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4" name="Google Shape;30274;p19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5" name="Google Shape;30275;p19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6" name="Google Shape;30276;p19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7" name="Google Shape;30277;p19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8" name="Google Shape;30278;p19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9" name="Google Shape;30279;p19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0" name="Google Shape;30280;p19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1" name="Google Shape;30281;p19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2" name="Google Shape;30282;p19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3" name="Google Shape;30283;p19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4" name="Google Shape;30284;p19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5" name="Google Shape;30285;p19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6" name="Google Shape;30286;p19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7" name="Google Shape;30287;p19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8" name="Google Shape;30288;p19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9" name="Google Shape;30289;p19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0" name="Google Shape;30290;p19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1" name="Google Shape;30291;p19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2" name="Google Shape;30292;p19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3" name="Google Shape;30293;p19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4" name="Google Shape;30294;p19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5" name="Google Shape;30295;p19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6" name="Google Shape;30296;p19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7" name="Google Shape;30297;p19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8" name="Google Shape;30298;p19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9" name="Google Shape;30299;p19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0" name="Google Shape;30300;p19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1" name="Google Shape;30301;p19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2" name="Google Shape;30302;p19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3" name="Google Shape;30303;p19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4" name="Google Shape;30304;p19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5" name="Google Shape;30305;p19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6" name="Google Shape;30306;p19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7" name="Google Shape;30307;p19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8" name="Google Shape;30308;p19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9" name="Google Shape;30309;p19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0" name="Google Shape;30310;p19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1" name="Google Shape;30311;p19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2" name="Google Shape;30312;p19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3" name="Google Shape;30313;p19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4" name="Google Shape;30314;p19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5" name="Google Shape;30315;p19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6" name="Google Shape;30316;p19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7" name="Google Shape;30317;p19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8" name="Google Shape;30318;p19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9" name="Google Shape;30319;p19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0" name="Google Shape;30320;p19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1" name="Google Shape;30321;p19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2" name="Google Shape;30322;p19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3" name="Google Shape;30323;p19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4" name="Google Shape;30324;p19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5" name="Google Shape;30325;p19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6" name="Google Shape;30326;p19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7" name="Google Shape;30327;p19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8" name="Google Shape;30328;p19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9" name="Google Shape;30329;p19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0" name="Google Shape;30330;p19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1" name="Google Shape;30331;p19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2" name="Google Shape;30332;p19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3" name="Google Shape;30333;p19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4" name="Google Shape;30334;p19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5" name="Google Shape;30335;p19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6" name="Google Shape;30336;p19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7" name="Google Shape;30337;p19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8" name="Google Shape;30338;p19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9" name="Google Shape;30339;p19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0" name="Google Shape;30340;p19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1" name="Google Shape;30341;p19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2" name="Google Shape;30342;p19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3" name="Google Shape;30343;p19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4" name="Google Shape;30344;p19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5" name="Google Shape;30345;p19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6" name="Google Shape;30346;p19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7" name="Google Shape;30347;p19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8" name="Google Shape;30348;p19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9" name="Google Shape;30349;p19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0" name="Google Shape;30350;p19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1" name="Google Shape;30351;p19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2" name="Google Shape;30352;p19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3" name="Google Shape;30353;p19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4" name="Google Shape;30354;p19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5" name="Google Shape;30355;p19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6" name="Google Shape;30356;p19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7" name="Google Shape;30357;p19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8" name="Google Shape;30358;p19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9" name="Google Shape;30359;p19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0" name="Google Shape;30360;p19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1" name="Google Shape;30361;p19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2" name="Google Shape;30362;p19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3" name="Google Shape;30363;p19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4" name="Google Shape;30364;p19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5" name="Google Shape;30365;p19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6" name="Google Shape;30366;p19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7" name="Google Shape;30367;p19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8" name="Google Shape;30368;p19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9" name="Google Shape;30369;p19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0" name="Google Shape;30370;p19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1" name="Google Shape;30371;p19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2" name="Google Shape;30372;p19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3" name="Google Shape;30373;p19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4" name="Google Shape;30374;p19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5" name="Google Shape;30375;p19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6" name="Google Shape;30376;p19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7" name="Google Shape;30377;p19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8" name="Google Shape;30378;p19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9" name="Google Shape;30379;p19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0" name="Google Shape;30380;p19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1" name="Google Shape;30381;p19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2" name="Google Shape;30382;p19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3" name="Google Shape;30383;p19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4" name="Google Shape;30384;p19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5" name="Google Shape;30385;p19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6" name="Google Shape;30386;p19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7" name="Google Shape;30387;p19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8" name="Google Shape;30388;p19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9" name="Google Shape;30389;p19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0" name="Google Shape;30390;p19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1" name="Google Shape;30391;p19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2" name="Google Shape;30392;p19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3" name="Google Shape;30393;p19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4" name="Google Shape;30394;p19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5" name="Google Shape;30395;p19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6" name="Google Shape;30396;p19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7" name="Google Shape;30397;p19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8" name="Google Shape;30398;p19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9" name="Google Shape;30399;p19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0" name="Google Shape;30400;p19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1" name="Google Shape;30401;p19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2" name="Google Shape;30402;p19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3" name="Google Shape;30403;p19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4" name="Google Shape;30404;p19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5" name="Google Shape;30405;p19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6" name="Google Shape;30406;p19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7" name="Google Shape;30407;p19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8" name="Google Shape;30408;p19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9" name="Google Shape;30409;p19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0" name="Google Shape;30410;p19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1" name="Google Shape;30411;p19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2" name="Google Shape;30412;p19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3" name="Google Shape;30413;p19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4" name="Google Shape;30414;p19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5" name="Google Shape;30415;p19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6" name="Google Shape;30416;p19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7" name="Google Shape;30417;p19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8" name="Google Shape;30418;p19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9" name="Google Shape;30419;p19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0" name="Google Shape;30420;p19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1" name="Google Shape;30421;p19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2" name="Google Shape;30422;p19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3" name="Google Shape;30423;p19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4" name="Google Shape;30424;p19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5" name="Google Shape;30425;p19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6" name="Google Shape;30426;p19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7" name="Google Shape;30427;p19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8" name="Google Shape;30428;p19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9" name="Google Shape;30429;p19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0" name="Google Shape;30430;p19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1" name="Google Shape;30431;p19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2" name="Google Shape;30432;p19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3" name="Google Shape;30433;p19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4" name="Google Shape;30434;p19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5" name="Google Shape;30435;p19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6" name="Google Shape;30436;p19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7" name="Google Shape;30437;p19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8" name="Google Shape;30438;p19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9" name="Google Shape;30439;p19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0" name="Google Shape;30440;p19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1" name="Google Shape;30441;p19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2" name="Google Shape;30442;p19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3" name="Google Shape;30443;p19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4" name="Google Shape;30444;p19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5" name="Google Shape;30445;p19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6" name="Google Shape;30446;p19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7" name="Google Shape;30447;p19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8" name="Google Shape;30448;p19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9" name="Google Shape;30449;p19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0" name="Google Shape;30450;p19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1" name="Google Shape;30451;p19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2" name="Google Shape;30452;p19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3" name="Google Shape;30453;p19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4" name="Google Shape;30454;p19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5" name="Google Shape;30455;p19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6" name="Google Shape;30456;p19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7" name="Google Shape;30457;p19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8" name="Google Shape;30458;p19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9" name="Google Shape;30459;p19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0" name="Google Shape;30460;p19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1" name="Google Shape;30461;p19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2" name="Google Shape;30462;p19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3" name="Google Shape;30463;p19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4" name="Google Shape;30464;p19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5" name="Google Shape;30465;p19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6" name="Google Shape;30466;p19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7" name="Google Shape;30467;p19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8" name="Google Shape;30468;p19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9" name="Google Shape;30469;p19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0" name="Google Shape;30470;p19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1" name="Google Shape;30471;p19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2" name="Google Shape;30472;p19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3" name="Google Shape;30473;p19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4" name="Google Shape;30474;p19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5" name="Google Shape;30475;p19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6" name="Google Shape;30476;p19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7" name="Google Shape;30477;p19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8" name="Google Shape;30478;p19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9" name="Google Shape;30479;p19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0" name="Google Shape;30480;p19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1" name="Google Shape;30481;p19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2" name="Google Shape;30482;p19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3" name="Google Shape;30483;p19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4" name="Google Shape;30484;p19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5" name="Google Shape;30485;p19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6" name="Google Shape;30486;p19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7" name="Google Shape;30487;p19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8" name="Google Shape;30488;p19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9" name="Google Shape;30489;p19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0" name="Google Shape;30490;p19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1" name="Google Shape;30491;p19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2" name="Google Shape;30492;p19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3" name="Google Shape;30493;p19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4" name="Google Shape;30494;p19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5" name="Google Shape;30495;p19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6" name="Google Shape;30496;p19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7" name="Google Shape;30497;p19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8" name="Google Shape;30498;p19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9" name="Google Shape;30499;p19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0" name="Google Shape;30500;p19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1" name="Google Shape;30501;p19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2" name="Google Shape;30502;p19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3" name="Google Shape;30503;p19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4" name="Google Shape;30504;p19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5" name="Google Shape;30505;p19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6" name="Google Shape;30506;p19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7" name="Google Shape;30507;p19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8" name="Google Shape;30508;p19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9" name="Google Shape;30509;p19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0" name="Google Shape;30510;p19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1" name="Google Shape;30511;p19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2" name="Google Shape;30512;p19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3" name="Google Shape;30513;p19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4" name="Google Shape;30514;p19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5" name="Google Shape;30515;p19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6" name="Google Shape;30516;p19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7" name="Google Shape;30517;p19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8" name="Google Shape;30518;p19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9" name="Google Shape;30519;p19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0" name="Google Shape;30520;p19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1" name="Google Shape;30521;p19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2" name="Google Shape;30522;p19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3" name="Google Shape;30523;p19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4" name="Google Shape;30524;p19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5" name="Google Shape;30525;p19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6" name="Google Shape;30526;p19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7" name="Google Shape;30527;p19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8" name="Google Shape;30528;p19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9" name="Google Shape;30529;p19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0" name="Google Shape;30530;p19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1" name="Google Shape;30531;p19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2" name="Google Shape;30532;p19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3" name="Google Shape;30533;p19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4" name="Google Shape;30534;p19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5" name="Google Shape;30535;p19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6" name="Google Shape;30536;p19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7" name="Google Shape;30537;p19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8" name="Google Shape;30538;p19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9" name="Google Shape;30539;p19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0" name="Google Shape;30540;p19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1" name="Google Shape;30541;p19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2" name="Google Shape;30542;p19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3" name="Google Shape;30543;p19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4" name="Google Shape;30544;p19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5" name="Google Shape;30545;p19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6" name="Google Shape;30546;p19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7" name="Google Shape;30547;p19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8" name="Google Shape;30548;p19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9" name="Google Shape;30549;p19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0" name="Google Shape;30550;p19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1" name="Google Shape;30551;p19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2" name="Google Shape;30552;p19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3" name="Google Shape;30553;p19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4" name="Google Shape;30554;p19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5" name="Google Shape;30555;p19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6" name="Google Shape;30556;p19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7" name="Google Shape;30557;p19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8" name="Google Shape;30558;p19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9" name="Google Shape;30559;p19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0" name="Google Shape;30560;p19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1" name="Google Shape;30561;p19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2" name="Google Shape;30562;p19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3" name="Google Shape;30563;p19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4" name="Google Shape;30564;p19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5" name="Google Shape;30565;p19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6" name="Google Shape;30566;p19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7" name="Google Shape;30567;p19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8" name="Google Shape;30568;p19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9" name="Google Shape;30569;p19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0" name="Google Shape;30570;p19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1" name="Google Shape;30571;p19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2" name="Google Shape;30572;p19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3" name="Google Shape;30573;p19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4" name="Google Shape;30574;p19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5" name="Google Shape;30575;p19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6" name="Google Shape;30576;p19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7" name="Google Shape;30577;p19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8" name="Google Shape;30578;p19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9" name="Google Shape;30579;p19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0" name="Google Shape;30580;p19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1" name="Google Shape;30581;p19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2" name="Google Shape;30582;p19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3" name="Google Shape;30583;p19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4" name="Google Shape;30584;p19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5" name="Google Shape;30585;p19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6" name="Google Shape;30586;p19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7" name="Google Shape;30587;p19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8" name="Google Shape;30588;p19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9" name="Google Shape;30589;p19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0" name="Google Shape;30590;p19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1" name="Google Shape;30591;p19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2" name="Google Shape;30592;p19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3" name="Google Shape;30593;p19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4" name="Google Shape;30594;p19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5" name="Google Shape;30595;p19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6" name="Google Shape;30596;p19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7" name="Google Shape;30597;p19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8" name="Google Shape;30598;p19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9" name="Google Shape;30599;p19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0" name="Google Shape;30600;p19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1" name="Google Shape;30601;p19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2" name="Google Shape;30602;p19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3" name="Google Shape;30603;p19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4" name="Google Shape;30604;p19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5" name="Google Shape;30605;p19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6" name="Google Shape;30606;p19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7" name="Google Shape;30607;p19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8" name="Google Shape;30608;p19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9" name="Google Shape;30609;p19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0" name="Google Shape;30610;p19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1" name="Google Shape;30611;p19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2" name="Google Shape;30612;p19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3" name="Google Shape;30613;p19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4" name="Google Shape;30614;p19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5" name="Google Shape;30615;p19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6" name="Google Shape;30616;p19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7" name="Google Shape;30617;p19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8" name="Google Shape;30618;p19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9" name="Google Shape;30619;p19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0" name="Google Shape;30620;p19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1" name="Google Shape;30621;p19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2" name="Google Shape;30622;p19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3" name="Google Shape;30623;p19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4" name="Google Shape;30624;p19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5" name="Google Shape;30625;p19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6" name="Google Shape;30626;p19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7" name="Google Shape;30627;p19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8" name="Google Shape;30628;p19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9" name="Google Shape;30629;p19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0" name="Google Shape;30630;p19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1" name="Google Shape;30631;p19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2" name="Google Shape;30632;p19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3" name="Google Shape;30633;p19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4" name="Google Shape;30634;p19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5" name="Google Shape;30635;p19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6" name="Google Shape;30636;p19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7" name="Google Shape;30637;p19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8" name="Google Shape;30638;p19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9" name="Google Shape;30639;p19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0" name="Google Shape;30640;p19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1" name="Google Shape;30641;p19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2" name="Google Shape;30642;p19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3" name="Google Shape;30643;p19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4" name="Google Shape;30644;p19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5" name="Google Shape;30645;p19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6" name="Google Shape;30646;p19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7" name="Google Shape;30647;p19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8" name="Google Shape;30648;p19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9" name="Google Shape;30649;p19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0" name="Google Shape;30650;p19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1" name="Google Shape;30651;p19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2" name="Google Shape;30652;p19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3" name="Google Shape;30653;p19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4" name="Google Shape;30654;p19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5" name="Google Shape;30655;p19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6" name="Google Shape;30656;p19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7" name="Google Shape;30657;p19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8" name="Google Shape;30658;p19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9" name="Google Shape;30659;p19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0" name="Google Shape;30660;p19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1" name="Google Shape;30661;p19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2" name="Google Shape;30662;p19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3" name="Google Shape;30663;p19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4" name="Google Shape;30664;p19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5" name="Google Shape;30665;p19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6" name="Google Shape;30666;p19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7" name="Google Shape;30667;p19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8" name="Google Shape;30668;p19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9" name="Google Shape;30669;p19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0" name="Google Shape;30670;p19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1" name="Google Shape;30671;p19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2" name="Google Shape;30672;p19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3" name="Google Shape;30673;p19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4" name="Google Shape;30674;p19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5" name="Google Shape;30675;p19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6" name="Google Shape;30676;p19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7" name="Google Shape;30677;p19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8" name="Google Shape;30678;p19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9" name="Google Shape;30679;p19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0" name="Google Shape;30680;p19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1" name="Google Shape;30681;p19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2" name="Google Shape;30682;p19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3" name="Google Shape;30683;p19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4" name="Google Shape;30684;p19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5" name="Google Shape;30685;p19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6" name="Google Shape;30686;p19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7" name="Google Shape;30687;p19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8" name="Google Shape;30688;p19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9" name="Google Shape;30689;p19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0" name="Google Shape;30690;p19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1" name="Google Shape;30691;p19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2" name="Google Shape;30692;p19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3" name="Google Shape;30693;p19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4" name="Google Shape;30694;p19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5" name="Google Shape;30695;p19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6" name="Google Shape;30696;p19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7" name="Google Shape;30697;p19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8" name="Google Shape;30698;p19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9" name="Google Shape;30699;p19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0" name="Google Shape;30700;p19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1" name="Google Shape;30701;p19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2" name="Google Shape;30702;p19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3" name="Google Shape;30703;p19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4" name="Google Shape;30704;p19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5" name="Google Shape;30705;p19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6" name="Google Shape;30706;p19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7" name="Google Shape;30707;p19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8" name="Google Shape;30708;p19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9" name="Google Shape;30709;p19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0" name="Google Shape;30710;p19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1" name="Google Shape;30711;p19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2" name="Google Shape;30712;p19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3" name="Google Shape;30713;p19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4" name="Google Shape;30714;p19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5" name="Google Shape;30715;p19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6" name="Google Shape;30716;p19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7" name="Google Shape;30717;p19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8" name="Google Shape;30718;p19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9" name="Google Shape;30719;p19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0" name="Google Shape;30720;p19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1" name="Google Shape;30721;p19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2" name="Google Shape;30722;p19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3" name="Google Shape;30723;p19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4" name="Google Shape;30724;p19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5" name="Google Shape;30725;p19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6" name="Google Shape;30726;p19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7" name="Google Shape;30727;p19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8" name="Google Shape;30728;p19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9" name="Google Shape;30729;p19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0" name="Google Shape;30730;p19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1" name="Google Shape;30731;p19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2" name="Google Shape;30732;p19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3" name="Google Shape;30733;p19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4" name="Google Shape;30734;p19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5" name="Google Shape;30735;p19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6" name="Google Shape;30736;p19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7" name="Google Shape;30737;p19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8" name="Google Shape;30738;p19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9" name="Google Shape;30739;p19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0" name="Google Shape;30740;p19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1" name="Google Shape;30741;p19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2" name="Google Shape;30742;p19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3" name="Google Shape;30743;p19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4" name="Google Shape;30744;p19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5" name="Google Shape;30745;p19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6" name="Google Shape;30746;p19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7" name="Google Shape;30747;p19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8" name="Google Shape;30748;p19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9" name="Google Shape;30749;p19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0" name="Google Shape;30750;p19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1" name="Google Shape;30751;p19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2" name="Google Shape;30752;p19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3" name="Google Shape;30753;p19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4" name="Google Shape;30754;p19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5" name="Google Shape;30755;p19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6" name="Google Shape;30756;p19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7" name="Google Shape;30757;p19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8" name="Google Shape;30758;p19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9" name="Google Shape;30759;p19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0" name="Google Shape;30760;p19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1" name="Google Shape;30761;p19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2" name="Google Shape;30762;p19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3" name="Google Shape;30763;p19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4" name="Google Shape;30764;p19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5" name="Google Shape;30765;p19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6" name="Google Shape;30766;p19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7" name="Google Shape;30767;p19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8" name="Google Shape;30768;p19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9" name="Google Shape;30769;p19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0" name="Google Shape;30770;p19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1" name="Google Shape;30771;p19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2" name="Google Shape;30772;p19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3" name="Google Shape;30773;p19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4" name="Google Shape;30774;p19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5" name="Google Shape;30775;p19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6" name="Google Shape;30776;p19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7" name="Google Shape;30777;p19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8" name="Google Shape;30778;p19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9" name="Google Shape;30779;p19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0" name="Google Shape;30780;p19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1" name="Google Shape;30781;p19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2" name="Google Shape;30782;p19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3" name="Google Shape;30783;p19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4" name="Google Shape;30784;p19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5" name="Google Shape;30785;p19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6" name="Google Shape;30786;p19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7" name="Google Shape;30787;p19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8" name="Google Shape;30788;p19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9" name="Google Shape;30789;p19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0" name="Google Shape;30790;p19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1" name="Google Shape;30791;p19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2" name="Google Shape;30792;p19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3" name="Google Shape;30793;p19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4" name="Google Shape;30794;p19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5" name="Google Shape;30795;p19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6" name="Google Shape;30796;p19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7" name="Google Shape;30797;p19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8" name="Google Shape;30798;p19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9" name="Google Shape;30799;p19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0" name="Google Shape;30800;p19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1" name="Google Shape;30801;p19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2" name="Google Shape;30802;p19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3" name="Google Shape;30803;p19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4" name="Google Shape;30804;p19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5" name="Google Shape;30805;p19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6" name="Google Shape;30806;p19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7" name="Google Shape;30807;p19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8" name="Google Shape;30808;p19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9" name="Google Shape;30809;p19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0" name="Google Shape;30810;p19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1" name="Google Shape;30811;p19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2" name="Google Shape;30812;p19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3" name="Google Shape;30813;p19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4" name="Google Shape;30814;p19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5" name="Google Shape;30815;p19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6" name="Google Shape;30816;p19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7" name="Google Shape;30817;p19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8" name="Google Shape;30818;p19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9" name="Google Shape;30819;p19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0" name="Google Shape;30820;p19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1" name="Google Shape;30821;p19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2" name="Google Shape;30822;p19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3" name="Google Shape;30823;p19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4" name="Google Shape;30824;p19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5" name="Google Shape;30825;p19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6" name="Google Shape;30826;p19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7" name="Google Shape;30827;p19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8" name="Google Shape;30828;p19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9" name="Google Shape;30829;p19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0" name="Google Shape;30830;p19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1" name="Google Shape;30831;p19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2" name="Google Shape;30832;p19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3" name="Google Shape;30833;p19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4" name="Google Shape;30834;p19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5" name="Google Shape;30835;p19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6" name="Google Shape;30836;p19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7" name="Google Shape;30837;p19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8" name="Google Shape;30838;p19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9" name="Google Shape;30839;p19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0" name="Google Shape;30840;p19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1" name="Google Shape;30841;p19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2" name="Google Shape;30842;p19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3" name="Google Shape;30843;p19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4" name="Google Shape;30844;p19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5" name="Google Shape;30845;p19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6" name="Google Shape;30846;p19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7" name="Google Shape;30847;p19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8" name="Google Shape;30848;p19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9" name="Google Shape;30849;p19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0" name="Google Shape;30850;p19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1" name="Google Shape;30851;p19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2" name="Google Shape;30852;p19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3" name="Google Shape;30853;p19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4" name="Google Shape;30854;p19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5" name="Google Shape;30855;p19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6" name="Google Shape;30856;p19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7" name="Google Shape;30857;p19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8" name="Google Shape;30858;p19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9" name="Google Shape;30859;p19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0" name="Google Shape;30860;p19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1" name="Google Shape;30861;p19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2" name="Google Shape;30862;p19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3" name="Google Shape;30863;p19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4" name="Google Shape;30864;p19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5" name="Google Shape;30865;p19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6" name="Google Shape;30866;p19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7" name="Google Shape;30867;p19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8" name="Google Shape;30868;p19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9" name="Google Shape;30869;p19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0" name="Google Shape;30870;p19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1" name="Google Shape;30871;p19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2" name="Google Shape;30872;p19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3" name="Google Shape;30873;p19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4" name="Google Shape;30874;p19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5" name="Google Shape;30875;p19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6" name="Google Shape;30876;p19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7" name="Google Shape;30877;p19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8" name="Google Shape;30878;p19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9" name="Google Shape;30879;p19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0" name="Google Shape;30880;p19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1" name="Google Shape;30881;p19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2" name="Google Shape;30882;p19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3" name="Google Shape;30883;p19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4" name="Google Shape;30884;p19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5" name="Google Shape;30885;p19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6" name="Google Shape;30886;p19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7" name="Google Shape;30887;p19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8" name="Google Shape;30888;p19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9" name="Google Shape;30889;p19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0" name="Google Shape;30890;p19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1" name="Google Shape;30891;p19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2" name="Google Shape;30892;p19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3" name="Google Shape;30893;p19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4" name="Google Shape;30894;p19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5" name="Google Shape;30895;p19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6" name="Google Shape;30896;p19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7" name="Google Shape;30897;p19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8" name="Google Shape;30898;p19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9" name="Google Shape;30899;p19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0" name="Google Shape;30900;p19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1" name="Google Shape;30901;p19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2" name="Google Shape;30902;p19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3" name="Google Shape;30903;p19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4" name="Google Shape;30904;p19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5" name="Google Shape;30905;p19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6" name="Google Shape;30906;p19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7" name="Google Shape;30907;p19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8" name="Google Shape;30908;p19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9" name="Google Shape;30909;p19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0" name="Google Shape;30910;p19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1" name="Google Shape;30911;p19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2" name="Google Shape;30912;p19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3" name="Google Shape;30913;p19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4" name="Google Shape;30914;p19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5" name="Google Shape;30915;p19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6" name="Google Shape;30916;p19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7" name="Google Shape;30917;p19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8" name="Google Shape;30918;p19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9" name="Google Shape;30919;p19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0" name="Google Shape;30920;p19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1" name="Google Shape;30921;p19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2" name="Google Shape;30922;p19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3" name="Google Shape;30923;p19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4" name="Google Shape;30924;p19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5" name="Google Shape;30925;p19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6" name="Google Shape;30926;p19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7" name="Google Shape;30927;p19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8" name="Google Shape;30928;p19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9" name="Google Shape;30929;p19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0" name="Google Shape;30930;p19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1" name="Google Shape;30931;p19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2" name="Google Shape;30932;p19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3" name="Google Shape;30933;p19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4" name="Google Shape;30934;p19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5" name="Google Shape;30935;p19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6" name="Google Shape;30936;p19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7" name="Google Shape;30937;p19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8" name="Google Shape;30938;p19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9" name="Google Shape;30939;p19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0" name="Google Shape;30940;p19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1" name="Google Shape;30941;p19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2" name="Google Shape;30942;p19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3" name="Google Shape;30943;p19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4" name="Google Shape;30944;p19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5" name="Google Shape;30945;p19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6" name="Google Shape;30946;p19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7" name="Google Shape;30947;p19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8" name="Google Shape;30948;p19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9" name="Google Shape;30949;p19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0" name="Google Shape;30950;p19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1" name="Google Shape;30951;p19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2" name="Google Shape;30952;p19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3" name="Google Shape;30953;p19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4" name="Google Shape;30954;p19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5" name="Google Shape;30955;p19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6" name="Google Shape;30956;p19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7" name="Google Shape;30957;p19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8" name="Google Shape;30958;p19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9" name="Google Shape;30959;p19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0" name="Google Shape;30960;p19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1" name="Google Shape;30961;p19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2" name="Google Shape;30962;p19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3" name="Google Shape;30963;p19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4" name="Google Shape;30964;p19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5" name="Google Shape;30965;p19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6" name="Google Shape;30966;p19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7" name="Google Shape;30967;p19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8" name="Google Shape;30968;p19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9" name="Google Shape;30969;p19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0" name="Google Shape;30970;p19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1" name="Google Shape;30971;p19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2" name="Google Shape;30972;p19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3" name="Google Shape;30973;p19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4" name="Google Shape;30974;p19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5" name="Google Shape;30975;p19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6" name="Google Shape;30976;p19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7" name="Google Shape;30977;p19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8" name="Google Shape;30978;p19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9" name="Google Shape;30979;p19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0" name="Google Shape;30980;p19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1" name="Google Shape;30981;p19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2" name="Google Shape;30982;p19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3" name="Google Shape;30983;p19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4" name="Google Shape;30984;p19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5" name="Google Shape;30985;p19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6" name="Google Shape;30986;p19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7" name="Google Shape;30987;p19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8" name="Google Shape;30988;p19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9" name="Google Shape;30989;p19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0" name="Google Shape;30990;p19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1" name="Google Shape;30991;p19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2" name="Google Shape;30992;p19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3" name="Google Shape;30993;p19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4" name="Google Shape;30994;p19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5" name="Google Shape;30995;p19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6" name="Google Shape;30996;p19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7" name="Google Shape;30997;p19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8" name="Google Shape;30998;p19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9" name="Google Shape;30999;p19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0" name="Google Shape;31000;p19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1" name="Google Shape;31001;p19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2" name="Google Shape;31002;p19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3" name="Google Shape;31003;p19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4" name="Google Shape;31004;p19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5" name="Google Shape;31005;p19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6" name="Google Shape;31006;p19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7" name="Google Shape;31007;p19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8" name="Google Shape;31008;p19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9" name="Google Shape;31009;p19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0" name="Google Shape;31010;p19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1" name="Google Shape;31011;p19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2" name="Google Shape;31012;p19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3" name="Google Shape;31013;p19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4" name="Google Shape;31014;p19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5" name="Google Shape;31015;p19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6" name="Google Shape;31016;p19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7" name="Google Shape;31017;p19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8" name="Google Shape;31018;p19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9" name="Google Shape;31019;p19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0" name="Google Shape;31020;p19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1" name="Google Shape;31021;p19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2" name="Google Shape;31022;p19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3" name="Google Shape;31023;p19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4" name="Google Shape;31024;p19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5" name="Google Shape;31025;p19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6" name="Google Shape;31026;p19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7" name="Google Shape;31027;p19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8" name="Google Shape;31028;p19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9" name="Google Shape;31029;p19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0" name="Google Shape;31030;p19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1" name="Google Shape;31031;p19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2" name="Google Shape;31032;p19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3" name="Google Shape;31033;p19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4" name="Google Shape;31034;p19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5" name="Google Shape;31035;p19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6" name="Google Shape;31036;p19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7" name="Google Shape;31037;p19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8" name="Google Shape;31038;p19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9" name="Google Shape;31039;p19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0" name="Google Shape;31040;p19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1" name="Google Shape;31041;p19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2" name="Google Shape;31042;p19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3" name="Google Shape;31043;p19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4" name="Google Shape;31044;p19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5" name="Google Shape;31045;p19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6" name="Google Shape;31046;p19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7" name="Google Shape;31047;p19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8" name="Google Shape;31048;p19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9" name="Google Shape;31049;p19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0" name="Google Shape;31050;p19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1" name="Google Shape;31051;p19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2" name="Google Shape;31052;p19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3" name="Google Shape;31053;p19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4" name="Google Shape;31054;p19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5" name="Google Shape;31055;p19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6" name="Google Shape;31056;p19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7" name="Google Shape;31057;p19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8" name="Google Shape;31058;p19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9" name="Google Shape;31059;p19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0" name="Google Shape;31060;p19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1" name="Google Shape;31061;p19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2" name="Google Shape;31062;p19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3" name="Google Shape;31063;p19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4" name="Google Shape;31064;p19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5" name="Google Shape;31065;p19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6" name="Google Shape;31066;p19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7" name="Google Shape;31067;p19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8" name="Google Shape;31068;p19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9" name="Google Shape;31069;p19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0" name="Google Shape;31070;p19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1" name="Google Shape;31071;p19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2" name="Google Shape;31072;p19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3" name="Google Shape;31073;p19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4" name="Google Shape;31074;p19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5" name="Google Shape;31075;p19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6" name="Google Shape;31076;p19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7" name="Google Shape;31077;p19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8" name="Google Shape;31078;p19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9" name="Google Shape;31079;p19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0" name="Google Shape;31080;p19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1" name="Google Shape;31081;p19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2" name="Google Shape;31082;p19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3" name="Google Shape;31083;p19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4" name="Google Shape;31084;p19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5" name="Google Shape;31085;p19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6" name="Google Shape;31086;p19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7" name="Google Shape;31087;p19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8" name="Google Shape;31088;p19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9" name="Google Shape;31089;p19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0" name="Google Shape;31090;p19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1" name="Google Shape;31091;p19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2" name="Google Shape;31092;p19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3" name="Google Shape;31093;p19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4" name="Google Shape;31094;p19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5" name="Google Shape;31095;p19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6" name="Google Shape;31096;p19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7" name="Google Shape;31097;p19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8" name="Google Shape;31098;p19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9" name="Google Shape;31099;p19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0" name="Google Shape;31100;p19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1" name="Google Shape;31101;p19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2" name="Google Shape;31102;p19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3" name="Google Shape;31103;p19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4" name="Google Shape;31104;p19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5" name="Google Shape;31105;p19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6" name="Google Shape;31106;p19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7" name="Google Shape;31107;p19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8" name="Google Shape;31108;p19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9" name="Google Shape;31109;p19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0" name="Google Shape;31110;p19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1" name="Google Shape;31111;p19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2" name="Google Shape;31112;p19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3" name="Google Shape;31113;p19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4" name="Google Shape;31114;p19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5" name="Google Shape;31115;p19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6" name="Google Shape;31116;p19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7" name="Google Shape;31117;p19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8" name="Google Shape;31118;p19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9" name="Google Shape;31119;p19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0" name="Google Shape;31120;p19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1" name="Google Shape;31121;p19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2" name="Google Shape;31122;p19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3" name="Google Shape;31123;p19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4" name="Google Shape;31124;p19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5" name="Google Shape;31125;p19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6" name="Google Shape;31126;p19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7" name="Google Shape;31127;p19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8" name="Google Shape;31128;p19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9" name="Google Shape;31129;p19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0" name="Google Shape;31130;p19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1" name="Google Shape;31131;p19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2" name="Google Shape;31132;p19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3" name="Google Shape;31133;p19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4" name="Google Shape;31134;p19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5" name="Google Shape;31135;p19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6" name="Google Shape;31136;p19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7" name="Google Shape;31137;p19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8" name="Google Shape;31138;p19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9" name="Google Shape;31139;p19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0" name="Google Shape;31140;p19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1" name="Google Shape;31141;p19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2" name="Google Shape;31142;p19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3" name="Google Shape;31143;p19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4" name="Google Shape;31144;p19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5" name="Google Shape;31145;p19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6" name="Google Shape;31146;p19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7" name="Google Shape;31147;p19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8" name="Google Shape;31148;p19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9" name="Google Shape;31149;p19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0" name="Google Shape;31150;p19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1" name="Google Shape;31151;p19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2" name="Google Shape;31152;p19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3" name="Google Shape;31153;p19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4" name="Google Shape;31154;p19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5" name="Google Shape;31155;p19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6" name="Google Shape;31156;p19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7" name="Google Shape;31157;p19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8" name="Google Shape;31158;p19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9" name="Google Shape;31159;p19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0" name="Google Shape;31160;p19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1" name="Google Shape;31161;p19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2" name="Google Shape;31162;p19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3" name="Google Shape;31163;p19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4" name="Google Shape;31164;p19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5" name="Google Shape;31165;p19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6" name="Google Shape;31166;p19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7" name="Google Shape;31167;p19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8" name="Google Shape;31168;p19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9" name="Google Shape;31169;p19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0" name="Google Shape;31170;p19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1" name="Google Shape;31171;p19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2" name="Google Shape;31172;p19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3" name="Google Shape;31173;p19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4" name="Google Shape;31174;p19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5" name="Google Shape;31175;p19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6" name="Google Shape;31176;p19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7" name="Google Shape;31177;p19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8" name="Google Shape;31178;p19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9" name="Google Shape;31179;p19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0" name="Google Shape;31180;p19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1" name="Google Shape;31181;p19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2" name="Google Shape;31182;p19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3" name="Google Shape;31183;p19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4" name="Google Shape;31184;p19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5" name="Google Shape;31185;p19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6" name="Google Shape;31186;p19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7" name="Google Shape;31187;p19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8" name="Google Shape;31188;p19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9" name="Google Shape;31189;p19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0" name="Google Shape;31190;p19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1" name="Google Shape;31191;p19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2" name="Google Shape;31192;p19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3" name="Google Shape;31193;p19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4" name="Google Shape;31194;p19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5" name="Google Shape;31195;p19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6" name="Google Shape;31196;p19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7" name="Google Shape;31197;p19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8" name="Google Shape;31198;p19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9" name="Google Shape;31199;p19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0" name="Google Shape;31200;p19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1" name="Google Shape;31201;p19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2" name="Google Shape;31202;p19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3" name="Google Shape;31203;p19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4" name="Google Shape;31204;p19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5" name="Google Shape;31205;p19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6" name="Google Shape;31206;p19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7" name="Google Shape;31207;p19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8" name="Google Shape;31208;p19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9" name="Google Shape;31209;p19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0" name="Google Shape;31210;p19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1" name="Google Shape;31211;p19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2" name="Google Shape;31212;p19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3" name="Google Shape;31213;p19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4" name="Google Shape;31214;p19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5" name="Google Shape;31215;p19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6" name="Google Shape;31216;p19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7" name="Google Shape;31217;p19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8" name="Google Shape;31218;p19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9" name="Google Shape;31219;p19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0" name="Google Shape;31220;p19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1" name="Google Shape;31221;p19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2" name="Google Shape;31222;p19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3" name="Google Shape;31223;p19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4" name="Google Shape;31224;p19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5" name="Google Shape;31225;p19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6" name="Google Shape;31226;p19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7" name="Google Shape;31227;p19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8" name="Google Shape;31228;p19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9" name="Google Shape;31229;p19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0" name="Google Shape;31230;p19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1" name="Google Shape;31231;p19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2" name="Google Shape;31232;p19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3" name="Google Shape;31233;p19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4" name="Google Shape;31234;p19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5" name="Google Shape;31235;p19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6" name="Google Shape;31236;p19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7" name="Google Shape;31237;p19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8" name="Google Shape;31238;p19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9" name="Google Shape;31239;p19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0" name="Google Shape;31240;p19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1" name="Google Shape;31241;p19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2" name="Google Shape;31242;p19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3" name="Google Shape;31243;p19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4" name="Google Shape;31244;p19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5" name="Google Shape;31245;p19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6" name="Google Shape;31246;p19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7" name="Google Shape;31247;p19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8" name="Google Shape;31248;p19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9" name="Google Shape;31249;p19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0" name="Google Shape;31250;p19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1" name="Google Shape;31251;p19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2" name="Google Shape;31252;p19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3" name="Google Shape;31253;p19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4" name="Google Shape;31254;p19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5" name="Google Shape;31255;p19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6" name="Google Shape;31256;p19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7" name="Google Shape;31257;p19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8" name="Google Shape;31258;p19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9" name="Google Shape;31259;p19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0" name="Google Shape;31260;p19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1" name="Google Shape;31261;p19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2" name="Google Shape;31262;p19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3" name="Google Shape;31263;p19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4" name="Google Shape;31264;p19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5" name="Google Shape;31265;p19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6" name="Google Shape;31266;p19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7" name="Google Shape;31267;p19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8" name="Google Shape;31268;p19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9" name="Google Shape;31269;p19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0" name="Google Shape;31270;p19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1" name="Google Shape;31271;p19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2" name="Google Shape;31272;p19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3" name="Google Shape;31273;p19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4" name="Google Shape;31274;p19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5" name="Google Shape;31275;p19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6" name="Google Shape;31276;p19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7" name="Google Shape;31277;p19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8" name="Google Shape;31278;p19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9" name="Google Shape;31279;p19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0" name="Google Shape;31280;p19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1" name="Google Shape;31281;p19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2" name="Google Shape;31282;p19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3" name="Google Shape;31283;p19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4" name="Google Shape;31284;p19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5" name="Google Shape;31285;p19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6" name="Google Shape;31286;p19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7" name="Google Shape;31287;p19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8" name="Google Shape;31288;p19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9" name="Google Shape;31289;p19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0" name="Google Shape;31290;p19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1" name="Google Shape;31291;p19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2" name="Google Shape;31292;p19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3" name="Google Shape;31293;p19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4" name="Google Shape;31294;p19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5" name="Google Shape;31295;p19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6" name="Google Shape;31296;p19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7" name="Google Shape;31297;p19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8" name="Google Shape;31298;p19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9" name="Google Shape;31299;p19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0" name="Google Shape;31300;p19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1" name="Google Shape;31301;p19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2" name="Google Shape;31302;p19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3" name="Google Shape;31303;p19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4" name="Google Shape;31304;p19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5" name="Google Shape;31305;p19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6" name="Google Shape;31306;p19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7" name="Google Shape;31307;p19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8" name="Google Shape;31308;p19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9" name="Google Shape;31309;p19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0" name="Google Shape;31310;p19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1" name="Google Shape;31311;p19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2" name="Google Shape;31312;p19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3" name="Google Shape;31313;p19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4" name="Google Shape;31314;p19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5" name="Google Shape;31315;p19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6" name="Google Shape;31316;p19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7" name="Google Shape;31317;p19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8" name="Google Shape;31318;p19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9" name="Google Shape;31319;p19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0" name="Google Shape;31320;p19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1" name="Google Shape;31321;p19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2" name="Google Shape;31322;p19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3" name="Google Shape;31323;p19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4" name="Google Shape;31324;p19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5" name="Google Shape;31325;p19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6" name="Google Shape;31326;p19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7" name="Google Shape;31327;p19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8" name="Google Shape;31328;p19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9" name="Google Shape;31329;p19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0" name="Google Shape;31330;p19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1" name="Google Shape;31331;p19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2" name="Google Shape;31332;p19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3" name="Google Shape;31333;p19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4" name="Google Shape;31334;p19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5" name="Google Shape;31335;p19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6" name="Google Shape;31336;p19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7" name="Google Shape;31337;p19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8" name="Google Shape;31338;p19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9" name="Google Shape;31339;p19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0" name="Google Shape;31340;p19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1" name="Google Shape;31341;p19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2" name="Google Shape;31342;p19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3" name="Google Shape;31343;p19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4" name="Google Shape;31344;p19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5" name="Google Shape;31345;p19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6" name="Google Shape;31346;p19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7" name="Google Shape;31347;p19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8" name="Google Shape;31348;p19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9" name="Google Shape;31349;p19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0" name="Google Shape;31350;p19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1" name="Google Shape;31351;p19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2" name="Google Shape;31352;p19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3" name="Google Shape;31353;p19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4" name="Google Shape;31354;p19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5" name="Google Shape;31355;p19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6" name="Google Shape;31356;p19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7" name="Google Shape;31357;p19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8" name="Google Shape;31358;p19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9" name="Google Shape;31359;p19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0" name="Google Shape;31360;p19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1" name="Google Shape;31361;p19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2" name="Google Shape;31362;p19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3" name="Google Shape;31363;p19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4" name="Google Shape;31364;p19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5" name="Google Shape;31365;p19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6" name="Google Shape;31366;p19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7" name="Google Shape;31367;p19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8" name="Google Shape;31368;p19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9" name="Google Shape;31369;p19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0" name="Google Shape;31370;p19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1" name="Google Shape;31371;p19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2" name="Google Shape;31372;p19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3" name="Google Shape;31373;p19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4" name="Google Shape;31374;p19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5" name="Google Shape;31375;p19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6" name="Google Shape;31376;p19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7" name="Google Shape;31377;p19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8" name="Google Shape;31378;p19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9" name="Google Shape;31379;p19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0" name="Google Shape;31380;p19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1" name="Google Shape;31381;p19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2" name="Google Shape;31382;p19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3" name="Google Shape;31383;p19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4" name="Google Shape;31384;p19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5" name="Google Shape;31385;p19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6" name="Google Shape;31386;p19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7" name="Google Shape;31387;p19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8" name="Google Shape;31388;p19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9" name="Google Shape;31389;p19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0" name="Google Shape;31390;p19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1" name="Google Shape;31391;p19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2" name="Google Shape;31392;p19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3" name="Google Shape;31393;p19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4" name="Google Shape;31394;p19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5" name="Google Shape;31395;p19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6" name="Google Shape;31396;p19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7" name="Google Shape;31397;p19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8" name="Google Shape;31398;p19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9" name="Google Shape;31399;p19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0" name="Google Shape;31400;p19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1" name="Google Shape;31401;p19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2" name="Google Shape;31402;p19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3" name="Google Shape;31403;p19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4" name="Google Shape;31404;p19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5" name="Google Shape;31405;p19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6" name="Google Shape;31406;p19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7" name="Google Shape;31407;p19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8" name="Google Shape;31408;p19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9" name="Google Shape;31409;p19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0" name="Google Shape;31410;p19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1" name="Google Shape;31411;p19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2" name="Google Shape;31412;p19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3" name="Google Shape;31413;p19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4" name="Google Shape;31414;p19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5" name="Google Shape;31415;p19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6" name="Google Shape;31416;p19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7" name="Google Shape;31417;p19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8" name="Google Shape;31418;p19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9" name="Google Shape;31419;p19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0" name="Google Shape;31420;p19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1" name="Google Shape;31421;p19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2" name="Google Shape;31422;p19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3" name="Google Shape;31423;p19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4" name="Google Shape;31424;p19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5" name="Google Shape;31425;p19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6" name="Google Shape;31426;p19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7" name="Google Shape;31427;p19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8" name="Google Shape;31428;p19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9" name="Google Shape;31429;p19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0" name="Google Shape;31430;p19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1" name="Google Shape;31431;p19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2" name="Google Shape;31432;p19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3" name="Google Shape;31433;p19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4" name="Google Shape;31434;p19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5" name="Google Shape;31435;p19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6" name="Google Shape;31436;p19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7" name="Google Shape;31437;p19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8" name="Google Shape;31438;p19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9" name="Google Shape;31439;p19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0" name="Google Shape;31440;p19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1" name="Google Shape;31441;p19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2" name="Google Shape;31442;p19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3" name="Google Shape;31443;p19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4" name="Google Shape;31444;p19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5" name="Google Shape;31445;p19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6" name="Google Shape;31446;p19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7" name="Google Shape;31447;p19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8" name="Google Shape;31448;p19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9" name="Google Shape;31449;p19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0" name="Google Shape;31450;p19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1" name="Google Shape;31451;p19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2" name="Google Shape;31452;p19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3" name="Google Shape;31453;p19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4" name="Google Shape;31454;p19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5" name="Google Shape;31455;p19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6" name="Google Shape;31456;p19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7" name="Google Shape;31457;p19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8" name="Google Shape;31458;p19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9" name="Google Shape;31459;p19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0" name="Google Shape;31460;p19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1" name="Google Shape;31461;p19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2" name="Google Shape;31462;p19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3" name="Google Shape;31463;p19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4" name="Google Shape;31464;p19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5" name="Google Shape;31465;p19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6" name="Google Shape;31466;p19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7" name="Google Shape;31467;p19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8" name="Google Shape;31468;p19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9" name="Google Shape;31469;p19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0" name="Google Shape;31470;p19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1" name="Google Shape;31471;p19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2" name="Google Shape;31472;p19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3" name="Google Shape;31473;p19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4" name="Google Shape;31474;p19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5" name="Google Shape;31475;p19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6" name="Google Shape;31476;p19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7" name="Google Shape;31477;p19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8" name="Google Shape;31478;p19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9" name="Google Shape;31479;p19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0" name="Google Shape;31480;p19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1" name="Google Shape;31481;p19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2" name="Google Shape;31482;p19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3" name="Google Shape;31483;p19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4" name="Google Shape;31484;p19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5" name="Google Shape;31485;p19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6" name="Google Shape;31486;p19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7" name="Google Shape;31487;p19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8" name="Google Shape;31488;p19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9" name="Google Shape;31489;p19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0" name="Google Shape;31490;p19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1" name="Google Shape;31491;p19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2" name="Google Shape;31492;p19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3" name="Google Shape;31493;p19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4" name="Google Shape;31494;p19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5" name="Google Shape;31495;p19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6" name="Google Shape;31496;p19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7" name="Google Shape;31497;p19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8" name="Google Shape;31498;p19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9" name="Google Shape;31499;p19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0" name="Google Shape;31500;p19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1" name="Google Shape;31501;p19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2" name="Google Shape;31502;p19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3" name="Google Shape;31503;p19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4" name="Google Shape;31504;p19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5" name="Google Shape;31505;p19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6" name="Google Shape;31506;p19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7" name="Google Shape;31507;p19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8" name="Google Shape;31508;p19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9" name="Google Shape;31509;p19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0" name="Google Shape;31510;p19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1" name="Google Shape;31511;p19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2" name="Google Shape;31512;p19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3" name="Google Shape;31513;p19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4" name="Google Shape;31514;p19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5" name="Google Shape;31515;p19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6" name="Google Shape;31516;p19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7" name="Google Shape;31517;p19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8" name="Google Shape;31518;p19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9" name="Google Shape;31519;p19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0" name="Google Shape;31520;p19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1" name="Google Shape;31521;p19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2" name="Google Shape;31522;p19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3" name="Google Shape;31523;p19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4" name="Google Shape;31524;p19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5" name="Google Shape;31525;p19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6" name="Google Shape;31526;p19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7" name="Google Shape;31527;p19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8" name="Google Shape;31528;p19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9" name="Google Shape;31529;p19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0" name="Google Shape;31530;p19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1" name="Google Shape;31531;p19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2" name="Google Shape;31532;p19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3" name="Google Shape;31533;p19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4" name="Google Shape;31534;p19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5" name="Google Shape;31535;p19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6" name="Google Shape;31536;p19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7" name="Google Shape;31537;p19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8" name="Google Shape;31538;p19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9" name="Google Shape;31539;p19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0" name="Google Shape;31540;p19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1" name="Google Shape;31541;p19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2" name="Google Shape;31542;p19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3" name="Google Shape;31543;p19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4" name="Google Shape;31544;p19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5" name="Google Shape;31545;p19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6" name="Google Shape;31546;p19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7" name="Google Shape;31547;p19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8" name="Google Shape;31548;p19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9" name="Google Shape;31549;p19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0" name="Google Shape;31550;p19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1" name="Google Shape;31551;p19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2" name="Google Shape;31552;p19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3" name="Google Shape;31553;p19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4" name="Google Shape;31554;p19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5" name="Google Shape;31555;p19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6" name="Google Shape;31556;p19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7" name="Google Shape;31557;p19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8" name="Google Shape;31558;p19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9" name="Google Shape;31559;p19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0" name="Google Shape;31560;p19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1" name="Google Shape;31561;p19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2" name="Google Shape;31562;p19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3" name="Google Shape;31563;p19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4" name="Google Shape;31564;p19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5" name="Google Shape;31565;p19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6" name="Google Shape;31566;p19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7" name="Google Shape;31567;p19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8" name="Google Shape;31568;p19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9" name="Google Shape;31569;p19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0" name="Google Shape;31570;p19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1" name="Google Shape;31571;p19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2" name="Google Shape;31572;p19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3" name="Google Shape;31573;p19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4" name="Google Shape;31574;p19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5" name="Google Shape;31575;p19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6" name="Google Shape;31576;p19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7" name="Google Shape;31577;p19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8" name="Google Shape;31578;p19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9" name="Google Shape;31579;p19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0" name="Google Shape;31580;p19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1" name="Google Shape;31581;p19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2" name="Google Shape;31582;p19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3" name="Google Shape;31583;p19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4" name="Google Shape;31584;p19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5" name="Google Shape;31585;p19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6" name="Google Shape;31586;p19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7" name="Google Shape;31587;p19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8" name="Google Shape;31588;p19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9" name="Google Shape;31589;p19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0" name="Google Shape;31590;p19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1" name="Google Shape;31591;p19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2" name="Google Shape;31592;p19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3" name="Google Shape;31593;p19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4" name="Google Shape;31594;p19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5" name="Google Shape;31595;p19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6" name="Google Shape;31596;p19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7" name="Google Shape;31597;p19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8" name="Google Shape;31598;p19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9" name="Google Shape;31599;p19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0" name="Google Shape;31600;p19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1" name="Google Shape;31601;p19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2" name="Google Shape;31602;p19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3" name="Google Shape;31603;p19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4" name="Google Shape;31604;p19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5" name="Google Shape;31605;p19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6" name="Google Shape;31606;p19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7" name="Google Shape;31607;p19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8" name="Google Shape;31608;p19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9" name="Google Shape;31609;p19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0" name="Google Shape;31610;p19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1" name="Google Shape;31611;p19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2" name="Google Shape;31612;p19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3" name="Google Shape;31613;p19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4" name="Google Shape;31614;p19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5" name="Google Shape;31615;p19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6" name="Google Shape;31616;p19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7" name="Google Shape;31617;p19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8" name="Google Shape;31618;p19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9" name="Google Shape;31619;p19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0" name="Google Shape;31620;p19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1" name="Google Shape;31621;p19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2" name="Google Shape;31622;p19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3" name="Google Shape;31623;p19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4" name="Google Shape;31624;p19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5" name="Google Shape;31625;p19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6" name="Google Shape;31626;p19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7" name="Google Shape;31627;p19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8" name="Google Shape;31628;p19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9" name="Google Shape;31629;p19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0" name="Google Shape;31630;p19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1" name="Google Shape;31631;p19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2" name="Google Shape;31632;p19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3" name="Google Shape;31633;p19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4" name="Google Shape;31634;p19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5" name="Google Shape;31635;p19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6" name="Google Shape;31636;p19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7" name="Google Shape;31637;p19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8" name="Google Shape;31638;p19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9" name="Google Shape;31639;p19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0" name="Google Shape;31640;p19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1" name="Google Shape;31641;p19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2" name="Google Shape;31642;p19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3" name="Google Shape;31643;p19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4" name="Google Shape;31644;p19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5" name="Google Shape;31645;p19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6" name="Google Shape;31646;p19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7" name="Google Shape;31647;p19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8" name="Google Shape;31648;p19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9" name="Google Shape;31649;p19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0" name="Google Shape;31650;p19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1" name="Google Shape;31651;p19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2" name="Google Shape;31652;p19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3" name="Google Shape;31653;p19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4" name="Google Shape;31654;p19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5" name="Google Shape;31655;p19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6" name="Google Shape;31656;p19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7" name="Google Shape;31657;p19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8" name="Google Shape;31658;p19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9" name="Google Shape;31659;p19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0" name="Google Shape;31660;p19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1" name="Google Shape;31661;p19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2" name="Google Shape;31662;p19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3" name="Google Shape;31663;p19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4" name="Google Shape;31664;p19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5" name="Google Shape;31665;p19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6" name="Google Shape;31666;p19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7" name="Google Shape;31667;p19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8" name="Google Shape;31668;p19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9" name="Google Shape;31669;p19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0" name="Google Shape;31670;p19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1" name="Google Shape;31671;p19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2" name="Google Shape;31672;p19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3" name="Google Shape;31673;p19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4" name="Google Shape;31674;p19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5" name="Google Shape;31675;p19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6" name="Google Shape;31676;p19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7" name="Google Shape;31677;p19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8" name="Google Shape;31678;p19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9" name="Google Shape;31679;p19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0" name="Google Shape;31680;p19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1" name="Google Shape;31681;p19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2" name="Google Shape;31682;p19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3" name="Google Shape;31683;p19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4" name="Google Shape;31684;p19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5" name="Google Shape;31685;p19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6" name="Google Shape;31686;p19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7" name="Google Shape;31687;p19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8" name="Google Shape;31688;p19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9" name="Google Shape;31689;p19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0" name="Google Shape;31690;p19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1" name="Google Shape;31691;p19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2" name="Google Shape;31692;p19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3" name="Google Shape;31693;p19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4" name="Google Shape;31694;p19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5" name="Google Shape;31695;p19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6" name="Google Shape;31696;p19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7" name="Google Shape;31697;p19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8" name="Google Shape;31698;p19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9" name="Google Shape;31699;p19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0" name="Google Shape;31700;p19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1" name="Google Shape;31701;p19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2" name="Google Shape;31702;p19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3" name="Google Shape;31703;p19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4" name="Google Shape;31704;p19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5" name="Google Shape;31705;p19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6" name="Google Shape;31706;p19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7" name="Google Shape;31707;p19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8" name="Google Shape;31708;p19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9" name="Google Shape;31709;p19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0" name="Google Shape;31710;p19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1" name="Google Shape;31711;p19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2" name="Google Shape;31712;p19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3" name="Google Shape;31713;p19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4" name="Google Shape;31714;p19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5" name="Google Shape;31715;p19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6" name="Google Shape;31716;p19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7" name="Google Shape;31717;p19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8" name="Google Shape;31718;p19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9" name="Google Shape;31719;p19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0" name="Google Shape;31720;p19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1" name="Google Shape;31721;p19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2" name="Google Shape;31722;p19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3" name="Google Shape;31723;p19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4" name="Google Shape;31724;p19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5" name="Google Shape;31725;p19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6" name="Google Shape;31726;p19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7" name="Google Shape;31727;p19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8" name="Google Shape;31728;p19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9" name="Google Shape;31729;p19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0" name="Google Shape;31730;p19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1" name="Google Shape;31731;p19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2" name="Google Shape;31732;p19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3" name="Google Shape;31733;p19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4" name="Google Shape;31734;p19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5" name="Google Shape;31735;p19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6" name="Google Shape;31736;p19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7" name="Google Shape;31737;p19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8" name="Google Shape;31738;p19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9" name="Google Shape;31739;p19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0" name="Google Shape;31740;p19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1" name="Google Shape;31741;p19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2" name="Google Shape;31742;p19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3" name="Google Shape;31743;p19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4" name="Google Shape;31744;p19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5" name="Google Shape;31745;p19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6" name="Google Shape;31746;p19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7" name="Google Shape;31747;p19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8" name="Google Shape;31748;p19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9" name="Google Shape;31749;p19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0" name="Google Shape;31750;p19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1" name="Google Shape;31751;p19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2" name="Google Shape;31752;p19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3" name="Google Shape;31753;p19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4" name="Google Shape;31754;p19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5" name="Google Shape;31755;p19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6" name="Google Shape;31756;p19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7" name="Google Shape;31757;p19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8" name="Google Shape;31758;p19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9" name="Google Shape;31759;p19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0" name="Google Shape;31760;p19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1" name="Google Shape;31761;p19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2" name="Google Shape;31762;p19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3" name="Google Shape;31763;p19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4" name="Google Shape;31764;p19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5" name="Google Shape;31765;p19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6" name="Google Shape;31766;p19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7" name="Google Shape;31767;p19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8" name="Google Shape;31768;p19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9" name="Google Shape;31769;p19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0" name="Google Shape;31770;p19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1" name="Google Shape;31771;p19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2" name="Google Shape;31772;p19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3" name="Google Shape;31773;p19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4" name="Google Shape;31774;p19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5" name="Google Shape;31775;p19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6" name="Google Shape;31776;p19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7" name="Google Shape;31777;p19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8" name="Google Shape;31778;p19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9" name="Google Shape;31779;p19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0" name="Google Shape;31780;p19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1" name="Google Shape;31781;p19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2" name="Google Shape;31782;p19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3" name="Google Shape;31783;p19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4" name="Google Shape;31784;p19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5" name="Google Shape;31785;p19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6" name="Google Shape;31786;p19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7" name="Google Shape;31787;p19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8" name="Google Shape;31788;p19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9" name="Google Shape;31789;p19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0" name="Google Shape;31790;p19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1" name="Google Shape;31791;p19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2" name="Google Shape;31792;p19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3" name="Google Shape;31793;p19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4" name="Google Shape;31794;p19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5" name="Google Shape;31795;p19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6" name="Google Shape;31796;p19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7" name="Google Shape;31797;p19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8" name="Google Shape;31798;p19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9" name="Google Shape;31799;p19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0" name="Google Shape;31800;p19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1" name="Google Shape;31801;p19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2" name="Google Shape;31802;p19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3" name="Google Shape;31803;p19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4" name="Google Shape;31804;p19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5" name="Google Shape;31805;p19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6" name="Google Shape;31806;p19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7" name="Google Shape;31807;p19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8" name="Google Shape;31808;p19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9" name="Google Shape;31809;p19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0" name="Google Shape;31810;p19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1" name="Google Shape;31811;p19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2" name="Google Shape;31812;p19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3" name="Google Shape;31813;p19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4" name="Google Shape;31814;p19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5" name="Google Shape;31815;p19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6" name="Google Shape;31816;p19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7" name="Google Shape;31817;p19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8" name="Google Shape;31818;p19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9" name="Google Shape;31819;p19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0" name="Google Shape;31820;p19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1" name="Google Shape;31821;p19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2" name="Google Shape;31822;p19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3" name="Google Shape;31823;p19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4" name="Google Shape;31824;p19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5" name="Google Shape;31825;p19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6" name="Google Shape;31826;p19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7" name="Google Shape;31827;p19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8" name="Google Shape;31828;p19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9" name="Google Shape;31829;p19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0" name="Google Shape;31830;p19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1" name="Google Shape;31831;p19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2" name="Google Shape;31832;p19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3" name="Google Shape;31833;p19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4" name="Google Shape;31834;p19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5" name="Google Shape;31835;p19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6" name="Google Shape;31836;p19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7" name="Google Shape;31837;p19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8" name="Google Shape;31838;p19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9" name="Google Shape;31839;p19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0" name="Google Shape;31840;p19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1" name="Google Shape;31841;p19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2" name="Google Shape;31842;p19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3" name="Google Shape;31843;p19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4" name="Google Shape;31844;p19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5" name="Google Shape;31845;p19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6" name="Google Shape;31846;p19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7" name="Google Shape;31847;p19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8" name="Google Shape;31848;p19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9" name="Google Shape;31849;p19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0" name="Google Shape;31850;p19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1" name="Google Shape;31851;p19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2" name="Google Shape;31852;p19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3" name="Google Shape;31853;p19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4" name="Google Shape;31854;p19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5" name="Google Shape;31855;p19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6" name="Google Shape;31856;p19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7" name="Google Shape;31857;p19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8" name="Google Shape;31858;p19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9" name="Google Shape;31859;p19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0" name="Google Shape;31860;p19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1" name="Google Shape;31861;p19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2" name="Google Shape;31862;p19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3" name="Google Shape;31863;p19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4" name="Google Shape;31864;p19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5" name="Google Shape;31865;p19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6" name="Google Shape;31866;p19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7" name="Google Shape;31867;p19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8" name="Google Shape;31868;p19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9" name="Google Shape;31869;p19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0" name="Google Shape;31870;p19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1" name="Google Shape;31871;p19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2" name="Google Shape;31872;p19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3" name="Google Shape;31873;p19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4" name="Google Shape;31874;p19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5" name="Google Shape;31875;p19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6" name="Google Shape;31876;p19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7" name="Google Shape;31877;p19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8" name="Google Shape;31878;p19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9" name="Google Shape;31879;p19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0" name="Google Shape;31880;p19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1" name="Google Shape;31881;p19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2" name="Google Shape;31882;p19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3" name="Google Shape;31883;p19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4" name="Google Shape;31884;p19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5" name="Google Shape;31885;p19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6" name="Google Shape;31886;p19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7" name="Google Shape;31887;p19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8" name="Google Shape;31888;p19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9" name="Google Shape;31889;p19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0" name="Google Shape;31890;p19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1" name="Google Shape;31891;p19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2" name="Google Shape;31892;p19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3" name="Google Shape;31893;p19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4" name="Google Shape;31894;p19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5" name="Google Shape;31895;p19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6" name="Google Shape;31896;p19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7" name="Google Shape;31897;p19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8" name="Google Shape;31898;p19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9" name="Google Shape;31899;p19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0" name="Google Shape;31900;p19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1" name="Google Shape;31901;p19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2" name="Google Shape;31902;p19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3" name="Google Shape;31903;p19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4" name="Google Shape;31904;p19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5" name="Google Shape;31905;p19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6" name="Google Shape;31906;p19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7" name="Google Shape;31907;p19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8" name="Google Shape;31908;p19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9" name="Google Shape;31909;p19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0" name="Google Shape;31910;p19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1" name="Google Shape;31911;p19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2" name="Google Shape;31912;p19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3" name="Google Shape;31913;p19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4" name="Google Shape;31914;p19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5" name="Google Shape;31915;p19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6" name="Google Shape;31916;p19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7" name="Google Shape;31917;p19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8" name="Google Shape;31918;p19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9" name="Google Shape;31919;p19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0" name="Google Shape;31920;p19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1" name="Google Shape;31921;p19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2" name="Google Shape;31922;p19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3" name="Google Shape;31923;p19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4" name="Google Shape;31924;p19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5" name="Google Shape;31925;p19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6" name="Google Shape;31926;p19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7" name="Google Shape;31927;p19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8" name="Google Shape;31928;p19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9" name="Google Shape;31929;p19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0" name="Google Shape;31930;p19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1" name="Google Shape;31931;p19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2" name="Google Shape;31932;p19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3" name="Google Shape;31933;p19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4" name="Google Shape;31934;p19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5" name="Google Shape;31935;p19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6" name="Google Shape;31936;p19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7" name="Google Shape;31937;p19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8" name="Google Shape;31938;p19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9" name="Google Shape;31939;p19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0" name="Google Shape;31940;p19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1" name="Google Shape;31941;p19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2" name="Google Shape;31942;p19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3" name="Google Shape;31943;p19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4" name="Google Shape;31944;p19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5" name="Google Shape;31945;p19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6" name="Google Shape;31946;p19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7" name="Google Shape;31947;p19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8" name="Google Shape;31948;p19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9" name="Google Shape;31949;p19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0" name="Google Shape;31950;p19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1" name="Google Shape;31951;p19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2" name="Google Shape;31952;p19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3" name="Google Shape;31953;p19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4" name="Google Shape;31954;p19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5" name="Google Shape;31955;p19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6" name="Google Shape;31956;p19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7" name="Google Shape;31957;p19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8" name="Google Shape;31958;p19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9" name="Google Shape;31959;p19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0" name="Google Shape;31960;p19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1" name="Google Shape;31961;p19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2" name="Google Shape;31962;p19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3" name="Google Shape;31963;p19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4" name="Google Shape;31964;p19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5" name="Google Shape;31965;p19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6" name="Google Shape;31966;p19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7" name="Google Shape;31967;p19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8" name="Google Shape;31968;p19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9" name="Google Shape;31969;p19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0" name="Google Shape;31970;p19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1" name="Google Shape;31971;p19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2" name="Google Shape;31972;p19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3" name="Google Shape;31973;p19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4" name="Google Shape;31974;p19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5" name="Google Shape;31975;p19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6" name="Google Shape;31976;p19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7" name="Google Shape;31977;p19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8" name="Google Shape;31978;p19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9" name="Google Shape;31979;p19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0" name="Google Shape;31980;p19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1" name="Google Shape;31981;p19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2" name="Google Shape;31982;p19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3" name="Google Shape;31983;p19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4" name="Google Shape;31984;p19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5" name="Google Shape;31985;p19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6" name="Google Shape;31986;p19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7" name="Google Shape;31987;p19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8" name="Google Shape;31988;p19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9" name="Google Shape;31989;p19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0" name="Google Shape;31990;p19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1" name="Google Shape;31991;p19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2" name="Google Shape;31992;p19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3" name="Google Shape;31993;p19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4" name="Google Shape;31994;p19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5" name="Google Shape;31995;p19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6" name="Google Shape;31996;p19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7" name="Google Shape;31997;p19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8" name="Google Shape;31998;p19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9" name="Google Shape;31999;p19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0" name="Google Shape;32000;p19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1" name="Google Shape;32001;p19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2" name="Google Shape;32002;p19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3" name="Google Shape;32003;p19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4" name="Google Shape;32004;p19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5" name="Google Shape;32005;p19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6" name="Google Shape;32006;p19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7" name="Google Shape;32007;p19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8" name="Google Shape;32008;p19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9" name="Google Shape;32009;p19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0" name="Google Shape;32010;p19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1" name="Google Shape;32011;p19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2" name="Google Shape;32012;p19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3" name="Google Shape;32013;p19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4" name="Google Shape;32014;p19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5" name="Google Shape;32015;p19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6" name="Google Shape;32016;p19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7" name="Google Shape;32017;p19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8" name="Google Shape;32018;p19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9" name="Google Shape;32019;p19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0" name="Google Shape;32020;p19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1" name="Google Shape;32021;p19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2" name="Google Shape;32022;p19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3" name="Google Shape;32023;p19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4" name="Google Shape;32024;p19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5" name="Google Shape;32025;p19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6" name="Google Shape;32026;p19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7" name="Google Shape;32027;p19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8" name="Google Shape;32028;p19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9" name="Google Shape;32029;p19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0" name="Google Shape;32030;p19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1" name="Google Shape;32031;p19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2" name="Google Shape;32032;p19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3" name="Google Shape;32033;p19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4" name="Google Shape;32034;p19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5" name="Google Shape;32035;p19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6" name="Google Shape;32036;p19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7" name="Google Shape;32037;p19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8" name="Google Shape;32038;p19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9" name="Google Shape;32039;p19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0" name="Google Shape;32040;p19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1" name="Google Shape;32041;p19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2" name="Google Shape;32042;p19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3" name="Google Shape;32043;p19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4" name="Google Shape;32044;p19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5" name="Google Shape;32045;p19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2046" name="Google Shape;32046;p1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pic>
        <p:nvPicPr>
          <p:cNvPr id="32047" name="Google Shape;32047;p19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rot="5400000">
            <a:off x="-1930201" y="6901"/>
            <a:ext cx="2439575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2048" name="Google Shape;32048;p1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651614" y="4374113"/>
            <a:ext cx="705676" cy="694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2049" name="Google Shape;32049;p1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78637" y="4264772"/>
            <a:ext cx="705674" cy="687626"/>
          </a:xfrm>
          <a:prstGeom prst="rect">
            <a:avLst/>
          </a:prstGeom>
          <a:noFill/>
          <a:ln>
            <a:noFill/>
          </a:ln>
        </p:spPr>
      </p:pic>
      <p:pic>
        <p:nvPicPr>
          <p:cNvPr id="32050" name="Google Shape;32050;p19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rot="5400000">
            <a:off x="8225600" y="-255374"/>
            <a:ext cx="3006625" cy="2609848"/>
          </a:xfrm>
          <a:prstGeom prst="rect">
            <a:avLst/>
          </a:prstGeom>
          <a:noFill/>
          <a:ln>
            <a:noFill/>
          </a:ln>
        </p:spPr>
      </p:pic>
      <p:sp>
        <p:nvSpPr>
          <p:cNvPr id="32051" name="Google Shape;32051;p19"/>
          <p:cNvSpPr/>
          <p:nvPr/>
        </p:nvSpPr>
        <p:spPr>
          <a:xfrm rot="-1199163">
            <a:off x="152361" y="1655647"/>
            <a:ext cx="675867" cy="1832322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52" name="Google Shape;32052;p19"/>
          <p:cNvSpPr/>
          <p:nvPr/>
        </p:nvSpPr>
        <p:spPr>
          <a:xfrm rot="-1743179">
            <a:off x="8330019" y="1711947"/>
            <a:ext cx="1022343" cy="1551749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53" name="Google Shape;32053;p19"/>
          <p:cNvSpPr/>
          <p:nvPr/>
        </p:nvSpPr>
        <p:spPr>
          <a:xfrm>
            <a:off x="2858000" y="4608575"/>
            <a:ext cx="417618" cy="491120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">
    <p:spTree>
      <p:nvGrpSpPr>
        <p:cNvPr id="32054" name="Shape 32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055" name="Google Shape;32055;p20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32056" name="Google Shape;32056;p20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057" name="Google Shape;32057;p20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32058" name="Google Shape;32058;p20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9" name="Google Shape;32059;p20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0" name="Google Shape;32060;p20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1" name="Google Shape;32061;p20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2" name="Google Shape;32062;p20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3" name="Google Shape;32063;p20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4" name="Google Shape;32064;p20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5" name="Google Shape;32065;p20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6" name="Google Shape;32066;p20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7" name="Google Shape;32067;p20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8" name="Google Shape;32068;p20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9" name="Google Shape;32069;p20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0" name="Google Shape;32070;p20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1" name="Google Shape;32071;p20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2" name="Google Shape;32072;p20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3" name="Google Shape;32073;p20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4" name="Google Shape;32074;p20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5" name="Google Shape;32075;p20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6" name="Google Shape;32076;p20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7" name="Google Shape;32077;p20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8" name="Google Shape;32078;p20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9" name="Google Shape;32079;p20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0" name="Google Shape;32080;p20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1" name="Google Shape;32081;p20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2" name="Google Shape;32082;p20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3" name="Google Shape;32083;p20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4" name="Google Shape;32084;p20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5" name="Google Shape;32085;p20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6" name="Google Shape;32086;p20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7" name="Google Shape;32087;p20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8" name="Google Shape;32088;p20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9" name="Google Shape;32089;p20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0" name="Google Shape;32090;p20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1" name="Google Shape;32091;p20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2" name="Google Shape;32092;p20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3" name="Google Shape;32093;p20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4" name="Google Shape;32094;p20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5" name="Google Shape;32095;p20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6" name="Google Shape;32096;p20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7" name="Google Shape;32097;p20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8" name="Google Shape;32098;p20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9" name="Google Shape;32099;p20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0" name="Google Shape;32100;p20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1" name="Google Shape;32101;p20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2" name="Google Shape;32102;p20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3" name="Google Shape;32103;p20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4" name="Google Shape;32104;p20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5" name="Google Shape;32105;p20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6" name="Google Shape;32106;p20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7" name="Google Shape;32107;p20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8" name="Google Shape;32108;p20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9" name="Google Shape;32109;p20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0" name="Google Shape;32110;p20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1" name="Google Shape;32111;p20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2" name="Google Shape;32112;p20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3" name="Google Shape;32113;p20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4" name="Google Shape;32114;p20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5" name="Google Shape;32115;p20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6" name="Google Shape;32116;p20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7" name="Google Shape;32117;p20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8" name="Google Shape;32118;p20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9" name="Google Shape;32119;p20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0" name="Google Shape;32120;p20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1" name="Google Shape;32121;p20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2" name="Google Shape;32122;p20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3" name="Google Shape;32123;p20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4" name="Google Shape;32124;p20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5" name="Google Shape;32125;p20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6" name="Google Shape;32126;p20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7" name="Google Shape;32127;p20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8" name="Google Shape;32128;p20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9" name="Google Shape;32129;p20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0" name="Google Shape;32130;p20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1" name="Google Shape;32131;p20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2" name="Google Shape;32132;p20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3" name="Google Shape;32133;p20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4" name="Google Shape;32134;p20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5" name="Google Shape;32135;p20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6" name="Google Shape;32136;p20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7" name="Google Shape;32137;p20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8" name="Google Shape;32138;p20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9" name="Google Shape;32139;p20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0" name="Google Shape;32140;p20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1" name="Google Shape;32141;p20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2" name="Google Shape;32142;p20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3" name="Google Shape;32143;p20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4" name="Google Shape;32144;p20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5" name="Google Shape;32145;p20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6" name="Google Shape;32146;p20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7" name="Google Shape;32147;p20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8" name="Google Shape;32148;p20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9" name="Google Shape;32149;p20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0" name="Google Shape;32150;p20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1" name="Google Shape;32151;p20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2" name="Google Shape;32152;p20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3" name="Google Shape;32153;p20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4" name="Google Shape;32154;p20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5" name="Google Shape;32155;p20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6" name="Google Shape;32156;p20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7" name="Google Shape;32157;p20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8" name="Google Shape;32158;p20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9" name="Google Shape;32159;p20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0" name="Google Shape;32160;p20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1" name="Google Shape;32161;p20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2" name="Google Shape;32162;p20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3" name="Google Shape;32163;p20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4" name="Google Shape;32164;p20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5" name="Google Shape;32165;p20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6" name="Google Shape;32166;p20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7" name="Google Shape;32167;p20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8" name="Google Shape;32168;p20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9" name="Google Shape;32169;p20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0" name="Google Shape;32170;p20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1" name="Google Shape;32171;p20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2" name="Google Shape;32172;p20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3" name="Google Shape;32173;p20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4" name="Google Shape;32174;p20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5" name="Google Shape;32175;p20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6" name="Google Shape;32176;p20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7" name="Google Shape;32177;p20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8" name="Google Shape;32178;p20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9" name="Google Shape;32179;p20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0" name="Google Shape;32180;p20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1" name="Google Shape;32181;p20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2" name="Google Shape;32182;p20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3" name="Google Shape;32183;p20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4" name="Google Shape;32184;p20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5" name="Google Shape;32185;p20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6" name="Google Shape;32186;p20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7" name="Google Shape;32187;p20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8" name="Google Shape;32188;p20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9" name="Google Shape;32189;p20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0" name="Google Shape;32190;p20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1" name="Google Shape;32191;p20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2" name="Google Shape;32192;p20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3" name="Google Shape;32193;p20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4" name="Google Shape;32194;p20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5" name="Google Shape;32195;p20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6" name="Google Shape;32196;p20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7" name="Google Shape;32197;p20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8" name="Google Shape;32198;p20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9" name="Google Shape;32199;p20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0" name="Google Shape;32200;p20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1" name="Google Shape;32201;p20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2" name="Google Shape;32202;p20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3" name="Google Shape;32203;p20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4" name="Google Shape;32204;p20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5" name="Google Shape;32205;p20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6" name="Google Shape;32206;p20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7" name="Google Shape;32207;p20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8" name="Google Shape;32208;p20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9" name="Google Shape;32209;p20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0" name="Google Shape;32210;p20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1" name="Google Shape;32211;p20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2" name="Google Shape;32212;p20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3" name="Google Shape;32213;p20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4" name="Google Shape;32214;p20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5" name="Google Shape;32215;p20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6" name="Google Shape;32216;p20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7" name="Google Shape;32217;p20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8" name="Google Shape;32218;p20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9" name="Google Shape;32219;p20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0" name="Google Shape;32220;p20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1" name="Google Shape;32221;p20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2" name="Google Shape;32222;p20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3" name="Google Shape;32223;p20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4" name="Google Shape;32224;p20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5" name="Google Shape;32225;p20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6" name="Google Shape;32226;p20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7" name="Google Shape;32227;p20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8" name="Google Shape;32228;p20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9" name="Google Shape;32229;p20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0" name="Google Shape;32230;p20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1" name="Google Shape;32231;p20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2" name="Google Shape;32232;p20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3" name="Google Shape;32233;p20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4" name="Google Shape;32234;p20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5" name="Google Shape;32235;p20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6" name="Google Shape;32236;p20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7" name="Google Shape;32237;p20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8" name="Google Shape;32238;p20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9" name="Google Shape;32239;p20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0" name="Google Shape;32240;p20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1" name="Google Shape;32241;p20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2" name="Google Shape;32242;p20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3" name="Google Shape;32243;p20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4" name="Google Shape;32244;p20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5" name="Google Shape;32245;p20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6" name="Google Shape;32246;p20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7" name="Google Shape;32247;p20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8" name="Google Shape;32248;p20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9" name="Google Shape;32249;p20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0" name="Google Shape;32250;p20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1" name="Google Shape;32251;p20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2" name="Google Shape;32252;p20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3" name="Google Shape;32253;p20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4" name="Google Shape;32254;p20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5" name="Google Shape;32255;p20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6" name="Google Shape;32256;p20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7" name="Google Shape;32257;p20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8" name="Google Shape;32258;p20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9" name="Google Shape;32259;p20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0" name="Google Shape;32260;p20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1" name="Google Shape;32261;p20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2" name="Google Shape;32262;p20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3" name="Google Shape;32263;p20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4" name="Google Shape;32264;p20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5" name="Google Shape;32265;p20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6" name="Google Shape;32266;p20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7" name="Google Shape;32267;p20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8" name="Google Shape;32268;p20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9" name="Google Shape;32269;p20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0" name="Google Shape;32270;p20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1" name="Google Shape;32271;p20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2" name="Google Shape;32272;p20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3" name="Google Shape;32273;p20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4" name="Google Shape;32274;p20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5" name="Google Shape;32275;p20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6" name="Google Shape;32276;p20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7" name="Google Shape;32277;p20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8" name="Google Shape;32278;p20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9" name="Google Shape;32279;p20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0" name="Google Shape;32280;p20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1" name="Google Shape;32281;p20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2" name="Google Shape;32282;p20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3" name="Google Shape;32283;p20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4" name="Google Shape;32284;p20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5" name="Google Shape;32285;p20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6" name="Google Shape;32286;p20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7" name="Google Shape;32287;p20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8" name="Google Shape;32288;p20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9" name="Google Shape;32289;p20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0" name="Google Shape;32290;p20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1" name="Google Shape;32291;p20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2" name="Google Shape;32292;p20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3" name="Google Shape;32293;p20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4" name="Google Shape;32294;p20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5" name="Google Shape;32295;p20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6" name="Google Shape;32296;p20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7" name="Google Shape;32297;p20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8" name="Google Shape;32298;p20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9" name="Google Shape;32299;p20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0" name="Google Shape;32300;p20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1" name="Google Shape;32301;p20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2" name="Google Shape;32302;p20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3" name="Google Shape;32303;p20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4" name="Google Shape;32304;p20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5" name="Google Shape;32305;p20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6" name="Google Shape;32306;p20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7" name="Google Shape;32307;p20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8" name="Google Shape;32308;p20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9" name="Google Shape;32309;p20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0" name="Google Shape;32310;p20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1" name="Google Shape;32311;p20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2" name="Google Shape;32312;p20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3" name="Google Shape;32313;p20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4" name="Google Shape;32314;p20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5" name="Google Shape;32315;p20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6" name="Google Shape;32316;p20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7" name="Google Shape;32317;p20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8" name="Google Shape;32318;p20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9" name="Google Shape;32319;p20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0" name="Google Shape;32320;p20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1" name="Google Shape;32321;p20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2" name="Google Shape;32322;p20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3" name="Google Shape;32323;p20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4" name="Google Shape;32324;p20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5" name="Google Shape;32325;p20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6" name="Google Shape;32326;p20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7" name="Google Shape;32327;p20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8" name="Google Shape;32328;p20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9" name="Google Shape;32329;p20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0" name="Google Shape;32330;p20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1" name="Google Shape;32331;p20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2" name="Google Shape;32332;p20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3" name="Google Shape;32333;p20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4" name="Google Shape;32334;p20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5" name="Google Shape;32335;p20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6" name="Google Shape;32336;p20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7" name="Google Shape;32337;p20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8" name="Google Shape;32338;p20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9" name="Google Shape;32339;p20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0" name="Google Shape;32340;p20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1" name="Google Shape;32341;p20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2" name="Google Shape;32342;p20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3" name="Google Shape;32343;p20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4" name="Google Shape;32344;p20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5" name="Google Shape;32345;p20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6" name="Google Shape;32346;p20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7" name="Google Shape;32347;p20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8" name="Google Shape;32348;p20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9" name="Google Shape;32349;p20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0" name="Google Shape;32350;p20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1" name="Google Shape;32351;p20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2" name="Google Shape;32352;p20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3" name="Google Shape;32353;p20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4" name="Google Shape;32354;p20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5" name="Google Shape;32355;p20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6" name="Google Shape;32356;p20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7" name="Google Shape;32357;p20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8" name="Google Shape;32358;p20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9" name="Google Shape;32359;p20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0" name="Google Shape;32360;p20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1" name="Google Shape;32361;p20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2" name="Google Shape;32362;p20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3" name="Google Shape;32363;p20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4" name="Google Shape;32364;p20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5" name="Google Shape;32365;p20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6" name="Google Shape;32366;p20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7" name="Google Shape;32367;p20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8" name="Google Shape;32368;p20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9" name="Google Shape;32369;p20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0" name="Google Shape;32370;p20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1" name="Google Shape;32371;p20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2" name="Google Shape;32372;p20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3" name="Google Shape;32373;p20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4" name="Google Shape;32374;p20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5" name="Google Shape;32375;p20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6" name="Google Shape;32376;p20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7" name="Google Shape;32377;p20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8" name="Google Shape;32378;p20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9" name="Google Shape;32379;p20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0" name="Google Shape;32380;p20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1" name="Google Shape;32381;p20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2" name="Google Shape;32382;p20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3" name="Google Shape;32383;p20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4" name="Google Shape;32384;p20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5" name="Google Shape;32385;p20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6" name="Google Shape;32386;p20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7" name="Google Shape;32387;p20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8" name="Google Shape;32388;p20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9" name="Google Shape;32389;p20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0" name="Google Shape;32390;p20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1" name="Google Shape;32391;p20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2" name="Google Shape;32392;p20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3" name="Google Shape;32393;p20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4" name="Google Shape;32394;p20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5" name="Google Shape;32395;p20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6" name="Google Shape;32396;p20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7" name="Google Shape;32397;p20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8" name="Google Shape;32398;p20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9" name="Google Shape;32399;p20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0" name="Google Shape;32400;p20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1" name="Google Shape;32401;p20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2" name="Google Shape;32402;p20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3" name="Google Shape;32403;p20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4" name="Google Shape;32404;p20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5" name="Google Shape;32405;p20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6" name="Google Shape;32406;p20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7" name="Google Shape;32407;p20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8" name="Google Shape;32408;p20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9" name="Google Shape;32409;p20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0" name="Google Shape;32410;p20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1" name="Google Shape;32411;p20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2" name="Google Shape;32412;p20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3" name="Google Shape;32413;p20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4" name="Google Shape;32414;p20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5" name="Google Shape;32415;p20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6" name="Google Shape;32416;p20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7" name="Google Shape;32417;p20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8" name="Google Shape;32418;p20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9" name="Google Shape;32419;p20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0" name="Google Shape;32420;p20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1" name="Google Shape;32421;p20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2" name="Google Shape;32422;p20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3" name="Google Shape;32423;p20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4" name="Google Shape;32424;p20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5" name="Google Shape;32425;p20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6" name="Google Shape;32426;p20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7" name="Google Shape;32427;p20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8" name="Google Shape;32428;p20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9" name="Google Shape;32429;p20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0" name="Google Shape;32430;p20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1" name="Google Shape;32431;p20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2" name="Google Shape;32432;p20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3" name="Google Shape;32433;p20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4" name="Google Shape;32434;p20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5" name="Google Shape;32435;p20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6" name="Google Shape;32436;p20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7" name="Google Shape;32437;p20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8" name="Google Shape;32438;p20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9" name="Google Shape;32439;p20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0" name="Google Shape;32440;p20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1" name="Google Shape;32441;p20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2" name="Google Shape;32442;p20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3" name="Google Shape;32443;p20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4" name="Google Shape;32444;p20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5" name="Google Shape;32445;p20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6" name="Google Shape;32446;p20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7" name="Google Shape;32447;p20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8" name="Google Shape;32448;p20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9" name="Google Shape;32449;p20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0" name="Google Shape;32450;p20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1" name="Google Shape;32451;p20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2" name="Google Shape;32452;p20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3" name="Google Shape;32453;p20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4" name="Google Shape;32454;p20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5" name="Google Shape;32455;p20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6" name="Google Shape;32456;p20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7" name="Google Shape;32457;p20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8" name="Google Shape;32458;p20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9" name="Google Shape;32459;p20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0" name="Google Shape;32460;p20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1" name="Google Shape;32461;p20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2" name="Google Shape;32462;p20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3" name="Google Shape;32463;p20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4" name="Google Shape;32464;p20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5" name="Google Shape;32465;p20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6" name="Google Shape;32466;p20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7" name="Google Shape;32467;p20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8" name="Google Shape;32468;p20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9" name="Google Shape;32469;p20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0" name="Google Shape;32470;p20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1" name="Google Shape;32471;p20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2" name="Google Shape;32472;p20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3" name="Google Shape;32473;p20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4" name="Google Shape;32474;p20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5" name="Google Shape;32475;p20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6" name="Google Shape;32476;p20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7" name="Google Shape;32477;p20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8" name="Google Shape;32478;p20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9" name="Google Shape;32479;p20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0" name="Google Shape;32480;p20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1" name="Google Shape;32481;p20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2" name="Google Shape;32482;p20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3" name="Google Shape;32483;p20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4" name="Google Shape;32484;p20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5" name="Google Shape;32485;p20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6" name="Google Shape;32486;p20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7" name="Google Shape;32487;p20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8" name="Google Shape;32488;p20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9" name="Google Shape;32489;p20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0" name="Google Shape;32490;p20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1" name="Google Shape;32491;p20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2" name="Google Shape;32492;p20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3" name="Google Shape;32493;p20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4" name="Google Shape;32494;p20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5" name="Google Shape;32495;p20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6" name="Google Shape;32496;p20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7" name="Google Shape;32497;p20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8" name="Google Shape;32498;p20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9" name="Google Shape;32499;p20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0" name="Google Shape;32500;p20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1" name="Google Shape;32501;p20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2" name="Google Shape;32502;p20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3" name="Google Shape;32503;p20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4" name="Google Shape;32504;p20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5" name="Google Shape;32505;p20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6" name="Google Shape;32506;p20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7" name="Google Shape;32507;p20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8" name="Google Shape;32508;p20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9" name="Google Shape;32509;p20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0" name="Google Shape;32510;p20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1" name="Google Shape;32511;p20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2" name="Google Shape;32512;p20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3" name="Google Shape;32513;p20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4" name="Google Shape;32514;p20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5" name="Google Shape;32515;p20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6" name="Google Shape;32516;p20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7" name="Google Shape;32517;p20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8" name="Google Shape;32518;p20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9" name="Google Shape;32519;p20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0" name="Google Shape;32520;p20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1" name="Google Shape;32521;p20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2" name="Google Shape;32522;p20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3" name="Google Shape;32523;p20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4" name="Google Shape;32524;p20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5" name="Google Shape;32525;p20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6" name="Google Shape;32526;p20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7" name="Google Shape;32527;p20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8" name="Google Shape;32528;p20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9" name="Google Shape;32529;p20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0" name="Google Shape;32530;p20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1" name="Google Shape;32531;p20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2" name="Google Shape;32532;p20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3" name="Google Shape;32533;p20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4" name="Google Shape;32534;p20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5" name="Google Shape;32535;p20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6" name="Google Shape;32536;p20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7" name="Google Shape;32537;p20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8" name="Google Shape;32538;p20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9" name="Google Shape;32539;p20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0" name="Google Shape;32540;p20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1" name="Google Shape;32541;p20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2" name="Google Shape;32542;p20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3" name="Google Shape;32543;p20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4" name="Google Shape;32544;p20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5" name="Google Shape;32545;p20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6" name="Google Shape;32546;p20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7" name="Google Shape;32547;p20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8" name="Google Shape;32548;p20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9" name="Google Shape;32549;p20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0" name="Google Shape;32550;p20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1" name="Google Shape;32551;p20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2" name="Google Shape;32552;p20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3" name="Google Shape;32553;p20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4" name="Google Shape;32554;p20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5" name="Google Shape;32555;p20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6" name="Google Shape;32556;p20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7" name="Google Shape;32557;p20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8" name="Google Shape;32558;p20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9" name="Google Shape;32559;p20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0" name="Google Shape;32560;p20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1" name="Google Shape;32561;p20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2" name="Google Shape;32562;p20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3" name="Google Shape;32563;p20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4" name="Google Shape;32564;p20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5" name="Google Shape;32565;p20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6" name="Google Shape;32566;p20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7" name="Google Shape;32567;p20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8" name="Google Shape;32568;p20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9" name="Google Shape;32569;p20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0" name="Google Shape;32570;p20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1" name="Google Shape;32571;p20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2" name="Google Shape;32572;p20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3" name="Google Shape;32573;p20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4" name="Google Shape;32574;p20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5" name="Google Shape;32575;p20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6" name="Google Shape;32576;p20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7" name="Google Shape;32577;p20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8" name="Google Shape;32578;p20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9" name="Google Shape;32579;p20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0" name="Google Shape;32580;p20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1" name="Google Shape;32581;p20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2" name="Google Shape;32582;p20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3" name="Google Shape;32583;p20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4" name="Google Shape;32584;p20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5" name="Google Shape;32585;p20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6" name="Google Shape;32586;p20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7" name="Google Shape;32587;p20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8" name="Google Shape;32588;p20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9" name="Google Shape;32589;p20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0" name="Google Shape;32590;p20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1" name="Google Shape;32591;p20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2" name="Google Shape;32592;p20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3" name="Google Shape;32593;p20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4" name="Google Shape;32594;p20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5" name="Google Shape;32595;p20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6" name="Google Shape;32596;p20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7" name="Google Shape;32597;p20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8" name="Google Shape;32598;p20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9" name="Google Shape;32599;p20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0" name="Google Shape;32600;p20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1" name="Google Shape;32601;p20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2" name="Google Shape;32602;p20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3" name="Google Shape;32603;p20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4" name="Google Shape;32604;p20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5" name="Google Shape;32605;p20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6" name="Google Shape;32606;p20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7" name="Google Shape;32607;p20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8" name="Google Shape;32608;p20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9" name="Google Shape;32609;p20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0" name="Google Shape;32610;p20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1" name="Google Shape;32611;p20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2" name="Google Shape;32612;p20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3" name="Google Shape;32613;p20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4" name="Google Shape;32614;p20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5" name="Google Shape;32615;p20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6" name="Google Shape;32616;p20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7" name="Google Shape;32617;p20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8" name="Google Shape;32618;p20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9" name="Google Shape;32619;p20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0" name="Google Shape;32620;p20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1" name="Google Shape;32621;p20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2" name="Google Shape;32622;p20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3" name="Google Shape;32623;p20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4" name="Google Shape;32624;p20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5" name="Google Shape;32625;p20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6" name="Google Shape;32626;p20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7" name="Google Shape;32627;p20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8" name="Google Shape;32628;p20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9" name="Google Shape;32629;p20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0" name="Google Shape;32630;p20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1" name="Google Shape;32631;p20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2" name="Google Shape;32632;p20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3" name="Google Shape;32633;p20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4" name="Google Shape;32634;p20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5" name="Google Shape;32635;p20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6" name="Google Shape;32636;p20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7" name="Google Shape;32637;p20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8" name="Google Shape;32638;p20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9" name="Google Shape;32639;p20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0" name="Google Shape;32640;p20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1" name="Google Shape;32641;p20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2" name="Google Shape;32642;p20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3" name="Google Shape;32643;p20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4" name="Google Shape;32644;p20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5" name="Google Shape;32645;p20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6" name="Google Shape;32646;p20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7" name="Google Shape;32647;p20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8" name="Google Shape;32648;p20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9" name="Google Shape;32649;p20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0" name="Google Shape;32650;p20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1" name="Google Shape;32651;p20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2" name="Google Shape;32652;p20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3" name="Google Shape;32653;p20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4" name="Google Shape;32654;p20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5" name="Google Shape;32655;p20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6" name="Google Shape;32656;p20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7" name="Google Shape;32657;p20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8" name="Google Shape;32658;p20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9" name="Google Shape;32659;p20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0" name="Google Shape;32660;p20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1" name="Google Shape;32661;p20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2" name="Google Shape;32662;p20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3" name="Google Shape;32663;p20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4" name="Google Shape;32664;p20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5" name="Google Shape;32665;p20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6" name="Google Shape;32666;p20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7" name="Google Shape;32667;p20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8" name="Google Shape;32668;p20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9" name="Google Shape;32669;p20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0" name="Google Shape;32670;p20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1" name="Google Shape;32671;p20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2" name="Google Shape;32672;p20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3" name="Google Shape;32673;p20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4" name="Google Shape;32674;p20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5" name="Google Shape;32675;p20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6" name="Google Shape;32676;p20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7" name="Google Shape;32677;p20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8" name="Google Shape;32678;p20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9" name="Google Shape;32679;p20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0" name="Google Shape;32680;p20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1" name="Google Shape;32681;p20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2" name="Google Shape;32682;p20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3" name="Google Shape;32683;p20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4" name="Google Shape;32684;p20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5" name="Google Shape;32685;p20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6" name="Google Shape;32686;p20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7" name="Google Shape;32687;p20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8" name="Google Shape;32688;p20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9" name="Google Shape;32689;p20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0" name="Google Shape;32690;p20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1" name="Google Shape;32691;p20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2" name="Google Shape;32692;p20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3" name="Google Shape;32693;p20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4" name="Google Shape;32694;p20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5" name="Google Shape;32695;p20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6" name="Google Shape;32696;p20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7" name="Google Shape;32697;p20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8" name="Google Shape;32698;p20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9" name="Google Shape;32699;p20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0" name="Google Shape;32700;p20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1" name="Google Shape;32701;p20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2" name="Google Shape;32702;p20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3" name="Google Shape;32703;p20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4" name="Google Shape;32704;p20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5" name="Google Shape;32705;p20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6" name="Google Shape;32706;p20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7" name="Google Shape;32707;p20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8" name="Google Shape;32708;p20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9" name="Google Shape;32709;p20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0" name="Google Shape;32710;p20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1" name="Google Shape;32711;p20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2" name="Google Shape;32712;p20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3" name="Google Shape;32713;p20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4" name="Google Shape;32714;p20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5" name="Google Shape;32715;p20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6" name="Google Shape;32716;p20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7" name="Google Shape;32717;p20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8" name="Google Shape;32718;p20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9" name="Google Shape;32719;p20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0" name="Google Shape;32720;p20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1" name="Google Shape;32721;p20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2" name="Google Shape;32722;p20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3" name="Google Shape;32723;p20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4" name="Google Shape;32724;p20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5" name="Google Shape;32725;p20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6" name="Google Shape;32726;p20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7" name="Google Shape;32727;p20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8" name="Google Shape;32728;p20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9" name="Google Shape;32729;p20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0" name="Google Shape;32730;p20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1" name="Google Shape;32731;p20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2" name="Google Shape;32732;p20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3" name="Google Shape;32733;p20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4" name="Google Shape;32734;p20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5" name="Google Shape;32735;p20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6" name="Google Shape;32736;p20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7" name="Google Shape;32737;p20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8" name="Google Shape;32738;p20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9" name="Google Shape;32739;p20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0" name="Google Shape;32740;p20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1" name="Google Shape;32741;p20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2" name="Google Shape;32742;p20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3" name="Google Shape;32743;p20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4" name="Google Shape;32744;p20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5" name="Google Shape;32745;p20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6" name="Google Shape;32746;p20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7" name="Google Shape;32747;p20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8" name="Google Shape;32748;p20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9" name="Google Shape;32749;p20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0" name="Google Shape;32750;p20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1" name="Google Shape;32751;p20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2" name="Google Shape;32752;p20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3" name="Google Shape;32753;p20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4" name="Google Shape;32754;p20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5" name="Google Shape;32755;p20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6" name="Google Shape;32756;p20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7" name="Google Shape;32757;p20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8" name="Google Shape;32758;p20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9" name="Google Shape;32759;p20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0" name="Google Shape;32760;p20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1" name="Google Shape;32761;p20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2" name="Google Shape;32762;p20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3" name="Google Shape;32763;p20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4" name="Google Shape;32764;p20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5" name="Google Shape;32765;p20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6" name="Google Shape;32766;p20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7" name="Google Shape;32767;p20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8" name="Google Shape;32768;p20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9" name="Google Shape;32769;p20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0" name="Google Shape;32770;p20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1" name="Google Shape;32771;p20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2" name="Google Shape;32772;p20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3" name="Google Shape;32773;p20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4" name="Google Shape;32774;p20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5" name="Google Shape;32775;p20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6" name="Google Shape;32776;p20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7" name="Google Shape;32777;p20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8" name="Google Shape;32778;p20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9" name="Google Shape;32779;p20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0" name="Google Shape;32780;p20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1" name="Google Shape;32781;p20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2" name="Google Shape;32782;p20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3" name="Google Shape;32783;p20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4" name="Google Shape;32784;p20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5" name="Google Shape;32785;p20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6" name="Google Shape;32786;p20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7" name="Google Shape;32787;p20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8" name="Google Shape;32788;p20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9" name="Google Shape;32789;p20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0" name="Google Shape;32790;p20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1" name="Google Shape;32791;p20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2" name="Google Shape;32792;p20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3" name="Google Shape;32793;p20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4" name="Google Shape;32794;p20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5" name="Google Shape;32795;p20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6" name="Google Shape;32796;p20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7" name="Google Shape;32797;p20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8" name="Google Shape;32798;p20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9" name="Google Shape;32799;p20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0" name="Google Shape;32800;p20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1" name="Google Shape;32801;p20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2" name="Google Shape;32802;p20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3" name="Google Shape;32803;p20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4" name="Google Shape;32804;p20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5" name="Google Shape;32805;p20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6" name="Google Shape;32806;p20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7" name="Google Shape;32807;p20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8" name="Google Shape;32808;p20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9" name="Google Shape;32809;p20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0" name="Google Shape;32810;p20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1" name="Google Shape;32811;p20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2" name="Google Shape;32812;p20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3" name="Google Shape;32813;p20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4" name="Google Shape;32814;p20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5" name="Google Shape;32815;p20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6" name="Google Shape;32816;p20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7" name="Google Shape;32817;p20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8" name="Google Shape;32818;p20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9" name="Google Shape;32819;p20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0" name="Google Shape;32820;p20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1" name="Google Shape;32821;p20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2" name="Google Shape;32822;p20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3" name="Google Shape;32823;p20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4" name="Google Shape;32824;p20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5" name="Google Shape;32825;p20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6" name="Google Shape;32826;p20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7" name="Google Shape;32827;p20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8" name="Google Shape;32828;p20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9" name="Google Shape;32829;p20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0" name="Google Shape;32830;p20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1" name="Google Shape;32831;p20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2" name="Google Shape;32832;p20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3" name="Google Shape;32833;p20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4" name="Google Shape;32834;p20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5" name="Google Shape;32835;p20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6" name="Google Shape;32836;p20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7" name="Google Shape;32837;p20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8" name="Google Shape;32838;p20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9" name="Google Shape;32839;p20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0" name="Google Shape;32840;p20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1" name="Google Shape;32841;p20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2" name="Google Shape;32842;p20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3" name="Google Shape;32843;p20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4" name="Google Shape;32844;p20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5" name="Google Shape;32845;p20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6" name="Google Shape;32846;p20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7" name="Google Shape;32847;p20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8" name="Google Shape;32848;p20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9" name="Google Shape;32849;p20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0" name="Google Shape;32850;p20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1" name="Google Shape;32851;p20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2" name="Google Shape;32852;p20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3" name="Google Shape;32853;p20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4" name="Google Shape;32854;p20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5" name="Google Shape;32855;p20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6" name="Google Shape;32856;p20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7" name="Google Shape;32857;p20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8" name="Google Shape;32858;p20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9" name="Google Shape;32859;p20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0" name="Google Shape;32860;p20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1" name="Google Shape;32861;p20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2" name="Google Shape;32862;p20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3" name="Google Shape;32863;p20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4" name="Google Shape;32864;p20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5" name="Google Shape;32865;p20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6" name="Google Shape;32866;p20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7" name="Google Shape;32867;p20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8" name="Google Shape;32868;p20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9" name="Google Shape;32869;p20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0" name="Google Shape;32870;p20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1" name="Google Shape;32871;p20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2" name="Google Shape;32872;p20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3" name="Google Shape;32873;p20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4" name="Google Shape;32874;p20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5" name="Google Shape;32875;p20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6" name="Google Shape;32876;p20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7" name="Google Shape;32877;p20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8" name="Google Shape;32878;p20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9" name="Google Shape;32879;p20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0" name="Google Shape;32880;p20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1" name="Google Shape;32881;p20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2" name="Google Shape;32882;p20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3" name="Google Shape;32883;p20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4" name="Google Shape;32884;p20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5" name="Google Shape;32885;p20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6" name="Google Shape;32886;p20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7" name="Google Shape;32887;p20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8" name="Google Shape;32888;p20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9" name="Google Shape;32889;p20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0" name="Google Shape;32890;p20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1" name="Google Shape;32891;p20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2" name="Google Shape;32892;p20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3" name="Google Shape;32893;p20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4" name="Google Shape;32894;p20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5" name="Google Shape;32895;p20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6" name="Google Shape;32896;p20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7" name="Google Shape;32897;p20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8" name="Google Shape;32898;p20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9" name="Google Shape;32899;p20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0" name="Google Shape;32900;p20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1" name="Google Shape;32901;p20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2" name="Google Shape;32902;p20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3" name="Google Shape;32903;p20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4" name="Google Shape;32904;p20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5" name="Google Shape;32905;p20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6" name="Google Shape;32906;p20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7" name="Google Shape;32907;p20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8" name="Google Shape;32908;p20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9" name="Google Shape;32909;p20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0" name="Google Shape;32910;p20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1" name="Google Shape;32911;p20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2" name="Google Shape;32912;p20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3" name="Google Shape;32913;p20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4" name="Google Shape;32914;p20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5" name="Google Shape;32915;p20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6" name="Google Shape;32916;p20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7" name="Google Shape;32917;p20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8" name="Google Shape;32918;p20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9" name="Google Shape;32919;p20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0" name="Google Shape;32920;p20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1" name="Google Shape;32921;p20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2" name="Google Shape;32922;p20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3" name="Google Shape;32923;p20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4" name="Google Shape;32924;p20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5" name="Google Shape;32925;p20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6" name="Google Shape;32926;p20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7" name="Google Shape;32927;p20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8" name="Google Shape;32928;p20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9" name="Google Shape;32929;p20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0" name="Google Shape;32930;p20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1" name="Google Shape;32931;p20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2" name="Google Shape;32932;p20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3" name="Google Shape;32933;p20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4" name="Google Shape;32934;p20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5" name="Google Shape;32935;p20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6" name="Google Shape;32936;p20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7" name="Google Shape;32937;p20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8" name="Google Shape;32938;p20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9" name="Google Shape;32939;p20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0" name="Google Shape;32940;p20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1" name="Google Shape;32941;p20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2" name="Google Shape;32942;p20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3" name="Google Shape;32943;p20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4" name="Google Shape;32944;p20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5" name="Google Shape;32945;p20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6" name="Google Shape;32946;p20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7" name="Google Shape;32947;p20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8" name="Google Shape;32948;p20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9" name="Google Shape;32949;p20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0" name="Google Shape;32950;p20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1" name="Google Shape;32951;p20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2" name="Google Shape;32952;p20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3" name="Google Shape;32953;p20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4" name="Google Shape;32954;p20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5" name="Google Shape;32955;p20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6" name="Google Shape;32956;p20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7" name="Google Shape;32957;p20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8" name="Google Shape;32958;p20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9" name="Google Shape;32959;p20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0" name="Google Shape;32960;p20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1" name="Google Shape;32961;p20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2" name="Google Shape;32962;p20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3" name="Google Shape;32963;p20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4" name="Google Shape;32964;p20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5" name="Google Shape;32965;p20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6" name="Google Shape;32966;p20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7" name="Google Shape;32967;p20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8" name="Google Shape;32968;p20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9" name="Google Shape;32969;p20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0" name="Google Shape;32970;p20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1" name="Google Shape;32971;p20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2" name="Google Shape;32972;p20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3" name="Google Shape;32973;p20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4" name="Google Shape;32974;p20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5" name="Google Shape;32975;p20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6" name="Google Shape;32976;p20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7" name="Google Shape;32977;p20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8" name="Google Shape;32978;p20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9" name="Google Shape;32979;p20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0" name="Google Shape;32980;p20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1" name="Google Shape;32981;p20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2" name="Google Shape;32982;p20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3" name="Google Shape;32983;p20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4" name="Google Shape;32984;p20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5" name="Google Shape;32985;p20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6" name="Google Shape;32986;p20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7" name="Google Shape;32987;p20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8" name="Google Shape;32988;p20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9" name="Google Shape;32989;p20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0" name="Google Shape;32990;p20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1" name="Google Shape;32991;p20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2" name="Google Shape;32992;p20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3" name="Google Shape;32993;p20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4" name="Google Shape;32994;p20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5" name="Google Shape;32995;p20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6" name="Google Shape;32996;p20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7" name="Google Shape;32997;p20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8" name="Google Shape;32998;p20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9" name="Google Shape;32999;p20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0" name="Google Shape;33000;p20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1" name="Google Shape;33001;p20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2" name="Google Shape;33002;p20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3" name="Google Shape;33003;p20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4" name="Google Shape;33004;p20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5" name="Google Shape;33005;p20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6" name="Google Shape;33006;p20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7" name="Google Shape;33007;p20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8" name="Google Shape;33008;p20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9" name="Google Shape;33009;p20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0" name="Google Shape;33010;p20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1" name="Google Shape;33011;p20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2" name="Google Shape;33012;p20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3" name="Google Shape;33013;p20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4" name="Google Shape;33014;p20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5" name="Google Shape;33015;p20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6" name="Google Shape;33016;p20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7" name="Google Shape;33017;p20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8" name="Google Shape;33018;p20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9" name="Google Shape;33019;p20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0" name="Google Shape;33020;p20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1" name="Google Shape;33021;p20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2" name="Google Shape;33022;p20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3" name="Google Shape;33023;p20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4" name="Google Shape;33024;p20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5" name="Google Shape;33025;p20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6" name="Google Shape;33026;p20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7" name="Google Shape;33027;p20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8" name="Google Shape;33028;p20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9" name="Google Shape;33029;p20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0" name="Google Shape;33030;p20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1" name="Google Shape;33031;p20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2" name="Google Shape;33032;p20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3" name="Google Shape;33033;p20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4" name="Google Shape;33034;p20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5" name="Google Shape;33035;p20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6" name="Google Shape;33036;p20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7" name="Google Shape;33037;p20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8" name="Google Shape;33038;p20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9" name="Google Shape;33039;p20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0" name="Google Shape;33040;p20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1" name="Google Shape;33041;p20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2" name="Google Shape;33042;p20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3" name="Google Shape;33043;p20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4" name="Google Shape;33044;p20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5" name="Google Shape;33045;p20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6" name="Google Shape;33046;p20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7" name="Google Shape;33047;p20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8" name="Google Shape;33048;p20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9" name="Google Shape;33049;p20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0" name="Google Shape;33050;p20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1" name="Google Shape;33051;p20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2" name="Google Shape;33052;p20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3" name="Google Shape;33053;p20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4" name="Google Shape;33054;p20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5" name="Google Shape;33055;p20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6" name="Google Shape;33056;p20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7" name="Google Shape;33057;p20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8" name="Google Shape;33058;p20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9" name="Google Shape;33059;p20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0" name="Google Shape;33060;p20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1" name="Google Shape;33061;p20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2" name="Google Shape;33062;p20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3" name="Google Shape;33063;p20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4" name="Google Shape;33064;p20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5" name="Google Shape;33065;p20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6" name="Google Shape;33066;p20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7" name="Google Shape;33067;p20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8" name="Google Shape;33068;p20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9" name="Google Shape;33069;p20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0" name="Google Shape;33070;p20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1" name="Google Shape;33071;p20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2" name="Google Shape;33072;p20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3" name="Google Shape;33073;p20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4" name="Google Shape;33074;p20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5" name="Google Shape;33075;p20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6" name="Google Shape;33076;p20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7" name="Google Shape;33077;p20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8" name="Google Shape;33078;p20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9" name="Google Shape;33079;p20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0" name="Google Shape;33080;p20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1" name="Google Shape;33081;p20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2" name="Google Shape;33082;p20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3" name="Google Shape;33083;p20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4" name="Google Shape;33084;p20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5" name="Google Shape;33085;p20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6" name="Google Shape;33086;p20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7" name="Google Shape;33087;p20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8" name="Google Shape;33088;p20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9" name="Google Shape;33089;p20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0" name="Google Shape;33090;p20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1" name="Google Shape;33091;p20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2" name="Google Shape;33092;p20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3" name="Google Shape;33093;p20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4" name="Google Shape;33094;p20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5" name="Google Shape;33095;p20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6" name="Google Shape;33096;p20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7" name="Google Shape;33097;p20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8" name="Google Shape;33098;p20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9" name="Google Shape;33099;p20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0" name="Google Shape;33100;p20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1" name="Google Shape;33101;p20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2" name="Google Shape;33102;p20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3" name="Google Shape;33103;p20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4" name="Google Shape;33104;p20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5" name="Google Shape;33105;p20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6" name="Google Shape;33106;p20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7" name="Google Shape;33107;p20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8" name="Google Shape;33108;p20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9" name="Google Shape;33109;p20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0" name="Google Shape;33110;p20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1" name="Google Shape;33111;p20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2" name="Google Shape;33112;p20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3" name="Google Shape;33113;p20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4" name="Google Shape;33114;p20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5" name="Google Shape;33115;p20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6" name="Google Shape;33116;p20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7" name="Google Shape;33117;p20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8" name="Google Shape;33118;p20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9" name="Google Shape;33119;p20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0" name="Google Shape;33120;p20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1" name="Google Shape;33121;p20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2" name="Google Shape;33122;p20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3" name="Google Shape;33123;p20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4" name="Google Shape;33124;p20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5" name="Google Shape;33125;p20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6" name="Google Shape;33126;p20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7" name="Google Shape;33127;p20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8" name="Google Shape;33128;p20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9" name="Google Shape;33129;p20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0" name="Google Shape;33130;p20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1" name="Google Shape;33131;p20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2" name="Google Shape;33132;p20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3" name="Google Shape;33133;p20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4" name="Google Shape;33134;p20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5" name="Google Shape;33135;p20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6" name="Google Shape;33136;p20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7" name="Google Shape;33137;p20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8" name="Google Shape;33138;p20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9" name="Google Shape;33139;p20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0" name="Google Shape;33140;p20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1" name="Google Shape;33141;p20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2" name="Google Shape;33142;p20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3" name="Google Shape;33143;p20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4" name="Google Shape;33144;p20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5" name="Google Shape;33145;p20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6" name="Google Shape;33146;p20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7" name="Google Shape;33147;p20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8" name="Google Shape;33148;p20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9" name="Google Shape;33149;p20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0" name="Google Shape;33150;p20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1" name="Google Shape;33151;p20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2" name="Google Shape;33152;p20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3" name="Google Shape;33153;p20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4" name="Google Shape;33154;p20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5" name="Google Shape;33155;p20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6" name="Google Shape;33156;p20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7" name="Google Shape;33157;p20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8" name="Google Shape;33158;p20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9" name="Google Shape;33159;p20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0" name="Google Shape;33160;p20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1" name="Google Shape;33161;p20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2" name="Google Shape;33162;p20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3" name="Google Shape;33163;p20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4" name="Google Shape;33164;p20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5" name="Google Shape;33165;p20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6" name="Google Shape;33166;p20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7" name="Google Shape;33167;p20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8" name="Google Shape;33168;p20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9" name="Google Shape;33169;p20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0" name="Google Shape;33170;p20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1" name="Google Shape;33171;p20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2" name="Google Shape;33172;p20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3" name="Google Shape;33173;p20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4" name="Google Shape;33174;p20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5" name="Google Shape;33175;p20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6" name="Google Shape;33176;p20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7" name="Google Shape;33177;p20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8" name="Google Shape;33178;p20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9" name="Google Shape;33179;p20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0" name="Google Shape;33180;p20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1" name="Google Shape;33181;p20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2" name="Google Shape;33182;p20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3" name="Google Shape;33183;p20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4" name="Google Shape;33184;p20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5" name="Google Shape;33185;p20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6" name="Google Shape;33186;p20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7" name="Google Shape;33187;p20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8" name="Google Shape;33188;p20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9" name="Google Shape;33189;p20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0" name="Google Shape;33190;p20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1" name="Google Shape;33191;p20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2" name="Google Shape;33192;p20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3" name="Google Shape;33193;p20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4" name="Google Shape;33194;p20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5" name="Google Shape;33195;p20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6" name="Google Shape;33196;p20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7" name="Google Shape;33197;p20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8" name="Google Shape;33198;p20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9" name="Google Shape;33199;p20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0" name="Google Shape;33200;p20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1" name="Google Shape;33201;p20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2" name="Google Shape;33202;p20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3" name="Google Shape;33203;p20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4" name="Google Shape;33204;p20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5" name="Google Shape;33205;p20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6" name="Google Shape;33206;p20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7" name="Google Shape;33207;p20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8" name="Google Shape;33208;p20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9" name="Google Shape;33209;p20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0" name="Google Shape;33210;p20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1" name="Google Shape;33211;p20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2" name="Google Shape;33212;p20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3" name="Google Shape;33213;p20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4" name="Google Shape;33214;p20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5" name="Google Shape;33215;p20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6" name="Google Shape;33216;p20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7" name="Google Shape;33217;p20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8" name="Google Shape;33218;p20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9" name="Google Shape;33219;p20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0" name="Google Shape;33220;p20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1" name="Google Shape;33221;p20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2" name="Google Shape;33222;p20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3" name="Google Shape;33223;p20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4" name="Google Shape;33224;p20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5" name="Google Shape;33225;p20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6" name="Google Shape;33226;p20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7" name="Google Shape;33227;p20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8" name="Google Shape;33228;p20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9" name="Google Shape;33229;p20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0" name="Google Shape;33230;p20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1" name="Google Shape;33231;p20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2" name="Google Shape;33232;p20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3" name="Google Shape;33233;p20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4" name="Google Shape;33234;p20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5" name="Google Shape;33235;p20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6" name="Google Shape;33236;p20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7" name="Google Shape;33237;p20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8" name="Google Shape;33238;p20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9" name="Google Shape;33239;p20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0" name="Google Shape;33240;p20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1" name="Google Shape;33241;p20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2" name="Google Shape;33242;p20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3" name="Google Shape;33243;p20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4" name="Google Shape;33244;p20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5" name="Google Shape;33245;p20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6" name="Google Shape;33246;p20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7" name="Google Shape;33247;p20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8" name="Google Shape;33248;p20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9" name="Google Shape;33249;p20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0" name="Google Shape;33250;p20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1" name="Google Shape;33251;p20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2" name="Google Shape;33252;p20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3" name="Google Shape;33253;p20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4" name="Google Shape;33254;p20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5" name="Google Shape;33255;p20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6" name="Google Shape;33256;p20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7" name="Google Shape;33257;p20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8" name="Google Shape;33258;p20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9" name="Google Shape;33259;p20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0" name="Google Shape;33260;p20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1" name="Google Shape;33261;p20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2" name="Google Shape;33262;p20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3" name="Google Shape;33263;p20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4" name="Google Shape;33264;p20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5" name="Google Shape;33265;p20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6" name="Google Shape;33266;p20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7" name="Google Shape;33267;p20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8" name="Google Shape;33268;p20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9" name="Google Shape;33269;p20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0" name="Google Shape;33270;p20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1" name="Google Shape;33271;p20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2" name="Google Shape;33272;p20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3" name="Google Shape;33273;p20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4" name="Google Shape;33274;p20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5" name="Google Shape;33275;p20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6" name="Google Shape;33276;p20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7" name="Google Shape;33277;p20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8" name="Google Shape;33278;p20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9" name="Google Shape;33279;p20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0" name="Google Shape;33280;p20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1" name="Google Shape;33281;p20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2" name="Google Shape;33282;p20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3" name="Google Shape;33283;p20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4" name="Google Shape;33284;p20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5" name="Google Shape;33285;p20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6" name="Google Shape;33286;p20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7" name="Google Shape;33287;p20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8" name="Google Shape;33288;p20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9" name="Google Shape;33289;p20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0" name="Google Shape;33290;p20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1" name="Google Shape;33291;p20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2" name="Google Shape;33292;p20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3" name="Google Shape;33293;p20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4" name="Google Shape;33294;p20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5" name="Google Shape;33295;p20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6" name="Google Shape;33296;p20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7" name="Google Shape;33297;p20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8" name="Google Shape;33298;p20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9" name="Google Shape;33299;p20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0" name="Google Shape;33300;p20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1" name="Google Shape;33301;p20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2" name="Google Shape;33302;p20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3" name="Google Shape;33303;p20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4" name="Google Shape;33304;p20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5" name="Google Shape;33305;p20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6" name="Google Shape;33306;p20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7" name="Google Shape;33307;p20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8" name="Google Shape;33308;p20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9" name="Google Shape;33309;p20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0" name="Google Shape;33310;p20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1" name="Google Shape;33311;p20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2" name="Google Shape;33312;p20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3" name="Google Shape;33313;p20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4" name="Google Shape;33314;p20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5" name="Google Shape;33315;p20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6" name="Google Shape;33316;p20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7" name="Google Shape;33317;p20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8" name="Google Shape;33318;p20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9" name="Google Shape;33319;p20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0" name="Google Shape;33320;p20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1" name="Google Shape;33321;p20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2" name="Google Shape;33322;p20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3" name="Google Shape;33323;p20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4" name="Google Shape;33324;p20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5" name="Google Shape;33325;p20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6" name="Google Shape;33326;p20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7" name="Google Shape;33327;p20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8" name="Google Shape;33328;p20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9" name="Google Shape;33329;p20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0" name="Google Shape;33330;p20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1" name="Google Shape;33331;p20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2" name="Google Shape;33332;p20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3" name="Google Shape;33333;p20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4" name="Google Shape;33334;p20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5" name="Google Shape;33335;p20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6" name="Google Shape;33336;p20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7" name="Google Shape;33337;p20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8" name="Google Shape;33338;p20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9" name="Google Shape;33339;p20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0" name="Google Shape;33340;p20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1" name="Google Shape;33341;p20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2" name="Google Shape;33342;p20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3" name="Google Shape;33343;p20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4" name="Google Shape;33344;p20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5" name="Google Shape;33345;p20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6" name="Google Shape;33346;p20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7" name="Google Shape;33347;p20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8" name="Google Shape;33348;p20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9" name="Google Shape;33349;p20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0" name="Google Shape;33350;p20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1" name="Google Shape;33351;p20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2" name="Google Shape;33352;p20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3" name="Google Shape;33353;p20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4" name="Google Shape;33354;p20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5" name="Google Shape;33355;p20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6" name="Google Shape;33356;p20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7" name="Google Shape;33357;p20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8" name="Google Shape;33358;p20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9" name="Google Shape;33359;p20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0" name="Google Shape;33360;p20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1" name="Google Shape;33361;p20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2" name="Google Shape;33362;p20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3" name="Google Shape;33363;p20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4" name="Google Shape;33364;p20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5" name="Google Shape;33365;p20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6" name="Google Shape;33366;p20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7" name="Google Shape;33367;p20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8" name="Google Shape;33368;p20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9" name="Google Shape;33369;p20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0" name="Google Shape;33370;p20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1" name="Google Shape;33371;p20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2" name="Google Shape;33372;p20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3" name="Google Shape;33373;p20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4" name="Google Shape;33374;p20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5" name="Google Shape;33375;p20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6" name="Google Shape;33376;p20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7" name="Google Shape;33377;p20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8" name="Google Shape;33378;p20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9" name="Google Shape;33379;p20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0" name="Google Shape;33380;p20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1" name="Google Shape;33381;p20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2" name="Google Shape;33382;p20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3" name="Google Shape;33383;p20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4" name="Google Shape;33384;p20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5" name="Google Shape;33385;p20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6" name="Google Shape;33386;p20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7" name="Google Shape;33387;p20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8" name="Google Shape;33388;p20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9" name="Google Shape;33389;p20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0" name="Google Shape;33390;p20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1" name="Google Shape;33391;p20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2" name="Google Shape;33392;p20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3" name="Google Shape;33393;p20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4" name="Google Shape;33394;p20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5" name="Google Shape;33395;p20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6" name="Google Shape;33396;p20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7" name="Google Shape;33397;p20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8" name="Google Shape;33398;p20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9" name="Google Shape;33399;p20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0" name="Google Shape;33400;p20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1" name="Google Shape;33401;p20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2" name="Google Shape;33402;p20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3" name="Google Shape;33403;p20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4" name="Google Shape;33404;p20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5" name="Google Shape;33405;p20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6" name="Google Shape;33406;p20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7" name="Google Shape;33407;p20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8" name="Google Shape;33408;p20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9" name="Google Shape;33409;p20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0" name="Google Shape;33410;p20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1" name="Google Shape;33411;p20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2" name="Google Shape;33412;p20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3" name="Google Shape;33413;p20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4" name="Google Shape;33414;p20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5" name="Google Shape;33415;p20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6" name="Google Shape;33416;p20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7" name="Google Shape;33417;p20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8" name="Google Shape;33418;p20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9" name="Google Shape;33419;p20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0" name="Google Shape;33420;p20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1" name="Google Shape;33421;p20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2" name="Google Shape;33422;p20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3" name="Google Shape;33423;p20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4" name="Google Shape;33424;p20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5" name="Google Shape;33425;p20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6" name="Google Shape;33426;p20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7" name="Google Shape;33427;p20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8" name="Google Shape;33428;p20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9" name="Google Shape;33429;p20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0" name="Google Shape;33430;p20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1" name="Google Shape;33431;p20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2" name="Google Shape;33432;p20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3" name="Google Shape;33433;p20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4" name="Google Shape;33434;p20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5" name="Google Shape;33435;p20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6" name="Google Shape;33436;p20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7" name="Google Shape;33437;p20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8" name="Google Shape;33438;p20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9" name="Google Shape;33439;p20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0" name="Google Shape;33440;p20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1" name="Google Shape;33441;p20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2" name="Google Shape;33442;p20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3" name="Google Shape;33443;p20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4" name="Google Shape;33444;p20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5" name="Google Shape;33445;p20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6" name="Google Shape;33446;p20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7" name="Google Shape;33447;p20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8" name="Google Shape;33448;p20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9" name="Google Shape;33449;p20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0" name="Google Shape;33450;p20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1" name="Google Shape;33451;p20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2" name="Google Shape;33452;p20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3" name="Google Shape;33453;p20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4" name="Google Shape;33454;p20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5" name="Google Shape;33455;p20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6" name="Google Shape;33456;p20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7" name="Google Shape;33457;p20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8" name="Google Shape;33458;p20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9" name="Google Shape;33459;p20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0" name="Google Shape;33460;p20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1" name="Google Shape;33461;p20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2" name="Google Shape;33462;p20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3" name="Google Shape;33463;p20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4" name="Google Shape;33464;p20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5" name="Google Shape;33465;p20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6" name="Google Shape;33466;p20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7" name="Google Shape;33467;p20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8" name="Google Shape;33468;p20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9" name="Google Shape;33469;p20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0" name="Google Shape;33470;p20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1" name="Google Shape;33471;p20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2" name="Google Shape;33472;p20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3" name="Google Shape;33473;p20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4" name="Google Shape;33474;p20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5" name="Google Shape;33475;p20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6" name="Google Shape;33476;p20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7" name="Google Shape;33477;p20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8" name="Google Shape;33478;p20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9" name="Google Shape;33479;p20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0" name="Google Shape;33480;p20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1" name="Google Shape;33481;p20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2" name="Google Shape;33482;p20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3" name="Google Shape;33483;p20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4" name="Google Shape;33484;p20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5" name="Google Shape;33485;p20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6" name="Google Shape;33486;p20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7" name="Google Shape;33487;p20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8" name="Google Shape;33488;p20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9" name="Google Shape;33489;p20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0" name="Google Shape;33490;p20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1" name="Google Shape;33491;p20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2" name="Google Shape;33492;p20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3" name="Google Shape;33493;p20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4" name="Google Shape;33494;p20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5" name="Google Shape;33495;p20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6" name="Google Shape;33496;p20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7" name="Google Shape;33497;p20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8" name="Google Shape;33498;p20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9" name="Google Shape;33499;p20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0" name="Google Shape;33500;p20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1" name="Google Shape;33501;p20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2" name="Google Shape;33502;p20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3" name="Google Shape;33503;p20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4" name="Google Shape;33504;p20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5" name="Google Shape;33505;p20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6" name="Google Shape;33506;p20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7" name="Google Shape;33507;p20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8" name="Google Shape;33508;p20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9" name="Google Shape;33509;p20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0" name="Google Shape;33510;p20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1" name="Google Shape;33511;p20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2" name="Google Shape;33512;p20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3" name="Google Shape;33513;p20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4" name="Google Shape;33514;p20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5" name="Google Shape;33515;p20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6" name="Google Shape;33516;p20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7" name="Google Shape;33517;p20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8" name="Google Shape;33518;p20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9" name="Google Shape;33519;p20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0" name="Google Shape;33520;p20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1" name="Google Shape;33521;p20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2" name="Google Shape;33522;p20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3" name="Google Shape;33523;p20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4" name="Google Shape;33524;p20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5" name="Google Shape;33525;p20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6" name="Google Shape;33526;p20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7" name="Google Shape;33527;p20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8" name="Google Shape;33528;p20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9" name="Google Shape;33529;p20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0" name="Google Shape;33530;p20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1" name="Google Shape;33531;p20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2" name="Google Shape;33532;p20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3" name="Google Shape;33533;p20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4" name="Google Shape;33534;p20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5" name="Google Shape;33535;p20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6" name="Google Shape;33536;p20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7" name="Google Shape;33537;p20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8" name="Google Shape;33538;p20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9" name="Google Shape;33539;p20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0" name="Google Shape;33540;p20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1" name="Google Shape;33541;p20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2" name="Google Shape;33542;p20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3" name="Google Shape;33543;p20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4" name="Google Shape;33544;p20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5" name="Google Shape;33545;p20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6" name="Google Shape;33546;p20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7" name="Google Shape;33547;p20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8" name="Google Shape;33548;p20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9" name="Google Shape;33549;p20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0" name="Google Shape;33550;p20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1" name="Google Shape;33551;p20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2" name="Google Shape;33552;p20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3" name="Google Shape;33553;p20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4" name="Google Shape;33554;p20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5" name="Google Shape;33555;p20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6" name="Google Shape;33556;p20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7" name="Google Shape;33557;p20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8" name="Google Shape;33558;p20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9" name="Google Shape;33559;p20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0" name="Google Shape;33560;p20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1" name="Google Shape;33561;p20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2" name="Google Shape;33562;p20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3" name="Google Shape;33563;p20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4" name="Google Shape;33564;p20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5" name="Google Shape;33565;p20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6" name="Google Shape;33566;p20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7" name="Google Shape;33567;p20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8" name="Google Shape;33568;p20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9" name="Google Shape;33569;p20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0" name="Google Shape;33570;p20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1" name="Google Shape;33571;p20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2" name="Google Shape;33572;p20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3" name="Google Shape;33573;p20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4" name="Google Shape;33574;p20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5" name="Google Shape;33575;p20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6" name="Google Shape;33576;p20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7" name="Google Shape;33577;p20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8" name="Google Shape;33578;p20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9" name="Google Shape;33579;p20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0" name="Google Shape;33580;p20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1" name="Google Shape;33581;p20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2" name="Google Shape;33582;p20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3" name="Google Shape;33583;p20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4" name="Google Shape;33584;p20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5" name="Google Shape;33585;p20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6" name="Google Shape;33586;p20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7" name="Google Shape;33587;p20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8" name="Google Shape;33588;p20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9" name="Google Shape;33589;p20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0" name="Google Shape;33590;p20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1" name="Google Shape;33591;p20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2" name="Google Shape;33592;p20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3" name="Google Shape;33593;p20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4" name="Google Shape;33594;p20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5" name="Google Shape;33595;p20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6" name="Google Shape;33596;p20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7" name="Google Shape;33597;p20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8" name="Google Shape;33598;p20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9" name="Google Shape;33599;p20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0" name="Google Shape;33600;p20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1" name="Google Shape;33601;p20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2" name="Google Shape;33602;p20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3" name="Google Shape;33603;p20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4" name="Google Shape;33604;p20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5" name="Google Shape;33605;p20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6" name="Google Shape;33606;p20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7" name="Google Shape;33607;p20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8" name="Google Shape;33608;p20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9" name="Google Shape;33609;p20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0" name="Google Shape;33610;p20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1" name="Google Shape;33611;p20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2" name="Google Shape;33612;p20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3" name="Google Shape;33613;p20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4" name="Google Shape;33614;p20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5" name="Google Shape;33615;p20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6" name="Google Shape;33616;p20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7" name="Google Shape;33617;p20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8" name="Google Shape;33618;p20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9" name="Google Shape;33619;p20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0" name="Google Shape;33620;p20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1" name="Google Shape;33621;p20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2" name="Google Shape;33622;p20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3" name="Google Shape;33623;p20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4" name="Google Shape;33624;p20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5" name="Google Shape;33625;p20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6" name="Google Shape;33626;p20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7" name="Google Shape;33627;p20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8" name="Google Shape;33628;p20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9" name="Google Shape;33629;p20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0" name="Google Shape;33630;p20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1" name="Google Shape;33631;p20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2" name="Google Shape;33632;p20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3" name="Google Shape;33633;p20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4" name="Google Shape;33634;p20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5" name="Google Shape;33635;p20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6" name="Google Shape;33636;p20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7" name="Google Shape;33637;p20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8" name="Google Shape;33638;p20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9" name="Google Shape;33639;p20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0" name="Google Shape;33640;p20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1" name="Google Shape;33641;p20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2" name="Google Shape;33642;p20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3" name="Google Shape;33643;p20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4" name="Google Shape;33644;p20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5" name="Google Shape;33645;p20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6" name="Google Shape;33646;p20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7" name="Google Shape;33647;p20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8" name="Google Shape;33648;p20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9" name="Google Shape;33649;p20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0" name="Google Shape;33650;p20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1" name="Google Shape;33651;p20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2" name="Google Shape;33652;p20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3" name="Google Shape;33653;p20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4" name="Google Shape;33654;p20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5" name="Google Shape;33655;p20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6" name="Google Shape;33656;p20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7" name="Google Shape;33657;p20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8" name="Google Shape;33658;p20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9" name="Google Shape;33659;p20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0" name="Google Shape;33660;p20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1" name="Google Shape;33661;p20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2" name="Google Shape;33662;p20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3" name="Google Shape;33663;p20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4" name="Google Shape;33664;p20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5" name="Google Shape;33665;p20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6" name="Google Shape;33666;p20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7" name="Google Shape;33667;p20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8" name="Google Shape;33668;p20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9" name="Google Shape;33669;p20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0" name="Google Shape;33670;p20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1" name="Google Shape;33671;p20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2" name="Google Shape;33672;p20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3" name="Google Shape;33673;p20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4" name="Google Shape;33674;p20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5" name="Google Shape;33675;p20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6" name="Google Shape;33676;p20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7" name="Google Shape;33677;p20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8" name="Google Shape;33678;p20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9" name="Google Shape;33679;p20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0" name="Google Shape;33680;p20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1" name="Google Shape;33681;p20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2" name="Google Shape;33682;p20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3" name="Google Shape;33683;p20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4" name="Google Shape;33684;p20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5" name="Google Shape;33685;p20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6" name="Google Shape;33686;p20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7" name="Google Shape;33687;p20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8" name="Google Shape;33688;p20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9" name="Google Shape;33689;p20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0" name="Google Shape;33690;p20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1" name="Google Shape;33691;p20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2" name="Google Shape;33692;p20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3" name="Google Shape;33693;p20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4" name="Google Shape;33694;p20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5" name="Google Shape;33695;p20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6" name="Google Shape;33696;p20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7" name="Google Shape;33697;p20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8" name="Google Shape;33698;p20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9" name="Google Shape;33699;p20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0" name="Google Shape;33700;p20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1" name="Google Shape;33701;p20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2" name="Google Shape;33702;p20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3" name="Google Shape;33703;p20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4" name="Google Shape;33704;p20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5" name="Google Shape;33705;p20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6" name="Google Shape;33706;p20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7" name="Google Shape;33707;p20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8" name="Google Shape;33708;p20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9" name="Google Shape;33709;p20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0" name="Google Shape;33710;p20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1" name="Google Shape;33711;p20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2" name="Google Shape;33712;p20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3" name="Google Shape;33713;p20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4" name="Google Shape;33714;p20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5" name="Google Shape;33715;p20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6" name="Google Shape;33716;p20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7" name="Google Shape;33717;p20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8" name="Google Shape;33718;p20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9" name="Google Shape;33719;p20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0" name="Google Shape;33720;p20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1" name="Google Shape;33721;p20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2" name="Google Shape;33722;p20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3" name="Google Shape;33723;p20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4" name="Google Shape;33724;p20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5" name="Google Shape;33725;p20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6" name="Google Shape;33726;p20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7" name="Google Shape;33727;p20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8" name="Google Shape;33728;p20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9" name="Google Shape;33729;p20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0" name="Google Shape;33730;p20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1" name="Google Shape;33731;p20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2" name="Google Shape;33732;p20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3" name="Google Shape;33733;p20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4" name="Google Shape;33734;p20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5" name="Google Shape;33735;p20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6" name="Google Shape;33736;p20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7" name="Google Shape;33737;p20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8" name="Google Shape;33738;p20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9" name="Google Shape;33739;p20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0" name="Google Shape;33740;p20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1" name="Google Shape;33741;p20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2" name="Google Shape;33742;p20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3" name="Google Shape;33743;p20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4" name="Google Shape;33744;p20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5" name="Google Shape;33745;p20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6" name="Google Shape;33746;p20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7" name="Google Shape;33747;p20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8" name="Google Shape;33748;p20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9" name="Google Shape;33749;p20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0" name="Google Shape;33750;p20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1" name="Google Shape;33751;p20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2" name="Google Shape;33752;p20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3" name="Google Shape;33753;p20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4" name="Google Shape;33754;p20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5" name="Google Shape;33755;p20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6" name="Google Shape;33756;p20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7" name="Google Shape;33757;p20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8" name="Google Shape;33758;p20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9" name="Google Shape;33759;p20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0" name="Google Shape;33760;p20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1" name="Google Shape;33761;p20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2" name="Google Shape;33762;p20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3" name="Google Shape;33763;p20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4" name="Google Shape;33764;p20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5" name="Google Shape;33765;p20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6" name="Google Shape;33766;p20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7" name="Google Shape;33767;p20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8" name="Google Shape;33768;p20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9" name="Google Shape;33769;p20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0" name="Google Shape;33770;p20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1" name="Google Shape;33771;p20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2" name="Google Shape;33772;p20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3" name="Google Shape;33773;p20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4" name="Google Shape;33774;p20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5" name="Google Shape;33775;p20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6" name="Google Shape;33776;p20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7" name="Google Shape;33777;p20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8" name="Google Shape;33778;p20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9" name="Google Shape;33779;p20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0" name="Google Shape;33780;p20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1" name="Google Shape;33781;p20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2" name="Google Shape;33782;p20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3" name="Google Shape;33783;p20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4" name="Google Shape;33784;p20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5" name="Google Shape;33785;p20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6" name="Google Shape;33786;p20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7" name="Google Shape;33787;p20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8" name="Google Shape;33788;p20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9" name="Google Shape;33789;p20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0" name="Google Shape;33790;p20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1" name="Google Shape;33791;p20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2" name="Google Shape;33792;p20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3" name="Google Shape;33793;p20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4" name="Google Shape;33794;p20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5" name="Google Shape;33795;p20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6" name="Google Shape;33796;p20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7" name="Google Shape;33797;p20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8" name="Google Shape;33798;p20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9" name="Google Shape;33799;p20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0" name="Google Shape;33800;p20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1" name="Google Shape;33801;p20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2" name="Google Shape;33802;p20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3" name="Google Shape;33803;p20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4" name="Google Shape;33804;p20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5" name="Google Shape;33805;p20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6" name="Google Shape;33806;p20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7" name="Google Shape;33807;p20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8" name="Google Shape;33808;p20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9" name="Google Shape;33809;p20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0" name="Google Shape;33810;p20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1" name="Google Shape;33811;p20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2" name="Google Shape;33812;p20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3" name="Google Shape;33813;p20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4" name="Google Shape;33814;p20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5" name="Google Shape;33815;p20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6" name="Google Shape;33816;p20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7" name="Google Shape;33817;p20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8" name="Google Shape;33818;p20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9" name="Google Shape;33819;p20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0" name="Google Shape;33820;p20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1" name="Google Shape;33821;p20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2" name="Google Shape;33822;p20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3" name="Google Shape;33823;p20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4" name="Google Shape;33824;p20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5" name="Google Shape;33825;p20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6" name="Google Shape;33826;p20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7" name="Google Shape;33827;p20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8" name="Google Shape;33828;p20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9" name="Google Shape;33829;p20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0" name="Google Shape;33830;p20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1" name="Google Shape;33831;p20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2" name="Google Shape;33832;p20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3" name="Google Shape;33833;p20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4" name="Google Shape;33834;p20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5" name="Google Shape;33835;p20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6" name="Google Shape;33836;p20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7" name="Google Shape;33837;p20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8" name="Google Shape;33838;p20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9" name="Google Shape;33839;p20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0" name="Google Shape;33840;p20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1" name="Google Shape;33841;p20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2" name="Google Shape;33842;p20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3" name="Google Shape;33843;p20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4" name="Google Shape;33844;p20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5" name="Google Shape;33845;p20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6" name="Google Shape;33846;p20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7" name="Google Shape;33847;p20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8" name="Google Shape;33848;p20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9" name="Google Shape;33849;p20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0" name="Google Shape;33850;p20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1" name="Google Shape;33851;p20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2" name="Google Shape;33852;p20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3" name="Google Shape;33853;p20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4" name="Google Shape;33854;p20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5" name="Google Shape;33855;p20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6" name="Google Shape;33856;p20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7" name="Google Shape;33857;p20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8" name="Google Shape;33858;p20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9" name="Google Shape;33859;p20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0" name="Google Shape;33860;p20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1" name="Google Shape;33861;p20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2" name="Google Shape;33862;p20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3" name="Google Shape;33863;p20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4" name="Google Shape;33864;p20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5" name="Google Shape;33865;p20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6" name="Google Shape;33866;p20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7" name="Google Shape;33867;p20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8" name="Google Shape;33868;p20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9" name="Google Shape;33869;p20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0" name="Google Shape;33870;p20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1" name="Google Shape;33871;p20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2" name="Google Shape;33872;p20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3" name="Google Shape;33873;p20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4" name="Google Shape;33874;p20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5" name="Google Shape;33875;p20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6" name="Google Shape;33876;p20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7" name="Google Shape;33877;p20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8" name="Google Shape;33878;p20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9" name="Google Shape;33879;p20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0" name="Google Shape;33880;p20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1" name="Google Shape;33881;p20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2" name="Google Shape;33882;p20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3" name="Google Shape;33883;p20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4" name="Google Shape;33884;p20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5" name="Google Shape;33885;p20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6" name="Google Shape;33886;p20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7" name="Google Shape;33887;p20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8" name="Google Shape;33888;p20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9" name="Google Shape;33889;p20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0" name="Google Shape;33890;p20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1" name="Google Shape;33891;p20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2" name="Google Shape;33892;p20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3" name="Google Shape;33893;p20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4" name="Google Shape;33894;p20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5" name="Google Shape;33895;p20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6" name="Google Shape;33896;p20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7" name="Google Shape;33897;p20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8" name="Google Shape;33898;p20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9" name="Google Shape;33899;p20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0" name="Google Shape;33900;p20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1" name="Google Shape;33901;p20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2" name="Google Shape;33902;p20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3" name="Google Shape;33903;p20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4" name="Google Shape;33904;p20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5" name="Google Shape;33905;p20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6" name="Google Shape;33906;p20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7" name="Google Shape;33907;p20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8" name="Google Shape;33908;p20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9" name="Google Shape;33909;p20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0" name="Google Shape;33910;p20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1" name="Google Shape;33911;p20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2" name="Google Shape;33912;p20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3" name="Google Shape;33913;p20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4" name="Google Shape;33914;p20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5" name="Google Shape;33915;p20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6" name="Google Shape;33916;p20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7" name="Google Shape;33917;p20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8" name="Google Shape;33918;p20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9" name="Google Shape;33919;p20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0" name="Google Shape;33920;p20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1" name="Google Shape;33921;p20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2" name="Google Shape;33922;p20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3" name="Google Shape;33923;p20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4" name="Google Shape;33924;p20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5" name="Google Shape;33925;p20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6" name="Google Shape;33926;p20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7" name="Google Shape;33927;p20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8" name="Google Shape;33928;p20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9" name="Google Shape;33929;p20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0" name="Google Shape;33930;p20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1" name="Google Shape;33931;p20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2" name="Google Shape;33932;p20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3" name="Google Shape;33933;p20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4" name="Google Shape;33934;p20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5" name="Google Shape;33935;p20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6" name="Google Shape;33936;p20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7" name="Google Shape;33937;p20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8" name="Google Shape;33938;p20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9" name="Google Shape;33939;p20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0" name="Google Shape;33940;p20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1" name="Google Shape;33941;p20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2" name="Google Shape;33942;p20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3" name="Google Shape;33943;p20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4" name="Google Shape;33944;p20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5" name="Google Shape;33945;p20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6" name="Google Shape;33946;p20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7" name="Google Shape;33947;p20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8" name="Google Shape;33948;p20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9" name="Google Shape;33949;p20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0" name="Google Shape;33950;p20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1" name="Google Shape;33951;p20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2" name="Google Shape;33952;p20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3" name="Google Shape;33953;p20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4" name="Google Shape;33954;p20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5" name="Google Shape;33955;p20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6" name="Google Shape;33956;p20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7" name="Google Shape;33957;p20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8" name="Google Shape;33958;p20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9" name="Google Shape;33959;p20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0" name="Google Shape;33960;p20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1" name="Google Shape;33961;p20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2" name="Google Shape;33962;p20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3" name="Google Shape;33963;p20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4" name="Google Shape;33964;p20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5" name="Google Shape;33965;p20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6" name="Google Shape;33966;p20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7" name="Google Shape;33967;p20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8" name="Google Shape;33968;p20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9" name="Google Shape;33969;p20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0" name="Google Shape;33970;p20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1" name="Google Shape;33971;p20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2" name="Google Shape;33972;p20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3" name="Google Shape;33973;p20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4" name="Google Shape;33974;p20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5" name="Google Shape;33975;p20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6" name="Google Shape;33976;p20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7" name="Google Shape;33977;p20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8" name="Google Shape;33978;p20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9" name="Google Shape;33979;p20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0" name="Google Shape;33980;p20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1" name="Google Shape;33981;p20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2" name="Google Shape;33982;p20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3" name="Google Shape;33983;p20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4" name="Google Shape;33984;p20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5" name="Google Shape;33985;p20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6" name="Google Shape;33986;p20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7" name="Google Shape;33987;p20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8" name="Google Shape;33988;p20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9" name="Google Shape;33989;p20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0" name="Google Shape;33990;p20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1" name="Google Shape;33991;p20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2" name="Google Shape;33992;p20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3" name="Google Shape;33993;p20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4" name="Google Shape;33994;p20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5" name="Google Shape;33995;p20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6" name="Google Shape;33996;p20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7" name="Google Shape;33997;p20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8" name="Google Shape;33998;p20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9" name="Google Shape;33999;p20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0" name="Google Shape;34000;p20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1" name="Google Shape;34001;p20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2" name="Google Shape;34002;p20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3" name="Google Shape;34003;p20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4" name="Google Shape;34004;p20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5" name="Google Shape;34005;p20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6" name="Google Shape;34006;p20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7" name="Google Shape;34007;p20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8" name="Google Shape;34008;p20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9" name="Google Shape;34009;p20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0" name="Google Shape;34010;p20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1" name="Google Shape;34011;p20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2" name="Google Shape;34012;p20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3" name="Google Shape;34013;p20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4" name="Google Shape;34014;p20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5" name="Google Shape;34015;p20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6" name="Google Shape;34016;p20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7" name="Google Shape;34017;p20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8" name="Google Shape;34018;p20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9" name="Google Shape;34019;p20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0" name="Google Shape;34020;p20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1" name="Google Shape;34021;p20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2" name="Google Shape;34022;p20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3" name="Google Shape;34023;p20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4" name="Google Shape;34024;p20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5" name="Google Shape;34025;p20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6" name="Google Shape;34026;p20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7" name="Google Shape;34027;p20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8" name="Google Shape;34028;p20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9" name="Google Shape;34029;p20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0" name="Google Shape;34030;p20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1" name="Google Shape;34031;p20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2" name="Google Shape;34032;p20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3" name="Google Shape;34033;p20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4" name="Google Shape;34034;p20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5" name="Google Shape;34035;p20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6" name="Google Shape;34036;p20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7" name="Google Shape;34037;p20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8" name="Google Shape;34038;p20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9" name="Google Shape;34039;p20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0" name="Google Shape;34040;p20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1" name="Google Shape;34041;p20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2" name="Google Shape;34042;p20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3" name="Google Shape;34043;p20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4" name="Google Shape;34044;p20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5" name="Google Shape;34045;p20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6" name="Google Shape;34046;p20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4047" name="Google Shape;34047;p20"/>
          <p:cNvSpPr txBox="1"/>
          <p:nvPr>
            <p:ph idx="1" type="subTitle"/>
          </p:nvPr>
        </p:nvSpPr>
        <p:spPr>
          <a:xfrm rot="-607">
            <a:off x="883898" y="3203388"/>
            <a:ext cx="3400200" cy="955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4048" name="Google Shape;34048;p20"/>
          <p:cNvSpPr txBox="1"/>
          <p:nvPr>
            <p:ph type="title"/>
          </p:nvPr>
        </p:nvSpPr>
        <p:spPr>
          <a:xfrm rot="-303">
            <a:off x="883898" y="882028"/>
            <a:ext cx="3400200" cy="213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pic>
        <p:nvPicPr>
          <p:cNvPr id="34049" name="Google Shape;34049;p20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rot="1707784">
            <a:off x="-2040400" y="-1920937"/>
            <a:ext cx="3267976" cy="3814149"/>
          </a:xfrm>
          <a:prstGeom prst="rect">
            <a:avLst/>
          </a:prstGeom>
          <a:noFill/>
          <a:ln>
            <a:noFill/>
          </a:ln>
        </p:spPr>
      </p:pic>
      <p:pic>
        <p:nvPicPr>
          <p:cNvPr id="34050" name="Google Shape;34050;p2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810951" y="4363150"/>
            <a:ext cx="1802525" cy="1773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4051" name="Google Shape;34051;p20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131326" y="-357678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34052" name="Google Shape;34052;p20"/>
          <p:cNvSpPr/>
          <p:nvPr/>
        </p:nvSpPr>
        <p:spPr>
          <a:xfrm rot="5225286">
            <a:off x="819556" y="-376638"/>
            <a:ext cx="675844" cy="1832259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053" name="Google Shape;34053;p20"/>
          <p:cNvSpPr/>
          <p:nvPr/>
        </p:nvSpPr>
        <p:spPr>
          <a:xfrm>
            <a:off x="4173425" y="216812"/>
            <a:ext cx="417618" cy="491120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2009" name="Shape 2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0" name="Google Shape;2010;p3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2011" name="Google Shape;2011;p3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12" name="Google Shape;2012;p3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2013" name="Google Shape;2013;p3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" name="Google Shape;2014;p3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" name="Google Shape;2015;p3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" name="Google Shape;2016;p3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7" name="Google Shape;2017;p3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" name="Google Shape;2018;p3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" name="Google Shape;2019;p3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" name="Google Shape;2020;p3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" name="Google Shape;2021;p3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" name="Google Shape;2022;p3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" name="Google Shape;2023;p3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" name="Google Shape;2024;p3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5" name="Google Shape;2025;p3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" name="Google Shape;2026;p3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" name="Google Shape;2027;p3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" name="Google Shape;2028;p3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" name="Google Shape;2029;p3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" name="Google Shape;2030;p3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" name="Google Shape;2031;p3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" name="Google Shape;2032;p3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" name="Google Shape;2033;p3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3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" name="Google Shape;2035;p3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" name="Google Shape;2036;p3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" name="Google Shape;2037;p3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" name="Google Shape;2038;p3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" name="Google Shape;2039;p3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" name="Google Shape;2040;p3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" name="Google Shape;2041;p3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" name="Google Shape;2042;p3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" name="Google Shape;2043;p3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" name="Google Shape;2044;p3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" name="Google Shape;2045;p3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" name="Google Shape;2046;p3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7" name="Google Shape;2047;p3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" name="Google Shape;2048;p3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" name="Google Shape;2049;p3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" name="Google Shape;2050;p3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" name="Google Shape;2051;p3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2" name="Google Shape;2052;p3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3" name="Google Shape;2053;p3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" name="Google Shape;2054;p3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" name="Google Shape;2055;p3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" name="Google Shape;2056;p3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" name="Google Shape;2057;p3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8" name="Google Shape;2058;p3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9" name="Google Shape;2059;p3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0" name="Google Shape;2060;p3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" name="Google Shape;2061;p3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2" name="Google Shape;2062;p3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3" name="Google Shape;2063;p3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" name="Google Shape;2064;p3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" name="Google Shape;2065;p3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6" name="Google Shape;2066;p3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7" name="Google Shape;2067;p3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8" name="Google Shape;2068;p3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9" name="Google Shape;2069;p3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0" name="Google Shape;2070;p3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1" name="Google Shape;2071;p3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2" name="Google Shape;2072;p3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3" name="Google Shape;2073;p3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4" name="Google Shape;2074;p3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" name="Google Shape;2075;p3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" name="Google Shape;2076;p3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" name="Google Shape;2077;p3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" name="Google Shape;2078;p3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9" name="Google Shape;2079;p3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0" name="Google Shape;2080;p3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1" name="Google Shape;2081;p3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2" name="Google Shape;2082;p3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3" name="Google Shape;2083;p3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" name="Google Shape;2084;p3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" name="Google Shape;2085;p3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" name="Google Shape;2086;p3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7" name="Google Shape;2087;p3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8" name="Google Shape;2088;p3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9" name="Google Shape;2089;p3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0" name="Google Shape;2090;p3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1" name="Google Shape;2091;p3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2" name="Google Shape;2092;p3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3" name="Google Shape;2093;p3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4" name="Google Shape;2094;p3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5" name="Google Shape;2095;p3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6" name="Google Shape;2096;p3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7" name="Google Shape;2097;p3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8" name="Google Shape;2098;p3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9" name="Google Shape;2099;p3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0" name="Google Shape;2100;p3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1" name="Google Shape;2101;p3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2" name="Google Shape;2102;p3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3" name="Google Shape;2103;p3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4" name="Google Shape;2104;p3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5" name="Google Shape;2105;p3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6" name="Google Shape;2106;p3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7" name="Google Shape;2107;p3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8" name="Google Shape;2108;p3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9" name="Google Shape;2109;p3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0" name="Google Shape;2110;p3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1" name="Google Shape;2111;p3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2" name="Google Shape;2112;p3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3" name="Google Shape;2113;p3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4" name="Google Shape;2114;p3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5" name="Google Shape;2115;p3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6" name="Google Shape;2116;p3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7" name="Google Shape;2117;p3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8" name="Google Shape;2118;p3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9" name="Google Shape;2119;p3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0" name="Google Shape;2120;p3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1" name="Google Shape;2121;p3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2" name="Google Shape;2122;p3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3" name="Google Shape;2123;p3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4" name="Google Shape;2124;p3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5" name="Google Shape;2125;p3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6" name="Google Shape;2126;p3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7" name="Google Shape;2127;p3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8" name="Google Shape;2128;p3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9" name="Google Shape;2129;p3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0" name="Google Shape;2130;p3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1" name="Google Shape;2131;p3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2" name="Google Shape;2132;p3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3" name="Google Shape;2133;p3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4" name="Google Shape;2134;p3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5" name="Google Shape;2135;p3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6" name="Google Shape;2136;p3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7" name="Google Shape;2137;p3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8" name="Google Shape;2138;p3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9" name="Google Shape;2139;p3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0" name="Google Shape;2140;p3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1" name="Google Shape;2141;p3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2" name="Google Shape;2142;p3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3" name="Google Shape;2143;p3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4" name="Google Shape;2144;p3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5" name="Google Shape;2145;p3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6" name="Google Shape;2146;p3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7" name="Google Shape;2147;p3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8" name="Google Shape;2148;p3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9" name="Google Shape;2149;p3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0" name="Google Shape;2150;p3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1" name="Google Shape;2151;p3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2" name="Google Shape;2152;p3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3" name="Google Shape;2153;p3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4" name="Google Shape;2154;p3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5" name="Google Shape;2155;p3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" name="Google Shape;2156;p3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7" name="Google Shape;2157;p3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8" name="Google Shape;2158;p3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9" name="Google Shape;2159;p3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" name="Google Shape;2160;p3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1" name="Google Shape;2161;p3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" name="Google Shape;2162;p3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" name="Google Shape;2163;p3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" name="Google Shape;2164;p3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" name="Google Shape;2165;p3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6" name="Google Shape;2166;p3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" name="Google Shape;2167;p3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" name="Google Shape;2168;p3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9" name="Google Shape;2169;p3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0" name="Google Shape;2170;p3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1" name="Google Shape;2171;p3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2" name="Google Shape;2172;p3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" name="Google Shape;2173;p3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" name="Google Shape;2174;p3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" name="Google Shape;2175;p3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" name="Google Shape;2176;p3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" name="Google Shape;2177;p3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" name="Google Shape;2178;p3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9" name="Google Shape;2179;p3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" name="Google Shape;2180;p3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1" name="Google Shape;2181;p3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2" name="Google Shape;2182;p3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3" name="Google Shape;2183;p3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4" name="Google Shape;2184;p3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" name="Google Shape;2185;p3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6" name="Google Shape;2186;p3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" name="Google Shape;2187;p3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" name="Google Shape;2188;p3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" name="Google Shape;2189;p3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" name="Google Shape;2190;p3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" name="Google Shape;2191;p3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" name="Google Shape;2192;p3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3" name="Google Shape;2193;p3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4" name="Google Shape;2194;p3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" name="Google Shape;2195;p3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" name="Google Shape;2196;p3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" name="Google Shape;2197;p3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8" name="Google Shape;2198;p3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" name="Google Shape;2199;p3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" name="Google Shape;2200;p3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1" name="Google Shape;2201;p3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2" name="Google Shape;2202;p3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3" name="Google Shape;2203;p3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4" name="Google Shape;2204;p3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5" name="Google Shape;2205;p3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6" name="Google Shape;2206;p3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7" name="Google Shape;2207;p3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" name="Google Shape;2208;p3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9" name="Google Shape;2209;p3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0" name="Google Shape;2210;p3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1" name="Google Shape;2211;p3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2" name="Google Shape;2212;p3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3" name="Google Shape;2213;p3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4" name="Google Shape;2214;p3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5" name="Google Shape;2215;p3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6" name="Google Shape;2216;p3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7" name="Google Shape;2217;p3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8" name="Google Shape;2218;p3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" name="Google Shape;2219;p3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0" name="Google Shape;2220;p3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" name="Google Shape;2221;p3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" name="Google Shape;2222;p3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" name="Google Shape;2223;p3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4" name="Google Shape;2224;p3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" name="Google Shape;2225;p3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" name="Google Shape;2226;p3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" name="Google Shape;2227;p3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" name="Google Shape;2228;p3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" name="Google Shape;2229;p3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" name="Google Shape;2230;p3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" name="Google Shape;2231;p3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" name="Google Shape;2232;p3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" name="Google Shape;2233;p3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" name="Google Shape;2234;p3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" name="Google Shape;2235;p3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6" name="Google Shape;2236;p3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" name="Google Shape;2237;p3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" name="Google Shape;2238;p3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9" name="Google Shape;2239;p3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0" name="Google Shape;2240;p3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1" name="Google Shape;2241;p3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" name="Google Shape;2242;p3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" name="Google Shape;2243;p3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4" name="Google Shape;2244;p3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" name="Google Shape;2245;p3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6" name="Google Shape;2246;p3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7" name="Google Shape;2247;p3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" name="Google Shape;2248;p3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9" name="Google Shape;2249;p3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0" name="Google Shape;2250;p3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1" name="Google Shape;2251;p3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2" name="Google Shape;2252;p3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3" name="Google Shape;2253;p3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" name="Google Shape;2254;p3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5" name="Google Shape;2255;p3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6" name="Google Shape;2256;p3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7" name="Google Shape;2257;p3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8" name="Google Shape;2258;p3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9" name="Google Shape;2259;p3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0" name="Google Shape;2260;p3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1" name="Google Shape;2261;p3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2" name="Google Shape;2262;p3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3" name="Google Shape;2263;p3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4" name="Google Shape;2264;p3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5" name="Google Shape;2265;p3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6" name="Google Shape;2266;p3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7" name="Google Shape;2267;p3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8" name="Google Shape;2268;p3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9" name="Google Shape;2269;p3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0" name="Google Shape;2270;p3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1" name="Google Shape;2271;p3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2" name="Google Shape;2272;p3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3" name="Google Shape;2273;p3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4" name="Google Shape;2274;p3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5" name="Google Shape;2275;p3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6" name="Google Shape;2276;p3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7" name="Google Shape;2277;p3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8" name="Google Shape;2278;p3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9" name="Google Shape;2279;p3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0" name="Google Shape;2280;p3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1" name="Google Shape;2281;p3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2" name="Google Shape;2282;p3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3" name="Google Shape;2283;p3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4" name="Google Shape;2284;p3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5" name="Google Shape;2285;p3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6" name="Google Shape;2286;p3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7" name="Google Shape;2287;p3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8" name="Google Shape;2288;p3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9" name="Google Shape;2289;p3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0" name="Google Shape;2290;p3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1" name="Google Shape;2291;p3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" name="Google Shape;2292;p3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" name="Google Shape;2293;p3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" name="Google Shape;2294;p3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" name="Google Shape;2295;p3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6" name="Google Shape;2296;p3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7" name="Google Shape;2297;p3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" name="Google Shape;2298;p3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" name="Google Shape;2299;p3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" name="Google Shape;2300;p3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" name="Google Shape;2301;p3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2" name="Google Shape;2302;p3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3" name="Google Shape;2303;p3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4" name="Google Shape;2304;p3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5" name="Google Shape;2305;p3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6" name="Google Shape;2306;p3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7" name="Google Shape;2307;p3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8" name="Google Shape;2308;p3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9" name="Google Shape;2309;p3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" name="Google Shape;2310;p3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1" name="Google Shape;2311;p3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2" name="Google Shape;2312;p3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3" name="Google Shape;2313;p3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4" name="Google Shape;2314;p3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5" name="Google Shape;2315;p3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6" name="Google Shape;2316;p3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7" name="Google Shape;2317;p3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8" name="Google Shape;2318;p3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9" name="Google Shape;2319;p3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" name="Google Shape;2320;p3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1" name="Google Shape;2321;p3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2" name="Google Shape;2322;p3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3" name="Google Shape;2323;p3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4" name="Google Shape;2324;p3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5" name="Google Shape;2325;p3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6" name="Google Shape;2326;p3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7" name="Google Shape;2327;p3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8" name="Google Shape;2328;p3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9" name="Google Shape;2329;p3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0" name="Google Shape;2330;p3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1" name="Google Shape;2331;p3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2" name="Google Shape;2332;p3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" name="Google Shape;2333;p3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4" name="Google Shape;2334;p3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5" name="Google Shape;2335;p3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6" name="Google Shape;2336;p3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7" name="Google Shape;2337;p3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8" name="Google Shape;2338;p3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9" name="Google Shape;2339;p3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0" name="Google Shape;2340;p3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1" name="Google Shape;2341;p3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2" name="Google Shape;2342;p3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3" name="Google Shape;2343;p3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4" name="Google Shape;2344;p3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5" name="Google Shape;2345;p3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6" name="Google Shape;2346;p3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7" name="Google Shape;2347;p3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8" name="Google Shape;2348;p3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9" name="Google Shape;2349;p3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0" name="Google Shape;2350;p3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1" name="Google Shape;2351;p3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2" name="Google Shape;2352;p3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3" name="Google Shape;2353;p3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4" name="Google Shape;2354;p3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5" name="Google Shape;2355;p3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" name="Google Shape;2356;p3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7" name="Google Shape;2357;p3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8" name="Google Shape;2358;p3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9" name="Google Shape;2359;p3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0" name="Google Shape;2360;p3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1" name="Google Shape;2361;p3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2" name="Google Shape;2362;p3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3" name="Google Shape;2363;p3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4" name="Google Shape;2364;p3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5" name="Google Shape;2365;p3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6" name="Google Shape;2366;p3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7" name="Google Shape;2367;p3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8" name="Google Shape;2368;p3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9" name="Google Shape;2369;p3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0" name="Google Shape;2370;p3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" name="Google Shape;2371;p3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2" name="Google Shape;2372;p3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3" name="Google Shape;2373;p3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4" name="Google Shape;2374;p3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5" name="Google Shape;2375;p3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" name="Google Shape;2376;p3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" name="Google Shape;2377;p3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8" name="Google Shape;2378;p3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9" name="Google Shape;2379;p3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0" name="Google Shape;2380;p3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1" name="Google Shape;2381;p3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" name="Google Shape;2382;p3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" name="Google Shape;2383;p3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4" name="Google Shape;2384;p3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5" name="Google Shape;2385;p3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" name="Google Shape;2386;p3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" name="Google Shape;2387;p3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" name="Google Shape;2388;p3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9" name="Google Shape;2389;p3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0" name="Google Shape;2390;p3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1" name="Google Shape;2391;p3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2" name="Google Shape;2392;p3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3" name="Google Shape;2393;p3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4" name="Google Shape;2394;p3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5" name="Google Shape;2395;p3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6" name="Google Shape;2396;p3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7" name="Google Shape;2397;p3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8" name="Google Shape;2398;p3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9" name="Google Shape;2399;p3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0" name="Google Shape;2400;p3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1" name="Google Shape;2401;p3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2" name="Google Shape;2402;p3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3" name="Google Shape;2403;p3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4" name="Google Shape;2404;p3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5" name="Google Shape;2405;p3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6" name="Google Shape;2406;p3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7" name="Google Shape;2407;p3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8" name="Google Shape;2408;p3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9" name="Google Shape;2409;p3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0" name="Google Shape;2410;p3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1" name="Google Shape;2411;p3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2" name="Google Shape;2412;p3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3" name="Google Shape;2413;p3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4" name="Google Shape;2414;p3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5" name="Google Shape;2415;p3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6" name="Google Shape;2416;p3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7" name="Google Shape;2417;p3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8" name="Google Shape;2418;p3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9" name="Google Shape;2419;p3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0" name="Google Shape;2420;p3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1" name="Google Shape;2421;p3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2" name="Google Shape;2422;p3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3" name="Google Shape;2423;p3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4" name="Google Shape;2424;p3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5" name="Google Shape;2425;p3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6" name="Google Shape;2426;p3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" name="Google Shape;2427;p3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8" name="Google Shape;2428;p3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9" name="Google Shape;2429;p3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0" name="Google Shape;2430;p3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1" name="Google Shape;2431;p3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2" name="Google Shape;2432;p3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3" name="Google Shape;2433;p3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4" name="Google Shape;2434;p3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5" name="Google Shape;2435;p3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6" name="Google Shape;2436;p3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7" name="Google Shape;2437;p3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8" name="Google Shape;2438;p3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9" name="Google Shape;2439;p3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0" name="Google Shape;2440;p3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1" name="Google Shape;2441;p3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2" name="Google Shape;2442;p3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" name="Google Shape;2443;p3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4" name="Google Shape;2444;p3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5" name="Google Shape;2445;p3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6" name="Google Shape;2446;p3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7" name="Google Shape;2447;p3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8" name="Google Shape;2448;p3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9" name="Google Shape;2449;p3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0" name="Google Shape;2450;p3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1" name="Google Shape;2451;p3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2" name="Google Shape;2452;p3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3" name="Google Shape;2453;p3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4" name="Google Shape;2454;p3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5" name="Google Shape;2455;p3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6" name="Google Shape;2456;p3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7" name="Google Shape;2457;p3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8" name="Google Shape;2458;p3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9" name="Google Shape;2459;p3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0" name="Google Shape;2460;p3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" name="Google Shape;2461;p3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" name="Google Shape;2462;p3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3" name="Google Shape;2463;p3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4" name="Google Shape;2464;p3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5" name="Google Shape;2465;p3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6" name="Google Shape;2466;p3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7" name="Google Shape;2467;p3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8" name="Google Shape;2468;p3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9" name="Google Shape;2469;p3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0" name="Google Shape;2470;p3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1" name="Google Shape;2471;p3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2" name="Google Shape;2472;p3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" name="Google Shape;2473;p3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" name="Google Shape;2474;p3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5" name="Google Shape;2475;p3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6" name="Google Shape;2476;p3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" name="Google Shape;2477;p3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" name="Google Shape;2478;p3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" name="Google Shape;2479;p3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0" name="Google Shape;2480;p3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1" name="Google Shape;2481;p3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2" name="Google Shape;2482;p3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3" name="Google Shape;2483;p3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4" name="Google Shape;2484;p3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5" name="Google Shape;2485;p3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" name="Google Shape;2486;p3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7" name="Google Shape;2487;p3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8" name="Google Shape;2488;p3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9" name="Google Shape;2489;p3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0" name="Google Shape;2490;p3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1" name="Google Shape;2491;p3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2" name="Google Shape;2492;p3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3" name="Google Shape;2493;p3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4" name="Google Shape;2494;p3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5" name="Google Shape;2495;p3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6" name="Google Shape;2496;p3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7" name="Google Shape;2497;p3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" name="Google Shape;2498;p3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9" name="Google Shape;2499;p3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0" name="Google Shape;2500;p3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1" name="Google Shape;2501;p3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" name="Google Shape;2502;p3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3" name="Google Shape;2503;p3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4" name="Google Shape;2504;p3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5" name="Google Shape;2505;p3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6" name="Google Shape;2506;p3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7" name="Google Shape;2507;p3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8" name="Google Shape;2508;p3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9" name="Google Shape;2509;p3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0" name="Google Shape;2510;p3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1" name="Google Shape;2511;p3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2" name="Google Shape;2512;p3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3" name="Google Shape;2513;p3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4" name="Google Shape;2514;p3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5" name="Google Shape;2515;p3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6" name="Google Shape;2516;p3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7" name="Google Shape;2517;p3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8" name="Google Shape;2518;p3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9" name="Google Shape;2519;p3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0" name="Google Shape;2520;p3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" name="Google Shape;2521;p3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2" name="Google Shape;2522;p3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3" name="Google Shape;2523;p3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4" name="Google Shape;2524;p3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5" name="Google Shape;2525;p3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6" name="Google Shape;2526;p3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7" name="Google Shape;2527;p3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8" name="Google Shape;2528;p3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" name="Google Shape;2529;p3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0" name="Google Shape;2530;p3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1" name="Google Shape;2531;p3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2" name="Google Shape;2532;p3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3" name="Google Shape;2533;p3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4" name="Google Shape;2534;p3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5" name="Google Shape;2535;p3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6" name="Google Shape;2536;p3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7" name="Google Shape;2537;p3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8" name="Google Shape;2538;p3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9" name="Google Shape;2539;p3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0" name="Google Shape;2540;p3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1" name="Google Shape;2541;p3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2" name="Google Shape;2542;p3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3" name="Google Shape;2543;p3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4" name="Google Shape;2544;p3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5" name="Google Shape;2545;p3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6" name="Google Shape;2546;p3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7" name="Google Shape;2547;p3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8" name="Google Shape;2548;p3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9" name="Google Shape;2549;p3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0" name="Google Shape;2550;p3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1" name="Google Shape;2551;p3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2" name="Google Shape;2552;p3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3" name="Google Shape;2553;p3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4" name="Google Shape;2554;p3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5" name="Google Shape;2555;p3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6" name="Google Shape;2556;p3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7" name="Google Shape;2557;p3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8" name="Google Shape;2558;p3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9" name="Google Shape;2559;p3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0" name="Google Shape;2560;p3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1" name="Google Shape;2561;p3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2" name="Google Shape;2562;p3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3" name="Google Shape;2563;p3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" name="Google Shape;2564;p3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5" name="Google Shape;2565;p3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6" name="Google Shape;2566;p3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7" name="Google Shape;2567;p3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8" name="Google Shape;2568;p3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9" name="Google Shape;2569;p3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0" name="Google Shape;2570;p3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1" name="Google Shape;2571;p3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2" name="Google Shape;2572;p3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3" name="Google Shape;2573;p3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4" name="Google Shape;2574;p3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5" name="Google Shape;2575;p3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6" name="Google Shape;2576;p3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7" name="Google Shape;2577;p3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8" name="Google Shape;2578;p3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9" name="Google Shape;2579;p3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0" name="Google Shape;2580;p3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1" name="Google Shape;2581;p3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2" name="Google Shape;2582;p3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3" name="Google Shape;2583;p3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4" name="Google Shape;2584;p3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5" name="Google Shape;2585;p3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6" name="Google Shape;2586;p3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7" name="Google Shape;2587;p3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8" name="Google Shape;2588;p3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89" name="Google Shape;2589;p3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0" name="Google Shape;2590;p3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1" name="Google Shape;2591;p3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2" name="Google Shape;2592;p3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3" name="Google Shape;2593;p3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4" name="Google Shape;2594;p3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5" name="Google Shape;2595;p3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6" name="Google Shape;2596;p3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7" name="Google Shape;2597;p3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8" name="Google Shape;2598;p3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9" name="Google Shape;2599;p3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0" name="Google Shape;2600;p3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1" name="Google Shape;2601;p3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2" name="Google Shape;2602;p3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3" name="Google Shape;2603;p3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4" name="Google Shape;2604;p3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5" name="Google Shape;2605;p3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6" name="Google Shape;2606;p3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7" name="Google Shape;2607;p3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8" name="Google Shape;2608;p3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9" name="Google Shape;2609;p3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0" name="Google Shape;2610;p3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1" name="Google Shape;2611;p3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2" name="Google Shape;2612;p3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3" name="Google Shape;2613;p3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4" name="Google Shape;2614;p3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5" name="Google Shape;2615;p3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6" name="Google Shape;2616;p3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7" name="Google Shape;2617;p3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8" name="Google Shape;2618;p3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" name="Google Shape;2619;p3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" name="Google Shape;2620;p3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1" name="Google Shape;2621;p3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2" name="Google Shape;2622;p3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" name="Google Shape;2623;p3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4" name="Google Shape;2624;p3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5" name="Google Shape;2625;p3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6" name="Google Shape;2626;p3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7" name="Google Shape;2627;p3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8" name="Google Shape;2628;p3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9" name="Google Shape;2629;p3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0" name="Google Shape;2630;p3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1" name="Google Shape;2631;p3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2" name="Google Shape;2632;p3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3" name="Google Shape;2633;p3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4" name="Google Shape;2634;p3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5" name="Google Shape;2635;p3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6" name="Google Shape;2636;p3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7" name="Google Shape;2637;p3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8" name="Google Shape;2638;p3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9" name="Google Shape;2639;p3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0" name="Google Shape;2640;p3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1" name="Google Shape;2641;p3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2" name="Google Shape;2642;p3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" name="Google Shape;2643;p3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4" name="Google Shape;2644;p3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5" name="Google Shape;2645;p3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6" name="Google Shape;2646;p3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7" name="Google Shape;2647;p3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8" name="Google Shape;2648;p3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9" name="Google Shape;2649;p3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0" name="Google Shape;2650;p3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1" name="Google Shape;2651;p3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2" name="Google Shape;2652;p3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3" name="Google Shape;2653;p3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4" name="Google Shape;2654;p3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5" name="Google Shape;2655;p3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6" name="Google Shape;2656;p3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7" name="Google Shape;2657;p3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8" name="Google Shape;2658;p3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9" name="Google Shape;2659;p3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0" name="Google Shape;2660;p3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1" name="Google Shape;2661;p3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2" name="Google Shape;2662;p3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3" name="Google Shape;2663;p3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4" name="Google Shape;2664;p3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5" name="Google Shape;2665;p3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6" name="Google Shape;2666;p3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7" name="Google Shape;2667;p3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8" name="Google Shape;2668;p3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9" name="Google Shape;2669;p3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0" name="Google Shape;2670;p3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1" name="Google Shape;2671;p3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2" name="Google Shape;2672;p3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3" name="Google Shape;2673;p3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4" name="Google Shape;2674;p3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5" name="Google Shape;2675;p3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6" name="Google Shape;2676;p3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7" name="Google Shape;2677;p3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8" name="Google Shape;2678;p3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9" name="Google Shape;2679;p3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0" name="Google Shape;2680;p3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1" name="Google Shape;2681;p3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2" name="Google Shape;2682;p3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3" name="Google Shape;2683;p3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4" name="Google Shape;2684;p3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5" name="Google Shape;2685;p3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6" name="Google Shape;2686;p3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7" name="Google Shape;2687;p3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8" name="Google Shape;2688;p3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9" name="Google Shape;2689;p3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0" name="Google Shape;2690;p3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1" name="Google Shape;2691;p3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2" name="Google Shape;2692;p3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3" name="Google Shape;2693;p3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4" name="Google Shape;2694;p3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5" name="Google Shape;2695;p3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6" name="Google Shape;2696;p3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7" name="Google Shape;2697;p3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" name="Google Shape;2698;p3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9" name="Google Shape;2699;p3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0" name="Google Shape;2700;p3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" name="Google Shape;2701;p3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" name="Google Shape;2702;p3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3" name="Google Shape;2703;p3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" name="Google Shape;2704;p3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5" name="Google Shape;2705;p3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6" name="Google Shape;2706;p3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7" name="Google Shape;2707;p3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" name="Google Shape;2708;p3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" name="Google Shape;2709;p3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" name="Google Shape;2710;p3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" name="Google Shape;2711;p3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" name="Google Shape;2712;p3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" name="Google Shape;2713;p3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" name="Google Shape;2714;p3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5" name="Google Shape;2715;p3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6" name="Google Shape;2716;p3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" name="Google Shape;2717;p3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8" name="Google Shape;2718;p3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9" name="Google Shape;2719;p3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" name="Google Shape;2720;p3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" name="Google Shape;2721;p3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" name="Google Shape;2722;p3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" name="Google Shape;2723;p3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" name="Google Shape;2724;p3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" name="Google Shape;2725;p3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" name="Google Shape;2726;p3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" name="Google Shape;2727;p3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" name="Google Shape;2728;p3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" name="Google Shape;2729;p3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" name="Google Shape;2730;p3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" name="Google Shape;2731;p3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" name="Google Shape;2732;p3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3" name="Google Shape;2733;p3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4" name="Google Shape;2734;p3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5" name="Google Shape;2735;p3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6" name="Google Shape;2736;p3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7" name="Google Shape;2737;p3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8" name="Google Shape;2738;p3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" name="Google Shape;2739;p3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" name="Google Shape;2740;p3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" name="Google Shape;2741;p3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" name="Google Shape;2742;p3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" name="Google Shape;2743;p3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" name="Google Shape;2744;p3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" name="Google Shape;2745;p3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" name="Google Shape;2746;p3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" name="Google Shape;2747;p3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" name="Google Shape;2748;p3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" name="Google Shape;2749;p3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" name="Google Shape;2750;p3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" name="Google Shape;2751;p3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" name="Google Shape;2752;p3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" name="Google Shape;2753;p3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" name="Google Shape;2754;p3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" name="Google Shape;2755;p3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" name="Google Shape;2756;p3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" name="Google Shape;2757;p3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" name="Google Shape;2758;p3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" name="Google Shape;2759;p3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" name="Google Shape;2760;p3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" name="Google Shape;2761;p3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2" name="Google Shape;2762;p3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3" name="Google Shape;2763;p3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4" name="Google Shape;2764;p3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5" name="Google Shape;2765;p3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" name="Google Shape;2766;p3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" name="Google Shape;2767;p3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8" name="Google Shape;2768;p3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9" name="Google Shape;2769;p3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" name="Google Shape;2770;p3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" name="Google Shape;2771;p3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2" name="Google Shape;2772;p3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3" name="Google Shape;2773;p3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" name="Google Shape;2774;p3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5" name="Google Shape;2775;p3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" name="Google Shape;2776;p3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7" name="Google Shape;2777;p3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8" name="Google Shape;2778;p3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9" name="Google Shape;2779;p3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0" name="Google Shape;2780;p3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1" name="Google Shape;2781;p3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" name="Google Shape;2782;p3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3" name="Google Shape;2783;p3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" name="Google Shape;2784;p3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5" name="Google Shape;2785;p3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" name="Google Shape;2786;p3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7" name="Google Shape;2787;p3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" name="Google Shape;2788;p3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9" name="Google Shape;2789;p3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0" name="Google Shape;2790;p3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1" name="Google Shape;2791;p3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2" name="Google Shape;2792;p3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3" name="Google Shape;2793;p3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4" name="Google Shape;2794;p3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5" name="Google Shape;2795;p3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6" name="Google Shape;2796;p3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7" name="Google Shape;2797;p3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8" name="Google Shape;2798;p3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9" name="Google Shape;2799;p3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0" name="Google Shape;2800;p3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" name="Google Shape;2801;p3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2" name="Google Shape;2802;p3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" name="Google Shape;2803;p3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4" name="Google Shape;2804;p3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5" name="Google Shape;2805;p3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6" name="Google Shape;2806;p3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" name="Google Shape;2807;p3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" name="Google Shape;2808;p3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9" name="Google Shape;2809;p3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0" name="Google Shape;2810;p3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" name="Google Shape;2811;p3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" name="Google Shape;2812;p3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" name="Google Shape;2813;p3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" name="Google Shape;2814;p3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5" name="Google Shape;2815;p3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6" name="Google Shape;2816;p3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7" name="Google Shape;2817;p3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8" name="Google Shape;2818;p3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" name="Google Shape;2819;p3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" name="Google Shape;2820;p3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1" name="Google Shape;2821;p3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2" name="Google Shape;2822;p3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3" name="Google Shape;2823;p3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" name="Google Shape;2824;p3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" name="Google Shape;2825;p3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6" name="Google Shape;2826;p3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7" name="Google Shape;2827;p3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8" name="Google Shape;2828;p3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" name="Google Shape;2829;p3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" name="Google Shape;2830;p3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" name="Google Shape;2831;p3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2" name="Google Shape;2832;p3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3" name="Google Shape;2833;p3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" name="Google Shape;2834;p3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" name="Google Shape;2835;p3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" name="Google Shape;2836;p3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7" name="Google Shape;2837;p3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8" name="Google Shape;2838;p3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" name="Google Shape;2839;p3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0" name="Google Shape;2840;p3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1" name="Google Shape;2841;p3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2" name="Google Shape;2842;p3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3" name="Google Shape;2843;p3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4" name="Google Shape;2844;p3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5" name="Google Shape;2845;p3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6" name="Google Shape;2846;p3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7" name="Google Shape;2847;p3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8" name="Google Shape;2848;p3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49" name="Google Shape;2849;p3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0" name="Google Shape;2850;p3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1" name="Google Shape;2851;p3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2" name="Google Shape;2852;p3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3" name="Google Shape;2853;p3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4" name="Google Shape;2854;p3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5" name="Google Shape;2855;p3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6" name="Google Shape;2856;p3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7" name="Google Shape;2857;p3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8" name="Google Shape;2858;p3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59" name="Google Shape;2859;p3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0" name="Google Shape;2860;p3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1" name="Google Shape;2861;p3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" name="Google Shape;2862;p3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" name="Google Shape;2863;p3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4" name="Google Shape;2864;p3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5" name="Google Shape;2865;p3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" name="Google Shape;2866;p3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" name="Google Shape;2867;p3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" name="Google Shape;2868;p3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" name="Google Shape;2869;p3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0" name="Google Shape;2870;p3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1" name="Google Shape;2871;p3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" name="Google Shape;2872;p3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" name="Google Shape;2873;p3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" name="Google Shape;2874;p3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5" name="Google Shape;2875;p3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6" name="Google Shape;2876;p3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" name="Google Shape;2877;p3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" name="Google Shape;2878;p3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" name="Google Shape;2879;p3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0" name="Google Shape;2880;p3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1" name="Google Shape;2881;p3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" name="Google Shape;2882;p3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" name="Google Shape;2883;p3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" name="Google Shape;2884;p3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5" name="Google Shape;2885;p3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6" name="Google Shape;2886;p3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" name="Google Shape;2887;p3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" name="Google Shape;2888;p3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" name="Google Shape;2889;p3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0" name="Google Shape;2890;p3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1" name="Google Shape;2891;p3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2" name="Google Shape;2892;p3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" name="Google Shape;2893;p3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" name="Google Shape;2894;p3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" name="Google Shape;2895;p3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" name="Google Shape;2896;p3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" name="Google Shape;2897;p3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" name="Google Shape;2898;p3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" name="Google Shape;2899;p3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" name="Google Shape;2900;p3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" name="Google Shape;2901;p3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" name="Google Shape;2902;p3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" name="Google Shape;2903;p3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" name="Google Shape;2904;p3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" name="Google Shape;2905;p3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" name="Google Shape;2906;p3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" name="Google Shape;2907;p3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" name="Google Shape;2908;p3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" name="Google Shape;2909;p3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" name="Google Shape;2910;p3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" name="Google Shape;2911;p3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" name="Google Shape;2912;p3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" name="Google Shape;2913;p3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" name="Google Shape;2914;p3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" name="Google Shape;2915;p3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" name="Google Shape;2916;p3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" name="Google Shape;2917;p3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8" name="Google Shape;2918;p3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9" name="Google Shape;2919;p3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0" name="Google Shape;2920;p3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1" name="Google Shape;2921;p3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2" name="Google Shape;2922;p3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3" name="Google Shape;2923;p3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4" name="Google Shape;2924;p3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" name="Google Shape;2925;p3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" name="Google Shape;2926;p3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" name="Google Shape;2927;p3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" name="Google Shape;2928;p3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" name="Google Shape;2929;p3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" name="Google Shape;2930;p3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" name="Google Shape;2931;p3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" name="Google Shape;2932;p3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" name="Google Shape;2933;p3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" name="Google Shape;2934;p3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" name="Google Shape;2935;p3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" name="Google Shape;2936;p3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" name="Google Shape;2937;p3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" name="Google Shape;2938;p3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" name="Google Shape;2939;p3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" name="Google Shape;2940;p3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" name="Google Shape;2941;p3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" name="Google Shape;2942;p3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" name="Google Shape;2943;p3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" name="Google Shape;2944;p3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" name="Google Shape;2945;p3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" name="Google Shape;2946;p3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" name="Google Shape;2947;p3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" name="Google Shape;2948;p3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" name="Google Shape;2949;p3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" name="Google Shape;2950;p3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" name="Google Shape;2951;p3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" name="Google Shape;2952;p3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" name="Google Shape;2953;p3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" name="Google Shape;2954;p3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" name="Google Shape;2955;p3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" name="Google Shape;2956;p3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" name="Google Shape;2957;p3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" name="Google Shape;2958;p3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" name="Google Shape;2959;p3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" name="Google Shape;2960;p3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" name="Google Shape;2961;p3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" name="Google Shape;2962;p3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" name="Google Shape;2963;p3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" name="Google Shape;2964;p3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" name="Google Shape;2965;p3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" name="Google Shape;2966;p3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" name="Google Shape;2967;p3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" name="Google Shape;2968;p3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" name="Google Shape;2969;p3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" name="Google Shape;2970;p3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" name="Google Shape;2971;p3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" name="Google Shape;2972;p3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" name="Google Shape;2973;p3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" name="Google Shape;2974;p3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" name="Google Shape;2975;p3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" name="Google Shape;2976;p3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" name="Google Shape;2977;p3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8" name="Google Shape;2978;p3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9" name="Google Shape;2979;p3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0" name="Google Shape;2980;p3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" name="Google Shape;2981;p3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" name="Google Shape;2982;p3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" name="Google Shape;2983;p3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" name="Google Shape;2984;p3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5" name="Google Shape;2985;p3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" name="Google Shape;2986;p3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" name="Google Shape;2987;p3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8" name="Google Shape;2988;p3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9" name="Google Shape;2989;p3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" name="Google Shape;2990;p3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" name="Google Shape;2991;p3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" name="Google Shape;2992;p3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" name="Google Shape;2993;p3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" name="Google Shape;2994;p3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5" name="Google Shape;2995;p3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6" name="Google Shape;2996;p3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7" name="Google Shape;2997;p3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8" name="Google Shape;2998;p3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9" name="Google Shape;2999;p3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0" name="Google Shape;3000;p3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" name="Google Shape;3001;p3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" name="Google Shape;3002;p3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" name="Google Shape;3003;p3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4" name="Google Shape;3004;p3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5" name="Google Shape;3005;p3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" name="Google Shape;3006;p3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" name="Google Shape;3007;p3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" name="Google Shape;3008;p3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" name="Google Shape;3009;p3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0" name="Google Shape;3010;p3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1" name="Google Shape;3011;p3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2" name="Google Shape;3012;p3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3" name="Google Shape;3013;p3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" name="Google Shape;3014;p3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5" name="Google Shape;3015;p3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6" name="Google Shape;3016;p3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" name="Google Shape;3017;p3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" name="Google Shape;3018;p3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9" name="Google Shape;3019;p3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0" name="Google Shape;3020;p3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" name="Google Shape;3021;p3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" name="Google Shape;3022;p3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3" name="Google Shape;3023;p3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4" name="Google Shape;3024;p3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5" name="Google Shape;3025;p3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6" name="Google Shape;3026;p3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7" name="Google Shape;3027;p3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8" name="Google Shape;3028;p3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9" name="Google Shape;3029;p3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0" name="Google Shape;3030;p3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" name="Google Shape;3031;p3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" name="Google Shape;3032;p3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" name="Google Shape;3033;p3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" name="Google Shape;3034;p3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5" name="Google Shape;3035;p3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6" name="Google Shape;3036;p3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7" name="Google Shape;3037;p3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8" name="Google Shape;3038;p3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9" name="Google Shape;3039;p3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" name="Google Shape;3040;p3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" name="Google Shape;3041;p3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3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3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" name="Google Shape;3044;p3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" name="Google Shape;3045;p3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" name="Google Shape;3046;p3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3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8" name="Google Shape;3048;p3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9" name="Google Shape;3049;p3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0" name="Google Shape;3050;p3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1" name="Google Shape;3051;p3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2" name="Google Shape;3052;p3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3" name="Google Shape;3053;p3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4" name="Google Shape;3054;p3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5" name="Google Shape;3055;p3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6" name="Google Shape;3056;p3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7" name="Google Shape;3057;p3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8" name="Google Shape;3058;p3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59" name="Google Shape;3059;p3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0" name="Google Shape;3060;p3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1" name="Google Shape;3061;p3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" name="Google Shape;3062;p3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3" name="Google Shape;3063;p3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4" name="Google Shape;3064;p3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" name="Google Shape;3065;p3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" name="Google Shape;3066;p3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7" name="Google Shape;3067;p3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8" name="Google Shape;3068;p3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" name="Google Shape;3069;p3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3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1" name="Google Shape;3071;p3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2" name="Google Shape;3072;p3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3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3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3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6" name="Google Shape;3076;p3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7" name="Google Shape;3077;p3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8" name="Google Shape;3078;p3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9" name="Google Shape;3079;p3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0" name="Google Shape;3080;p3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1" name="Google Shape;3081;p3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2" name="Google Shape;3082;p3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3" name="Google Shape;3083;p3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4" name="Google Shape;3084;p3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5" name="Google Shape;3085;p3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" name="Google Shape;3086;p3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7" name="Google Shape;3087;p3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8" name="Google Shape;3088;p3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3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3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1" name="Google Shape;3091;p3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2" name="Google Shape;3092;p3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3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3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5" name="Google Shape;3095;p3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6" name="Google Shape;3096;p3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3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3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3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0" name="Google Shape;3100;p3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1" name="Google Shape;3101;p3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2" name="Google Shape;3102;p3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3" name="Google Shape;3103;p3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4" name="Google Shape;3104;p3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5" name="Google Shape;3105;p3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6" name="Google Shape;3106;p3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7" name="Google Shape;3107;p3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8" name="Google Shape;3108;p3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09" name="Google Shape;3109;p3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0" name="Google Shape;3110;p3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1" name="Google Shape;3111;p3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2" name="Google Shape;3112;p3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3" name="Google Shape;3113;p3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4" name="Google Shape;3114;p3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5" name="Google Shape;3115;p3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6" name="Google Shape;3116;p3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7" name="Google Shape;3117;p3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8" name="Google Shape;3118;p3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19" name="Google Shape;3119;p3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0" name="Google Shape;3120;p3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1" name="Google Shape;3121;p3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2" name="Google Shape;3122;p3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3" name="Google Shape;3123;p3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4" name="Google Shape;3124;p3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5" name="Google Shape;3125;p3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6" name="Google Shape;3126;p3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7" name="Google Shape;3127;p3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8" name="Google Shape;3128;p3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29" name="Google Shape;3129;p3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0" name="Google Shape;3130;p3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1" name="Google Shape;3131;p3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2" name="Google Shape;3132;p3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3" name="Google Shape;3133;p3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4" name="Google Shape;3134;p3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5" name="Google Shape;3135;p3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6" name="Google Shape;3136;p3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7" name="Google Shape;3137;p3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8" name="Google Shape;3138;p3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39" name="Google Shape;3139;p3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0" name="Google Shape;3140;p3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1" name="Google Shape;3141;p3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2" name="Google Shape;3142;p3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3" name="Google Shape;3143;p3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4" name="Google Shape;3144;p3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5" name="Google Shape;3145;p3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6" name="Google Shape;3146;p3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7" name="Google Shape;3147;p3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8" name="Google Shape;3148;p3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49" name="Google Shape;3149;p3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0" name="Google Shape;3150;p3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1" name="Google Shape;3151;p3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2" name="Google Shape;3152;p3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3" name="Google Shape;3153;p3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4" name="Google Shape;3154;p3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5" name="Google Shape;3155;p3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6" name="Google Shape;3156;p3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7" name="Google Shape;3157;p3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8" name="Google Shape;3158;p3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59" name="Google Shape;3159;p3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0" name="Google Shape;3160;p3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1" name="Google Shape;3161;p3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2" name="Google Shape;3162;p3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3" name="Google Shape;3163;p3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4" name="Google Shape;3164;p3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5" name="Google Shape;3165;p3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6" name="Google Shape;3166;p3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7" name="Google Shape;3167;p3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8" name="Google Shape;3168;p3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69" name="Google Shape;3169;p3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0" name="Google Shape;3170;p3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1" name="Google Shape;3171;p3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2" name="Google Shape;3172;p3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3" name="Google Shape;3173;p3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4" name="Google Shape;3174;p3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5" name="Google Shape;3175;p3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6" name="Google Shape;3176;p3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7" name="Google Shape;3177;p3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8" name="Google Shape;3178;p3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79" name="Google Shape;3179;p3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0" name="Google Shape;3180;p3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1" name="Google Shape;3181;p3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2" name="Google Shape;3182;p3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3" name="Google Shape;3183;p3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4" name="Google Shape;3184;p3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5" name="Google Shape;3185;p3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6" name="Google Shape;3186;p3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7" name="Google Shape;3187;p3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8" name="Google Shape;3188;p3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89" name="Google Shape;3189;p3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0" name="Google Shape;3190;p3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1" name="Google Shape;3191;p3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2" name="Google Shape;3192;p3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3" name="Google Shape;3193;p3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4" name="Google Shape;3194;p3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5" name="Google Shape;3195;p3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6" name="Google Shape;3196;p3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7" name="Google Shape;3197;p3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8" name="Google Shape;3198;p3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99" name="Google Shape;3199;p3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0" name="Google Shape;3200;p3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1" name="Google Shape;3201;p3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2" name="Google Shape;3202;p3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3" name="Google Shape;3203;p3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4" name="Google Shape;3204;p3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5" name="Google Shape;3205;p3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6" name="Google Shape;3206;p3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7" name="Google Shape;3207;p3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8" name="Google Shape;3208;p3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09" name="Google Shape;3209;p3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0" name="Google Shape;3210;p3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1" name="Google Shape;3211;p3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2" name="Google Shape;3212;p3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3" name="Google Shape;3213;p3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4" name="Google Shape;3214;p3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5" name="Google Shape;3215;p3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6" name="Google Shape;3216;p3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7" name="Google Shape;3217;p3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3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3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3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3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3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3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3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3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3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3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3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3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3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3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3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3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3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3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3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3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3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3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3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3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2" name="Google Shape;3242;p3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3" name="Google Shape;3243;p3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3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3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3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3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3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3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3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3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3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3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3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3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3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3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3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3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3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3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3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3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3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3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3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3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3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9" name="Google Shape;3269;p3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0" name="Google Shape;3270;p3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1" name="Google Shape;3271;p3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2" name="Google Shape;3272;p3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3" name="Google Shape;3273;p3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4" name="Google Shape;3274;p3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5" name="Google Shape;3275;p3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6" name="Google Shape;3276;p3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7" name="Google Shape;3277;p3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8" name="Google Shape;3278;p3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79" name="Google Shape;3279;p3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0" name="Google Shape;3280;p3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1" name="Google Shape;3281;p3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2" name="Google Shape;3282;p3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3" name="Google Shape;3283;p3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4" name="Google Shape;3284;p3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5" name="Google Shape;3285;p3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6" name="Google Shape;3286;p3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7" name="Google Shape;3287;p3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8" name="Google Shape;3288;p3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89" name="Google Shape;3289;p3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0" name="Google Shape;3290;p3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1" name="Google Shape;3291;p3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2" name="Google Shape;3292;p3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3" name="Google Shape;3293;p3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4" name="Google Shape;3294;p3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5" name="Google Shape;3295;p3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6" name="Google Shape;3296;p3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7" name="Google Shape;3297;p3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8" name="Google Shape;3298;p3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99" name="Google Shape;3299;p3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0" name="Google Shape;3300;p3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1" name="Google Shape;3301;p3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2" name="Google Shape;3302;p3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3" name="Google Shape;3303;p3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4" name="Google Shape;3304;p3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5" name="Google Shape;3305;p3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6" name="Google Shape;3306;p3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7" name="Google Shape;3307;p3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8" name="Google Shape;3308;p3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09" name="Google Shape;3309;p3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0" name="Google Shape;3310;p3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1" name="Google Shape;3311;p3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2" name="Google Shape;3312;p3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3" name="Google Shape;3313;p3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4" name="Google Shape;3314;p3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5" name="Google Shape;3315;p3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6" name="Google Shape;3316;p3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7" name="Google Shape;3317;p3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8" name="Google Shape;3318;p3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19" name="Google Shape;3319;p3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0" name="Google Shape;3320;p3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1" name="Google Shape;3321;p3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2" name="Google Shape;3322;p3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3" name="Google Shape;3323;p3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4" name="Google Shape;3324;p3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5" name="Google Shape;3325;p3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6" name="Google Shape;3326;p3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7" name="Google Shape;3327;p3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8" name="Google Shape;3328;p3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29" name="Google Shape;3329;p3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0" name="Google Shape;3330;p3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1" name="Google Shape;3331;p3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2" name="Google Shape;3332;p3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3" name="Google Shape;3333;p3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4" name="Google Shape;3334;p3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5" name="Google Shape;3335;p3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6" name="Google Shape;3336;p3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7" name="Google Shape;3337;p3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8" name="Google Shape;3338;p3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39" name="Google Shape;3339;p3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0" name="Google Shape;3340;p3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1" name="Google Shape;3341;p3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2" name="Google Shape;3342;p3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3" name="Google Shape;3343;p3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4" name="Google Shape;3344;p3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5" name="Google Shape;3345;p3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6" name="Google Shape;3346;p3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7" name="Google Shape;3347;p3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8" name="Google Shape;3348;p3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49" name="Google Shape;3349;p3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0" name="Google Shape;3350;p3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1" name="Google Shape;3351;p3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2" name="Google Shape;3352;p3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3" name="Google Shape;3353;p3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4" name="Google Shape;3354;p3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5" name="Google Shape;3355;p3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6" name="Google Shape;3356;p3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7" name="Google Shape;3357;p3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8" name="Google Shape;3358;p3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59" name="Google Shape;3359;p3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0" name="Google Shape;3360;p3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1" name="Google Shape;3361;p3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2" name="Google Shape;3362;p3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3" name="Google Shape;3363;p3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4" name="Google Shape;3364;p3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5" name="Google Shape;3365;p3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6" name="Google Shape;3366;p3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7" name="Google Shape;3367;p3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8" name="Google Shape;3368;p3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69" name="Google Shape;3369;p3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0" name="Google Shape;3370;p3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3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3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3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3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3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3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3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3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3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3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3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3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3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3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3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3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3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3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3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3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3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3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3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3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3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6" name="Google Shape;3396;p3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7" name="Google Shape;3397;p3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8" name="Google Shape;3398;p3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9" name="Google Shape;3399;p3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0" name="Google Shape;3400;p3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1" name="Google Shape;3401;p3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2" name="Google Shape;3402;p3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3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3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3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3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3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3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3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3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3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3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3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3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3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3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3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3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3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3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3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3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3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3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3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3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3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" name="Google Shape;3428;p3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" name="Google Shape;3429;p3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" name="Google Shape;3430;p3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3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3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3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3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3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3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3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3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3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3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3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3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3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3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3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3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3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3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3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3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3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3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3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3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3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" name="Google Shape;3456;p3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" name="Google Shape;3457;p3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" name="Google Shape;3458;p3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3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3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" name="Google Shape;3461;p3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" name="Google Shape;3462;p3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3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3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" name="Google Shape;3465;p3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" name="Google Shape;3466;p3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3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3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3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3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" name="Google Shape;3471;p3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" name="Google Shape;3472;p3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" name="Google Shape;3473;p3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" name="Google Shape;3474;p3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3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3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3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" name="Google Shape;3478;p3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" name="Google Shape;3479;p3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3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3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3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" name="Google Shape;3483;p3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" name="Google Shape;3484;p3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3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3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3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" name="Google Shape;3488;p3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" name="Google Shape;3489;p3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3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3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3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" name="Google Shape;3493;p3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" name="Google Shape;3494;p3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3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" name="Google Shape;3496;p3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" name="Google Shape;3497;p3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" name="Google Shape;3498;p3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" name="Google Shape;3499;p3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" name="Google Shape;3500;p3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" name="Google Shape;3501;p3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" name="Google Shape;3502;p3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" name="Google Shape;3503;p3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" name="Google Shape;3504;p3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" name="Google Shape;3505;p3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" name="Google Shape;3506;p3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" name="Google Shape;3507;p3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" name="Google Shape;3508;p3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" name="Google Shape;3509;p3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" name="Google Shape;3510;p3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" name="Google Shape;3511;p3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" name="Google Shape;3512;p3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" name="Google Shape;3513;p3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" name="Google Shape;3514;p3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" name="Google Shape;3515;p3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" name="Google Shape;3516;p3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3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3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" name="Google Shape;3519;p3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" name="Google Shape;3520;p3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" name="Google Shape;3521;p3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" name="Google Shape;3522;p3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3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3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3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3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" name="Google Shape;3527;p3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" name="Google Shape;3528;p3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" name="Google Shape;3529;p3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" name="Google Shape;3530;p3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3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3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" name="Google Shape;3533;p3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3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3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3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3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3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3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3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3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3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3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3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3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3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3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3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3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3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3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3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3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3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3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3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3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" name="Google Shape;3558;p3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" name="Google Shape;3559;p3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3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3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3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3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3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3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3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3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3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3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3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3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3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3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3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3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3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3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3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3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3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3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3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3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3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3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" name="Google Shape;3586;p3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" name="Google Shape;3587;p3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3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3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3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3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3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" name="Google Shape;3593;p3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" name="Google Shape;3594;p3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3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3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3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" name="Google Shape;3598;p3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" name="Google Shape;3599;p3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3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3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3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3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" name="Google Shape;3604;p3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5" name="Google Shape;3605;p3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3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3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3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3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" name="Google Shape;3610;p3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" name="Google Shape;3611;p3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" name="Google Shape;3612;p3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" name="Google Shape;3613;p3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" name="Google Shape;3614;p3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" name="Google Shape;3615;p3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" name="Google Shape;3616;p3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" name="Google Shape;3617;p3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" name="Google Shape;3618;p3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3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3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" name="Google Shape;3621;p3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" name="Google Shape;3622;p3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3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3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3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3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" name="Google Shape;3627;p3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" name="Google Shape;3628;p3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" name="Google Shape;3629;p3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3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3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" name="Google Shape;3632;p3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" name="Google Shape;3633;p3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3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3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3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" name="Google Shape;3637;p3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" name="Google Shape;3638;p3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3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3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3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" name="Google Shape;3642;p3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" name="Google Shape;3643;p3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" name="Google Shape;3644;p3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" name="Google Shape;3645;p3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" name="Google Shape;3646;p3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" name="Google Shape;3647;p3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" name="Google Shape;3648;p3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" name="Google Shape;3649;p3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" name="Google Shape;3650;p3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" name="Google Shape;3651;p3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" name="Google Shape;3652;p3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" name="Google Shape;3653;p3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" name="Google Shape;3654;p3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" name="Google Shape;3655;p3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" name="Google Shape;3656;p3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" name="Google Shape;3657;p3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" name="Google Shape;3658;p3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" name="Google Shape;3659;p3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" name="Google Shape;3660;p3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" name="Google Shape;3661;p3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" name="Google Shape;3662;p3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" name="Google Shape;3663;p3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" name="Google Shape;3664;p3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" name="Google Shape;3665;p3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" name="Google Shape;3666;p3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" name="Google Shape;3667;p3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" name="Google Shape;3668;p3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" name="Google Shape;3669;p3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" name="Google Shape;3670;p3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" name="Google Shape;3671;p3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" name="Google Shape;3672;p3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" name="Google Shape;3673;p3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" name="Google Shape;3674;p3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" name="Google Shape;3675;p3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" name="Google Shape;3676;p3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" name="Google Shape;3677;p3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" name="Google Shape;3678;p3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" name="Google Shape;3679;p3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" name="Google Shape;3680;p3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" name="Google Shape;3681;p3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" name="Google Shape;3682;p3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" name="Google Shape;3683;p3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" name="Google Shape;3684;p3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" name="Google Shape;3685;p3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" name="Google Shape;3686;p3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3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3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3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3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3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3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3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3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3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3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3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3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3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3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3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3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3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3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3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3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3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3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3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3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3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" name="Google Shape;3712;p3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" name="Google Shape;3713;p3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" name="Google Shape;3714;p3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" name="Google Shape;3715;p3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" name="Google Shape;3716;p3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" name="Google Shape;3717;p3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" name="Google Shape;3718;p3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3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3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3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3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3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3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3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3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3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3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3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3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3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3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3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3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3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3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3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3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3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3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3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3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3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" name="Google Shape;3744;p3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" name="Google Shape;3745;p3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" name="Google Shape;3746;p3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3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3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3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3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3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3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3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3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3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3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3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3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3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3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3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3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3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3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3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3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3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3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3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3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3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" name="Google Shape;3772;p3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" name="Google Shape;3773;p3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" name="Google Shape;3774;p3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" name="Google Shape;3775;p3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" name="Google Shape;3776;p3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" name="Google Shape;3777;p3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3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3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3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3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3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3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3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3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3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3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3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3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3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3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3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3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3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3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3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3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3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3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3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3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" name="Google Shape;3802;p3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" name="Google Shape;3803;p3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3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3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3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3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3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3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3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3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3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3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3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3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3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3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3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3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3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3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3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3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3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3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3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3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3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" name="Google Shape;3829;p3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" name="Google Shape;3830;p3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3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" name="Google Shape;3832;p3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" name="Google Shape;3833;p3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3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3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" name="Google Shape;3836;p3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" name="Google Shape;3837;p3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3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3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" name="Google Shape;3840;p3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" name="Google Shape;3841;p3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3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3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3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" name="Google Shape;3845;p3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" name="Google Shape;3846;p3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" name="Google Shape;3847;p3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" name="Google Shape;3848;p3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" name="Google Shape;3849;p3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" name="Google Shape;3850;p3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" name="Google Shape;3851;p3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" name="Google Shape;3852;p3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" name="Google Shape;3853;p3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" name="Google Shape;3854;p3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" name="Google Shape;3855;p3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" name="Google Shape;3856;p3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" name="Google Shape;3857;p3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" name="Google Shape;3858;p3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" name="Google Shape;3859;p3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" name="Google Shape;3860;p3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" name="Google Shape;3861;p3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" name="Google Shape;3862;p3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" name="Google Shape;3863;p3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3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3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" name="Google Shape;3866;p3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" name="Google Shape;3867;p3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" name="Google Shape;3868;p3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" name="Google Shape;3869;p3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" name="Google Shape;3870;p3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" name="Google Shape;3871;p3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" name="Google Shape;3872;p3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" name="Google Shape;3873;p3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3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3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3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" name="Google Shape;3877;p3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" name="Google Shape;3878;p3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" name="Google Shape;3879;p3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" name="Google Shape;3880;p3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" name="Google Shape;3881;p3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" name="Google Shape;3882;p3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" name="Google Shape;3883;p3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" name="Google Shape;3884;p3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" name="Google Shape;3885;p3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" name="Google Shape;3886;p3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" name="Google Shape;3887;p3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3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3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3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3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3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3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3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" name="Google Shape;3895;p3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" name="Google Shape;3896;p3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" name="Google Shape;3897;p3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" name="Google Shape;3898;p3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" name="Google Shape;3899;p3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" name="Google Shape;3900;p3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" name="Google Shape;3901;p3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" name="Google Shape;3902;p3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" name="Google Shape;3903;p3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" name="Google Shape;3904;p3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" name="Google Shape;3905;p3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" name="Google Shape;3906;p3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" name="Google Shape;3907;p3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3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" name="Google Shape;3909;p3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" name="Google Shape;3910;p3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" name="Google Shape;3911;p3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" name="Google Shape;3912;p3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" name="Google Shape;3913;p3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" name="Google Shape;3914;p3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" name="Google Shape;3915;p3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" name="Google Shape;3916;p3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" name="Google Shape;3917;p3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" name="Google Shape;3918;p3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" name="Google Shape;3919;p3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" name="Google Shape;3920;p3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" name="Google Shape;3921;p3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" name="Google Shape;3922;p3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" name="Google Shape;3923;p3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" name="Google Shape;3924;p3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" name="Google Shape;3925;p3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" name="Google Shape;3926;p3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" name="Google Shape;3927;p3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" name="Google Shape;3928;p3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" name="Google Shape;3929;p3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" name="Google Shape;3930;p3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3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3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3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3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3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3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3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3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3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3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3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3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3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3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3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3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3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3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3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3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3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3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3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3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3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" name="Google Shape;3956;p3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" name="Google Shape;3957;p3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" name="Google Shape;3958;p3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" name="Google Shape;3959;p3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" name="Google Shape;3960;p3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" name="Google Shape;3961;p3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3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3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3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3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3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3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3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3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3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3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3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3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3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3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3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3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3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3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3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3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3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3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3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3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3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3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3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3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3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3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3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3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3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3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3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3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3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3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3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3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4002" name="Google Shape;4002;p3"/>
          <p:cNvSpPr txBox="1"/>
          <p:nvPr>
            <p:ph type="title"/>
          </p:nvPr>
        </p:nvSpPr>
        <p:spPr>
          <a:xfrm rot="-299917">
            <a:off x="2036690" y="2427530"/>
            <a:ext cx="5054423" cy="1066363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67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4003" name="Google Shape;4003;p3"/>
          <p:cNvSpPr txBox="1"/>
          <p:nvPr>
            <p:ph hasCustomPrompt="1" idx="2" type="title"/>
          </p:nvPr>
        </p:nvSpPr>
        <p:spPr>
          <a:xfrm rot="-300231">
            <a:off x="3930037" y="1265600"/>
            <a:ext cx="1069677" cy="1128399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4004" name="Google Shape;4004;p3"/>
          <p:cNvSpPr txBox="1"/>
          <p:nvPr>
            <p:ph idx="1" type="subTitle"/>
          </p:nvPr>
        </p:nvSpPr>
        <p:spPr>
          <a:xfrm rot="-299917">
            <a:off x="2092629" y="3442425"/>
            <a:ext cx="5054423" cy="39869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pic>
        <p:nvPicPr>
          <p:cNvPr id="4005" name="Google Shape;4005;p3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rot="-9138318">
            <a:off x="6653000" y="-1592340"/>
            <a:ext cx="2439574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006" name="Google Shape;4006;p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837749" y="2272575"/>
            <a:ext cx="1802525" cy="1773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007" name="Google Shape;4007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174426" y="3194972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4008" name="Google Shape;4008;p3"/>
          <p:cNvSpPr/>
          <p:nvPr/>
        </p:nvSpPr>
        <p:spPr>
          <a:xfrm rot="10800000">
            <a:off x="7588226" y="436445"/>
            <a:ext cx="1022298" cy="1551740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009" name="Google Shape;4009;p3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rot="-1284691">
            <a:off x="2417400" y="4391425"/>
            <a:ext cx="3006625" cy="2609849"/>
          </a:xfrm>
          <a:prstGeom prst="rect">
            <a:avLst/>
          </a:prstGeom>
          <a:noFill/>
          <a:ln>
            <a:noFill/>
          </a:ln>
        </p:spPr>
      </p:pic>
      <p:sp>
        <p:nvSpPr>
          <p:cNvPr id="4010" name="Google Shape;4010;p3"/>
          <p:cNvSpPr/>
          <p:nvPr/>
        </p:nvSpPr>
        <p:spPr>
          <a:xfrm rot="3899277">
            <a:off x="4820078" y="4076711"/>
            <a:ext cx="675836" cy="1832237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1">
    <p:spTree>
      <p:nvGrpSpPr>
        <p:cNvPr id="34054" name="Shape 34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055" name="Google Shape;34055;p21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34056" name="Google Shape;34056;p2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4057" name="Google Shape;34057;p21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34058" name="Google Shape;34058;p21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9" name="Google Shape;34059;p21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0" name="Google Shape;34060;p21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1" name="Google Shape;34061;p21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2" name="Google Shape;34062;p21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3" name="Google Shape;34063;p21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4" name="Google Shape;34064;p21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5" name="Google Shape;34065;p21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6" name="Google Shape;34066;p21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7" name="Google Shape;34067;p21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8" name="Google Shape;34068;p21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9" name="Google Shape;34069;p21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0" name="Google Shape;34070;p21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1" name="Google Shape;34071;p21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2" name="Google Shape;34072;p21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3" name="Google Shape;34073;p21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4" name="Google Shape;34074;p21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5" name="Google Shape;34075;p21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6" name="Google Shape;34076;p21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7" name="Google Shape;34077;p21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8" name="Google Shape;34078;p21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9" name="Google Shape;34079;p21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0" name="Google Shape;34080;p21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1" name="Google Shape;34081;p21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2" name="Google Shape;34082;p21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3" name="Google Shape;34083;p21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4" name="Google Shape;34084;p21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5" name="Google Shape;34085;p21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6" name="Google Shape;34086;p21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7" name="Google Shape;34087;p21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8" name="Google Shape;34088;p21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9" name="Google Shape;34089;p21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0" name="Google Shape;34090;p21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1" name="Google Shape;34091;p21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2" name="Google Shape;34092;p21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3" name="Google Shape;34093;p21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4" name="Google Shape;34094;p21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5" name="Google Shape;34095;p21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6" name="Google Shape;34096;p21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7" name="Google Shape;34097;p21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8" name="Google Shape;34098;p21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9" name="Google Shape;34099;p21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0" name="Google Shape;34100;p21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1" name="Google Shape;34101;p21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2" name="Google Shape;34102;p21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3" name="Google Shape;34103;p21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4" name="Google Shape;34104;p21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5" name="Google Shape;34105;p21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6" name="Google Shape;34106;p21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7" name="Google Shape;34107;p21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8" name="Google Shape;34108;p21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9" name="Google Shape;34109;p21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0" name="Google Shape;34110;p21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1" name="Google Shape;34111;p21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2" name="Google Shape;34112;p21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3" name="Google Shape;34113;p21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4" name="Google Shape;34114;p21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5" name="Google Shape;34115;p21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6" name="Google Shape;34116;p21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7" name="Google Shape;34117;p21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8" name="Google Shape;34118;p21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9" name="Google Shape;34119;p21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0" name="Google Shape;34120;p21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1" name="Google Shape;34121;p21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2" name="Google Shape;34122;p21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3" name="Google Shape;34123;p21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4" name="Google Shape;34124;p21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5" name="Google Shape;34125;p21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6" name="Google Shape;34126;p21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7" name="Google Shape;34127;p21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8" name="Google Shape;34128;p21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9" name="Google Shape;34129;p21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0" name="Google Shape;34130;p21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1" name="Google Shape;34131;p21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2" name="Google Shape;34132;p21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3" name="Google Shape;34133;p21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4" name="Google Shape;34134;p21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5" name="Google Shape;34135;p21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6" name="Google Shape;34136;p21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7" name="Google Shape;34137;p21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8" name="Google Shape;34138;p21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9" name="Google Shape;34139;p21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0" name="Google Shape;34140;p21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1" name="Google Shape;34141;p21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2" name="Google Shape;34142;p21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3" name="Google Shape;34143;p21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4" name="Google Shape;34144;p21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5" name="Google Shape;34145;p21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6" name="Google Shape;34146;p21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7" name="Google Shape;34147;p21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8" name="Google Shape;34148;p21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9" name="Google Shape;34149;p21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0" name="Google Shape;34150;p21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1" name="Google Shape;34151;p21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2" name="Google Shape;34152;p21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3" name="Google Shape;34153;p21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4" name="Google Shape;34154;p21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5" name="Google Shape;34155;p21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6" name="Google Shape;34156;p21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7" name="Google Shape;34157;p21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8" name="Google Shape;34158;p21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9" name="Google Shape;34159;p21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0" name="Google Shape;34160;p21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1" name="Google Shape;34161;p21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2" name="Google Shape;34162;p21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3" name="Google Shape;34163;p21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4" name="Google Shape;34164;p21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5" name="Google Shape;34165;p21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6" name="Google Shape;34166;p21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7" name="Google Shape;34167;p21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8" name="Google Shape;34168;p21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9" name="Google Shape;34169;p21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0" name="Google Shape;34170;p21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1" name="Google Shape;34171;p21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2" name="Google Shape;34172;p21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3" name="Google Shape;34173;p21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4" name="Google Shape;34174;p21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5" name="Google Shape;34175;p21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6" name="Google Shape;34176;p21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7" name="Google Shape;34177;p21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8" name="Google Shape;34178;p21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9" name="Google Shape;34179;p21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0" name="Google Shape;34180;p21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1" name="Google Shape;34181;p21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2" name="Google Shape;34182;p21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3" name="Google Shape;34183;p21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4" name="Google Shape;34184;p21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5" name="Google Shape;34185;p21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6" name="Google Shape;34186;p21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7" name="Google Shape;34187;p21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8" name="Google Shape;34188;p21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9" name="Google Shape;34189;p21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0" name="Google Shape;34190;p21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1" name="Google Shape;34191;p21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2" name="Google Shape;34192;p21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3" name="Google Shape;34193;p21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4" name="Google Shape;34194;p21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5" name="Google Shape;34195;p21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6" name="Google Shape;34196;p21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7" name="Google Shape;34197;p21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8" name="Google Shape;34198;p21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9" name="Google Shape;34199;p21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0" name="Google Shape;34200;p21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1" name="Google Shape;34201;p21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2" name="Google Shape;34202;p21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3" name="Google Shape;34203;p21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4" name="Google Shape;34204;p21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5" name="Google Shape;34205;p21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6" name="Google Shape;34206;p21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7" name="Google Shape;34207;p21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8" name="Google Shape;34208;p21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9" name="Google Shape;34209;p21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0" name="Google Shape;34210;p21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1" name="Google Shape;34211;p21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2" name="Google Shape;34212;p21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3" name="Google Shape;34213;p21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4" name="Google Shape;34214;p21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5" name="Google Shape;34215;p21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6" name="Google Shape;34216;p21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7" name="Google Shape;34217;p21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8" name="Google Shape;34218;p21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9" name="Google Shape;34219;p21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0" name="Google Shape;34220;p21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1" name="Google Shape;34221;p21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2" name="Google Shape;34222;p21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3" name="Google Shape;34223;p21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4" name="Google Shape;34224;p21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5" name="Google Shape;34225;p21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6" name="Google Shape;34226;p21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7" name="Google Shape;34227;p21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8" name="Google Shape;34228;p21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9" name="Google Shape;34229;p21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0" name="Google Shape;34230;p21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1" name="Google Shape;34231;p21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2" name="Google Shape;34232;p21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3" name="Google Shape;34233;p21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4" name="Google Shape;34234;p21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5" name="Google Shape;34235;p21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6" name="Google Shape;34236;p21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7" name="Google Shape;34237;p21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8" name="Google Shape;34238;p21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9" name="Google Shape;34239;p21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0" name="Google Shape;34240;p21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1" name="Google Shape;34241;p21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2" name="Google Shape;34242;p21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3" name="Google Shape;34243;p21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4" name="Google Shape;34244;p21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5" name="Google Shape;34245;p21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6" name="Google Shape;34246;p21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7" name="Google Shape;34247;p21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8" name="Google Shape;34248;p21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9" name="Google Shape;34249;p21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0" name="Google Shape;34250;p21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1" name="Google Shape;34251;p21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2" name="Google Shape;34252;p21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3" name="Google Shape;34253;p21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4" name="Google Shape;34254;p21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5" name="Google Shape;34255;p21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6" name="Google Shape;34256;p21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7" name="Google Shape;34257;p21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8" name="Google Shape;34258;p21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9" name="Google Shape;34259;p21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0" name="Google Shape;34260;p21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1" name="Google Shape;34261;p21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2" name="Google Shape;34262;p21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3" name="Google Shape;34263;p21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4" name="Google Shape;34264;p21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5" name="Google Shape;34265;p21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6" name="Google Shape;34266;p21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7" name="Google Shape;34267;p21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8" name="Google Shape;34268;p21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9" name="Google Shape;34269;p21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0" name="Google Shape;34270;p21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1" name="Google Shape;34271;p21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2" name="Google Shape;34272;p21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3" name="Google Shape;34273;p21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4" name="Google Shape;34274;p21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5" name="Google Shape;34275;p21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6" name="Google Shape;34276;p21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7" name="Google Shape;34277;p21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8" name="Google Shape;34278;p21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9" name="Google Shape;34279;p21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0" name="Google Shape;34280;p21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1" name="Google Shape;34281;p21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2" name="Google Shape;34282;p21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3" name="Google Shape;34283;p21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4" name="Google Shape;34284;p21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5" name="Google Shape;34285;p21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6" name="Google Shape;34286;p21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7" name="Google Shape;34287;p21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8" name="Google Shape;34288;p21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89" name="Google Shape;34289;p21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0" name="Google Shape;34290;p21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1" name="Google Shape;34291;p21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2" name="Google Shape;34292;p21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3" name="Google Shape;34293;p21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4" name="Google Shape;34294;p21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5" name="Google Shape;34295;p21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6" name="Google Shape;34296;p21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7" name="Google Shape;34297;p21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8" name="Google Shape;34298;p21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99" name="Google Shape;34299;p21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0" name="Google Shape;34300;p21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1" name="Google Shape;34301;p21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2" name="Google Shape;34302;p21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3" name="Google Shape;34303;p21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4" name="Google Shape;34304;p21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5" name="Google Shape;34305;p21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6" name="Google Shape;34306;p21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7" name="Google Shape;34307;p21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8" name="Google Shape;34308;p21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09" name="Google Shape;34309;p21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0" name="Google Shape;34310;p21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1" name="Google Shape;34311;p21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2" name="Google Shape;34312;p21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3" name="Google Shape;34313;p21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4" name="Google Shape;34314;p21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5" name="Google Shape;34315;p21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6" name="Google Shape;34316;p21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7" name="Google Shape;34317;p21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8" name="Google Shape;34318;p21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9" name="Google Shape;34319;p21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0" name="Google Shape;34320;p21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1" name="Google Shape;34321;p21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2" name="Google Shape;34322;p21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3" name="Google Shape;34323;p21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4" name="Google Shape;34324;p21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5" name="Google Shape;34325;p21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6" name="Google Shape;34326;p21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7" name="Google Shape;34327;p21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8" name="Google Shape;34328;p21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9" name="Google Shape;34329;p21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0" name="Google Shape;34330;p21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1" name="Google Shape;34331;p21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2" name="Google Shape;34332;p21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3" name="Google Shape;34333;p21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4" name="Google Shape;34334;p21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5" name="Google Shape;34335;p21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6" name="Google Shape;34336;p21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7" name="Google Shape;34337;p21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8" name="Google Shape;34338;p21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9" name="Google Shape;34339;p21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0" name="Google Shape;34340;p21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1" name="Google Shape;34341;p21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2" name="Google Shape;34342;p21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3" name="Google Shape;34343;p21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4" name="Google Shape;34344;p21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5" name="Google Shape;34345;p21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6" name="Google Shape;34346;p21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7" name="Google Shape;34347;p21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8" name="Google Shape;34348;p21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9" name="Google Shape;34349;p21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0" name="Google Shape;34350;p21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1" name="Google Shape;34351;p21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2" name="Google Shape;34352;p21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3" name="Google Shape;34353;p21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4" name="Google Shape;34354;p21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5" name="Google Shape;34355;p21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6" name="Google Shape;34356;p21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7" name="Google Shape;34357;p21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8" name="Google Shape;34358;p21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9" name="Google Shape;34359;p21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0" name="Google Shape;34360;p21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1" name="Google Shape;34361;p21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2" name="Google Shape;34362;p21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3" name="Google Shape;34363;p21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4" name="Google Shape;34364;p21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5" name="Google Shape;34365;p21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6" name="Google Shape;34366;p21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7" name="Google Shape;34367;p21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8" name="Google Shape;34368;p21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9" name="Google Shape;34369;p21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0" name="Google Shape;34370;p21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1" name="Google Shape;34371;p21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2" name="Google Shape;34372;p21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3" name="Google Shape;34373;p21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4" name="Google Shape;34374;p21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5" name="Google Shape;34375;p21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6" name="Google Shape;34376;p21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7" name="Google Shape;34377;p21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8" name="Google Shape;34378;p21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9" name="Google Shape;34379;p21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0" name="Google Shape;34380;p21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1" name="Google Shape;34381;p21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2" name="Google Shape;34382;p21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3" name="Google Shape;34383;p21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4" name="Google Shape;34384;p21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5" name="Google Shape;34385;p21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6" name="Google Shape;34386;p21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7" name="Google Shape;34387;p21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8" name="Google Shape;34388;p21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9" name="Google Shape;34389;p21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0" name="Google Shape;34390;p21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1" name="Google Shape;34391;p21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2" name="Google Shape;34392;p21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3" name="Google Shape;34393;p21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4" name="Google Shape;34394;p21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5" name="Google Shape;34395;p21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6" name="Google Shape;34396;p21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7" name="Google Shape;34397;p21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8" name="Google Shape;34398;p21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9" name="Google Shape;34399;p21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0" name="Google Shape;34400;p21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1" name="Google Shape;34401;p21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2" name="Google Shape;34402;p21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3" name="Google Shape;34403;p21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4" name="Google Shape;34404;p21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5" name="Google Shape;34405;p21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6" name="Google Shape;34406;p21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7" name="Google Shape;34407;p21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8" name="Google Shape;34408;p21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9" name="Google Shape;34409;p21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0" name="Google Shape;34410;p21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1" name="Google Shape;34411;p21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2" name="Google Shape;34412;p21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3" name="Google Shape;34413;p21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4" name="Google Shape;34414;p21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5" name="Google Shape;34415;p21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6" name="Google Shape;34416;p21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7" name="Google Shape;34417;p21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8" name="Google Shape;34418;p21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9" name="Google Shape;34419;p21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0" name="Google Shape;34420;p21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1" name="Google Shape;34421;p21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2" name="Google Shape;34422;p21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3" name="Google Shape;34423;p21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4" name="Google Shape;34424;p21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5" name="Google Shape;34425;p21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6" name="Google Shape;34426;p21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7" name="Google Shape;34427;p21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8" name="Google Shape;34428;p21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9" name="Google Shape;34429;p21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0" name="Google Shape;34430;p21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1" name="Google Shape;34431;p21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2" name="Google Shape;34432;p21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3" name="Google Shape;34433;p21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4" name="Google Shape;34434;p21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5" name="Google Shape;34435;p21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6" name="Google Shape;34436;p21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7" name="Google Shape;34437;p21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8" name="Google Shape;34438;p21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9" name="Google Shape;34439;p21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0" name="Google Shape;34440;p21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1" name="Google Shape;34441;p21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2" name="Google Shape;34442;p21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3" name="Google Shape;34443;p21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4" name="Google Shape;34444;p21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5" name="Google Shape;34445;p21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6" name="Google Shape;34446;p21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7" name="Google Shape;34447;p21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8" name="Google Shape;34448;p21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9" name="Google Shape;34449;p21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0" name="Google Shape;34450;p21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1" name="Google Shape;34451;p21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2" name="Google Shape;34452;p21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3" name="Google Shape;34453;p21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4" name="Google Shape;34454;p21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5" name="Google Shape;34455;p21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6" name="Google Shape;34456;p21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7" name="Google Shape;34457;p21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8" name="Google Shape;34458;p21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9" name="Google Shape;34459;p21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0" name="Google Shape;34460;p21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1" name="Google Shape;34461;p21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2" name="Google Shape;34462;p21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3" name="Google Shape;34463;p21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4" name="Google Shape;34464;p21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5" name="Google Shape;34465;p21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6" name="Google Shape;34466;p21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7" name="Google Shape;34467;p21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8" name="Google Shape;34468;p21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9" name="Google Shape;34469;p21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0" name="Google Shape;34470;p21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1" name="Google Shape;34471;p21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2" name="Google Shape;34472;p21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3" name="Google Shape;34473;p21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4" name="Google Shape;34474;p21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5" name="Google Shape;34475;p21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6" name="Google Shape;34476;p21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7" name="Google Shape;34477;p21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8" name="Google Shape;34478;p21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9" name="Google Shape;34479;p21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0" name="Google Shape;34480;p21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1" name="Google Shape;34481;p21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2" name="Google Shape;34482;p21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3" name="Google Shape;34483;p21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4" name="Google Shape;34484;p21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5" name="Google Shape;34485;p21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6" name="Google Shape;34486;p21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7" name="Google Shape;34487;p21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8" name="Google Shape;34488;p21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9" name="Google Shape;34489;p21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0" name="Google Shape;34490;p21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1" name="Google Shape;34491;p21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2" name="Google Shape;34492;p21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3" name="Google Shape;34493;p21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4" name="Google Shape;34494;p21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5" name="Google Shape;34495;p21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6" name="Google Shape;34496;p21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7" name="Google Shape;34497;p21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8" name="Google Shape;34498;p21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9" name="Google Shape;34499;p21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0" name="Google Shape;34500;p21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1" name="Google Shape;34501;p21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2" name="Google Shape;34502;p21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3" name="Google Shape;34503;p21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4" name="Google Shape;34504;p21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5" name="Google Shape;34505;p21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6" name="Google Shape;34506;p21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7" name="Google Shape;34507;p21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8" name="Google Shape;34508;p21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9" name="Google Shape;34509;p21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0" name="Google Shape;34510;p21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1" name="Google Shape;34511;p21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2" name="Google Shape;34512;p21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3" name="Google Shape;34513;p21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4" name="Google Shape;34514;p21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5" name="Google Shape;34515;p21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6" name="Google Shape;34516;p21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7" name="Google Shape;34517;p21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8" name="Google Shape;34518;p21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9" name="Google Shape;34519;p21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0" name="Google Shape;34520;p21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1" name="Google Shape;34521;p21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2" name="Google Shape;34522;p21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3" name="Google Shape;34523;p21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4" name="Google Shape;34524;p21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5" name="Google Shape;34525;p21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6" name="Google Shape;34526;p21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7" name="Google Shape;34527;p21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8" name="Google Shape;34528;p21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9" name="Google Shape;34529;p21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0" name="Google Shape;34530;p21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1" name="Google Shape;34531;p21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2" name="Google Shape;34532;p21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3" name="Google Shape;34533;p21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4" name="Google Shape;34534;p21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5" name="Google Shape;34535;p21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6" name="Google Shape;34536;p21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7" name="Google Shape;34537;p21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8" name="Google Shape;34538;p21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9" name="Google Shape;34539;p21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0" name="Google Shape;34540;p21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1" name="Google Shape;34541;p21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2" name="Google Shape;34542;p21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3" name="Google Shape;34543;p21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4" name="Google Shape;34544;p21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5" name="Google Shape;34545;p21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6" name="Google Shape;34546;p21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7" name="Google Shape;34547;p21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8" name="Google Shape;34548;p21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9" name="Google Shape;34549;p21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0" name="Google Shape;34550;p21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1" name="Google Shape;34551;p21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2" name="Google Shape;34552;p21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3" name="Google Shape;34553;p21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4" name="Google Shape;34554;p21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5" name="Google Shape;34555;p21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6" name="Google Shape;34556;p21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7" name="Google Shape;34557;p21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8" name="Google Shape;34558;p21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9" name="Google Shape;34559;p21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0" name="Google Shape;34560;p21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1" name="Google Shape;34561;p21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2" name="Google Shape;34562;p21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3" name="Google Shape;34563;p21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4" name="Google Shape;34564;p21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5" name="Google Shape;34565;p21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6" name="Google Shape;34566;p21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7" name="Google Shape;34567;p21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8" name="Google Shape;34568;p21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69" name="Google Shape;34569;p21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0" name="Google Shape;34570;p21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1" name="Google Shape;34571;p21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2" name="Google Shape;34572;p21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3" name="Google Shape;34573;p21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4" name="Google Shape;34574;p21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5" name="Google Shape;34575;p21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6" name="Google Shape;34576;p21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7" name="Google Shape;34577;p21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8" name="Google Shape;34578;p21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79" name="Google Shape;34579;p21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0" name="Google Shape;34580;p21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1" name="Google Shape;34581;p21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2" name="Google Shape;34582;p21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3" name="Google Shape;34583;p21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4" name="Google Shape;34584;p21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5" name="Google Shape;34585;p21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6" name="Google Shape;34586;p21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7" name="Google Shape;34587;p21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8" name="Google Shape;34588;p21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89" name="Google Shape;34589;p21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0" name="Google Shape;34590;p21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1" name="Google Shape;34591;p21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2" name="Google Shape;34592;p21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3" name="Google Shape;34593;p21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4" name="Google Shape;34594;p21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5" name="Google Shape;34595;p21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6" name="Google Shape;34596;p21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7" name="Google Shape;34597;p21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8" name="Google Shape;34598;p21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9" name="Google Shape;34599;p21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0" name="Google Shape;34600;p21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1" name="Google Shape;34601;p21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2" name="Google Shape;34602;p21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3" name="Google Shape;34603;p21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4" name="Google Shape;34604;p21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5" name="Google Shape;34605;p21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6" name="Google Shape;34606;p21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7" name="Google Shape;34607;p21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8" name="Google Shape;34608;p21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9" name="Google Shape;34609;p21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0" name="Google Shape;34610;p21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1" name="Google Shape;34611;p21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2" name="Google Shape;34612;p21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3" name="Google Shape;34613;p21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4" name="Google Shape;34614;p21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5" name="Google Shape;34615;p21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6" name="Google Shape;34616;p21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7" name="Google Shape;34617;p21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8" name="Google Shape;34618;p21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19" name="Google Shape;34619;p21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0" name="Google Shape;34620;p21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1" name="Google Shape;34621;p21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2" name="Google Shape;34622;p21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3" name="Google Shape;34623;p21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4" name="Google Shape;34624;p21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5" name="Google Shape;34625;p21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6" name="Google Shape;34626;p21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7" name="Google Shape;34627;p21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8" name="Google Shape;34628;p21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29" name="Google Shape;34629;p21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0" name="Google Shape;34630;p21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1" name="Google Shape;34631;p21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2" name="Google Shape;34632;p21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3" name="Google Shape;34633;p21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4" name="Google Shape;34634;p21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5" name="Google Shape;34635;p21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6" name="Google Shape;34636;p21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7" name="Google Shape;34637;p21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8" name="Google Shape;34638;p21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9" name="Google Shape;34639;p21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0" name="Google Shape;34640;p21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1" name="Google Shape;34641;p21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2" name="Google Shape;34642;p21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3" name="Google Shape;34643;p21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4" name="Google Shape;34644;p21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5" name="Google Shape;34645;p21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6" name="Google Shape;34646;p21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7" name="Google Shape;34647;p21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8" name="Google Shape;34648;p21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9" name="Google Shape;34649;p21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0" name="Google Shape;34650;p21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1" name="Google Shape;34651;p21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2" name="Google Shape;34652;p21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3" name="Google Shape;34653;p21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4" name="Google Shape;34654;p21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5" name="Google Shape;34655;p21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6" name="Google Shape;34656;p21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7" name="Google Shape;34657;p21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8" name="Google Shape;34658;p21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59" name="Google Shape;34659;p21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0" name="Google Shape;34660;p21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1" name="Google Shape;34661;p21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2" name="Google Shape;34662;p21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3" name="Google Shape;34663;p21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4" name="Google Shape;34664;p21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5" name="Google Shape;34665;p21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6" name="Google Shape;34666;p21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7" name="Google Shape;34667;p21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8" name="Google Shape;34668;p21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69" name="Google Shape;34669;p21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0" name="Google Shape;34670;p21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1" name="Google Shape;34671;p21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2" name="Google Shape;34672;p21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3" name="Google Shape;34673;p21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4" name="Google Shape;34674;p21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5" name="Google Shape;34675;p21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6" name="Google Shape;34676;p21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7" name="Google Shape;34677;p21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8" name="Google Shape;34678;p21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9" name="Google Shape;34679;p21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0" name="Google Shape;34680;p21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1" name="Google Shape;34681;p21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2" name="Google Shape;34682;p21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3" name="Google Shape;34683;p21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4" name="Google Shape;34684;p21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5" name="Google Shape;34685;p21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6" name="Google Shape;34686;p21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7" name="Google Shape;34687;p21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8" name="Google Shape;34688;p21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9" name="Google Shape;34689;p21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0" name="Google Shape;34690;p21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1" name="Google Shape;34691;p21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2" name="Google Shape;34692;p21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3" name="Google Shape;34693;p21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4" name="Google Shape;34694;p21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5" name="Google Shape;34695;p21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6" name="Google Shape;34696;p21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7" name="Google Shape;34697;p21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8" name="Google Shape;34698;p21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9" name="Google Shape;34699;p21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0" name="Google Shape;34700;p21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1" name="Google Shape;34701;p21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2" name="Google Shape;34702;p21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3" name="Google Shape;34703;p21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4" name="Google Shape;34704;p21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5" name="Google Shape;34705;p21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6" name="Google Shape;34706;p21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7" name="Google Shape;34707;p21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8" name="Google Shape;34708;p21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9" name="Google Shape;34709;p21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0" name="Google Shape;34710;p21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1" name="Google Shape;34711;p21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2" name="Google Shape;34712;p21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3" name="Google Shape;34713;p21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4" name="Google Shape;34714;p21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5" name="Google Shape;34715;p21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6" name="Google Shape;34716;p21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7" name="Google Shape;34717;p21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8" name="Google Shape;34718;p21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19" name="Google Shape;34719;p21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0" name="Google Shape;34720;p21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1" name="Google Shape;34721;p21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2" name="Google Shape;34722;p21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3" name="Google Shape;34723;p21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4" name="Google Shape;34724;p21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5" name="Google Shape;34725;p21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6" name="Google Shape;34726;p21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7" name="Google Shape;34727;p21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8" name="Google Shape;34728;p21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29" name="Google Shape;34729;p21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0" name="Google Shape;34730;p21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1" name="Google Shape;34731;p21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2" name="Google Shape;34732;p21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3" name="Google Shape;34733;p21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4" name="Google Shape;34734;p21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5" name="Google Shape;34735;p21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6" name="Google Shape;34736;p21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7" name="Google Shape;34737;p21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8" name="Google Shape;34738;p21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39" name="Google Shape;34739;p21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0" name="Google Shape;34740;p21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1" name="Google Shape;34741;p21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2" name="Google Shape;34742;p21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3" name="Google Shape;34743;p21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4" name="Google Shape;34744;p21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5" name="Google Shape;34745;p21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6" name="Google Shape;34746;p21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7" name="Google Shape;34747;p21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8" name="Google Shape;34748;p21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49" name="Google Shape;34749;p21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0" name="Google Shape;34750;p21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1" name="Google Shape;34751;p21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2" name="Google Shape;34752;p21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3" name="Google Shape;34753;p21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4" name="Google Shape;34754;p21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5" name="Google Shape;34755;p21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6" name="Google Shape;34756;p21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7" name="Google Shape;34757;p21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8" name="Google Shape;34758;p21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9" name="Google Shape;34759;p21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0" name="Google Shape;34760;p21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1" name="Google Shape;34761;p21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2" name="Google Shape;34762;p21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3" name="Google Shape;34763;p21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4" name="Google Shape;34764;p21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5" name="Google Shape;34765;p21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6" name="Google Shape;34766;p21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7" name="Google Shape;34767;p21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8" name="Google Shape;34768;p21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9" name="Google Shape;34769;p21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0" name="Google Shape;34770;p21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1" name="Google Shape;34771;p21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2" name="Google Shape;34772;p21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3" name="Google Shape;34773;p21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4" name="Google Shape;34774;p21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5" name="Google Shape;34775;p21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6" name="Google Shape;34776;p21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7" name="Google Shape;34777;p21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8" name="Google Shape;34778;p21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9" name="Google Shape;34779;p21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0" name="Google Shape;34780;p21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1" name="Google Shape;34781;p21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2" name="Google Shape;34782;p21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3" name="Google Shape;34783;p21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4" name="Google Shape;34784;p21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5" name="Google Shape;34785;p21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6" name="Google Shape;34786;p21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7" name="Google Shape;34787;p21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8" name="Google Shape;34788;p21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89" name="Google Shape;34789;p21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0" name="Google Shape;34790;p21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1" name="Google Shape;34791;p21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2" name="Google Shape;34792;p21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3" name="Google Shape;34793;p21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4" name="Google Shape;34794;p21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5" name="Google Shape;34795;p21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6" name="Google Shape;34796;p21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7" name="Google Shape;34797;p21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8" name="Google Shape;34798;p21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99" name="Google Shape;34799;p21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0" name="Google Shape;34800;p21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1" name="Google Shape;34801;p21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2" name="Google Shape;34802;p21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3" name="Google Shape;34803;p21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4" name="Google Shape;34804;p21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5" name="Google Shape;34805;p21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6" name="Google Shape;34806;p21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7" name="Google Shape;34807;p21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8" name="Google Shape;34808;p21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9" name="Google Shape;34809;p21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0" name="Google Shape;34810;p21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1" name="Google Shape;34811;p21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2" name="Google Shape;34812;p21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3" name="Google Shape;34813;p21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4" name="Google Shape;34814;p21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5" name="Google Shape;34815;p21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6" name="Google Shape;34816;p21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7" name="Google Shape;34817;p21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8" name="Google Shape;34818;p21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9" name="Google Shape;34819;p21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0" name="Google Shape;34820;p21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1" name="Google Shape;34821;p21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2" name="Google Shape;34822;p21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3" name="Google Shape;34823;p21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4" name="Google Shape;34824;p21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5" name="Google Shape;34825;p21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6" name="Google Shape;34826;p21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7" name="Google Shape;34827;p21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8" name="Google Shape;34828;p21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9" name="Google Shape;34829;p21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0" name="Google Shape;34830;p21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1" name="Google Shape;34831;p21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2" name="Google Shape;34832;p21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3" name="Google Shape;34833;p21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4" name="Google Shape;34834;p21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5" name="Google Shape;34835;p21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6" name="Google Shape;34836;p21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7" name="Google Shape;34837;p21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8" name="Google Shape;34838;p21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39" name="Google Shape;34839;p21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0" name="Google Shape;34840;p21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1" name="Google Shape;34841;p21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2" name="Google Shape;34842;p21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3" name="Google Shape;34843;p21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4" name="Google Shape;34844;p21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5" name="Google Shape;34845;p21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6" name="Google Shape;34846;p21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7" name="Google Shape;34847;p21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8" name="Google Shape;34848;p21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49" name="Google Shape;34849;p21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0" name="Google Shape;34850;p21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1" name="Google Shape;34851;p21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2" name="Google Shape;34852;p21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3" name="Google Shape;34853;p21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4" name="Google Shape;34854;p21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5" name="Google Shape;34855;p21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6" name="Google Shape;34856;p21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7" name="Google Shape;34857;p21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8" name="Google Shape;34858;p21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9" name="Google Shape;34859;p21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0" name="Google Shape;34860;p21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1" name="Google Shape;34861;p21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2" name="Google Shape;34862;p21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3" name="Google Shape;34863;p21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4" name="Google Shape;34864;p21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5" name="Google Shape;34865;p21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6" name="Google Shape;34866;p21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7" name="Google Shape;34867;p21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8" name="Google Shape;34868;p21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9" name="Google Shape;34869;p21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0" name="Google Shape;34870;p21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1" name="Google Shape;34871;p21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2" name="Google Shape;34872;p21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3" name="Google Shape;34873;p21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4" name="Google Shape;34874;p21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5" name="Google Shape;34875;p21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6" name="Google Shape;34876;p21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7" name="Google Shape;34877;p21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8" name="Google Shape;34878;p21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9" name="Google Shape;34879;p21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0" name="Google Shape;34880;p21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1" name="Google Shape;34881;p21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2" name="Google Shape;34882;p21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3" name="Google Shape;34883;p21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4" name="Google Shape;34884;p21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5" name="Google Shape;34885;p21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6" name="Google Shape;34886;p21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7" name="Google Shape;34887;p21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8" name="Google Shape;34888;p21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89" name="Google Shape;34889;p21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0" name="Google Shape;34890;p21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1" name="Google Shape;34891;p21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2" name="Google Shape;34892;p21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3" name="Google Shape;34893;p21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4" name="Google Shape;34894;p21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5" name="Google Shape;34895;p21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6" name="Google Shape;34896;p21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7" name="Google Shape;34897;p21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8" name="Google Shape;34898;p21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99" name="Google Shape;34899;p21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0" name="Google Shape;34900;p21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1" name="Google Shape;34901;p21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2" name="Google Shape;34902;p21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3" name="Google Shape;34903;p21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4" name="Google Shape;34904;p21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5" name="Google Shape;34905;p21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6" name="Google Shape;34906;p21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7" name="Google Shape;34907;p21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8" name="Google Shape;34908;p21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9" name="Google Shape;34909;p21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0" name="Google Shape;34910;p21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1" name="Google Shape;34911;p21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2" name="Google Shape;34912;p21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3" name="Google Shape;34913;p21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4" name="Google Shape;34914;p21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5" name="Google Shape;34915;p21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6" name="Google Shape;34916;p21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7" name="Google Shape;34917;p21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8" name="Google Shape;34918;p21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9" name="Google Shape;34919;p21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0" name="Google Shape;34920;p21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1" name="Google Shape;34921;p21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2" name="Google Shape;34922;p21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3" name="Google Shape;34923;p21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4" name="Google Shape;34924;p21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5" name="Google Shape;34925;p21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6" name="Google Shape;34926;p21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7" name="Google Shape;34927;p21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8" name="Google Shape;34928;p21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9" name="Google Shape;34929;p21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0" name="Google Shape;34930;p21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1" name="Google Shape;34931;p21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2" name="Google Shape;34932;p21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3" name="Google Shape;34933;p21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4" name="Google Shape;34934;p21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5" name="Google Shape;34935;p21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6" name="Google Shape;34936;p21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7" name="Google Shape;34937;p21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8" name="Google Shape;34938;p21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39" name="Google Shape;34939;p21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0" name="Google Shape;34940;p21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1" name="Google Shape;34941;p21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2" name="Google Shape;34942;p21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3" name="Google Shape;34943;p21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4" name="Google Shape;34944;p21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5" name="Google Shape;34945;p21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6" name="Google Shape;34946;p21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7" name="Google Shape;34947;p21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8" name="Google Shape;34948;p21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49" name="Google Shape;34949;p21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0" name="Google Shape;34950;p21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1" name="Google Shape;34951;p21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2" name="Google Shape;34952;p21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3" name="Google Shape;34953;p21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4" name="Google Shape;34954;p21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5" name="Google Shape;34955;p21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6" name="Google Shape;34956;p21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7" name="Google Shape;34957;p21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8" name="Google Shape;34958;p21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9" name="Google Shape;34959;p21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0" name="Google Shape;34960;p21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1" name="Google Shape;34961;p21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2" name="Google Shape;34962;p21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3" name="Google Shape;34963;p21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4" name="Google Shape;34964;p21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5" name="Google Shape;34965;p21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6" name="Google Shape;34966;p21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7" name="Google Shape;34967;p21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8" name="Google Shape;34968;p21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69" name="Google Shape;34969;p21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0" name="Google Shape;34970;p21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1" name="Google Shape;34971;p21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2" name="Google Shape;34972;p21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3" name="Google Shape;34973;p21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4" name="Google Shape;34974;p21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5" name="Google Shape;34975;p21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6" name="Google Shape;34976;p21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7" name="Google Shape;34977;p21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8" name="Google Shape;34978;p21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79" name="Google Shape;34979;p21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0" name="Google Shape;34980;p21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1" name="Google Shape;34981;p21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2" name="Google Shape;34982;p21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3" name="Google Shape;34983;p21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4" name="Google Shape;34984;p21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5" name="Google Shape;34985;p21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6" name="Google Shape;34986;p21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7" name="Google Shape;34987;p21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8" name="Google Shape;34988;p21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89" name="Google Shape;34989;p21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0" name="Google Shape;34990;p21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1" name="Google Shape;34991;p21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2" name="Google Shape;34992;p21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3" name="Google Shape;34993;p21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4" name="Google Shape;34994;p21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5" name="Google Shape;34995;p21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6" name="Google Shape;34996;p21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7" name="Google Shape;34997;p21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8" name="Google Shape;34998;p21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99" name="Google Shape;34999;p21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0" name="Google Shape;35000;p21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1" name="Google Shape;35001;p21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2" name="Google Shape;35002;p21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3" name="Google Shape;35003;p21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4" name="Google Shape;35004;p21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5" name="Google Shape;35005;p21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6" name="Google Shape;35006;p21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7" name="Google Shape;35007;p21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8" name="Google Shape;35008;p21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09" name="Google Shape;35009;p21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0" name="Google Shape;35010;p21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1" name="Google Shape;35011;p21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2" name="Google Shape;35012;p21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3" name="Google Shape;35013;p21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4" name="Google Shape;35014;p21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5" name="Google Shape;35015;p21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6" name="Google Shape;35016;p21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7" name="Google Shape;35017;p21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8" name="Google Shape;35018;p21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19" name="Google Shape;35019;p21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0" name="Google Shape;35020;p21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1" name="Google Shape;35021;p21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2" name="Google Shape;35022;p21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3" name="Google Shape;35023;p21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4" name="Google Shape;35024;p21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5" name="Google Shape;35025;p21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6" name="Google Shape;35026;p21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7" name="Google Shape;35027;p21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8" name="Google Shape;35028;p21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29" name="Google Shape;35029;p21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0" name="Google Shape;35030;p21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1" name="Google Shape;35031;p21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2" name="Google Shape;35032;p21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3" name="Google Shape;35033;p21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4" name="Google Shape;35034;p21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5" name="Google Shape;35035;p21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6" name="Google Shape;35036;p21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7" name="Google Shape;35037;p21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8" name="Google Shape;35038;p21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39" name="Google Shape;35039;p21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0" name="Google Shape;35040;p21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1" name="Google Shape;35041;p21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2" name="Google Shape;35042;p21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3" name="Google Shape;35043;p21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4" name="Google Shape;35044;p21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5" name="Google Shape;35045;p21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6" name="Google Shape;35046;p21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7" name="Google Shape;35047;p21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8" name="Google Shape;35048;p21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49" name="Google Shape;35049;p21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0" name="Google Shape;35050;p21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1" name="Google Shape;35051;p21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2" name="Google Shape;35052;p21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3" name="Google Shape;35053;p21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4" name="Google Shape;35054;p21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5" name="Google Shape;35055;p21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6" name="Google Shape;35056;p21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7" name="Google Shape;35057;p21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8" name="Google Shape;35058;p21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59" name="Google Shape;35059;p21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0" name="Google Shape;35060;p21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1" name="Google Shape;35061;p21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2" name="Google Shape;35062;p21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3" name="Google Shape;35063;p21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4" name="Google Shape;35064;p21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5" name="Google Shape;35065;p21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6" name="Google Shape;35066;p21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7" name="Google Shape;35067;p21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8" name="Google Shape;35068;p21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69" name="Google Shape;35069;p21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0" name="Google Shape;35070;p21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1" name="Google Shape;35071;p21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2" name="Google Shape;35072;p21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3" name="Google Shape;35073;p21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4" name="Google Shape;35074;p21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5" name="Google Shape;35075;p21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6" name="Google Shape;35076;p21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7" name="Google Shape;35077;p21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8" name="Google Shape;35078;p21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79" name="Google Shape;35079;p21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0" name="Google Shape;35080;p21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1" name="Google Shape;35081;p21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2" name="Google Shape;35082;p21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3" name="Google Shape;35083;p21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4" name="Google Shape;35084;p21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5" name="Google Shape;35085;p21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6" name="Google Shape;35086;p21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7" name="Google Shape;35087;p21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8" name="Google Shape;35088;p21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89" name="Google Shape;35089;p21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0" name="Google Shape;35090;p21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1" name="Google Shape;35091;p21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2" name="Google Shape;35092;p21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3" name="Google Shape;35093;p21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4" name="Google Shape;35094;p21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5" name="Google Shape;35095;p21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6" name="Google Shape;35096;p21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7" name="Google Shape;35097;p21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8" name="Google Shape;35098;p21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099" name="Google Shape;35099;p21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0" name="Google Shape;35100;p21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1" name="Google Shape;35101;p21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2" name="Google Shape;35102;p21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3" name="Google Shape;35103;p21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4" name="Google Shape;35104;p21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5" name="Google Shape;35105;p21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6" name="Google Shape;35106;p21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7" name="Google Shape;35107;p21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8" name="Google Shape;35108;p21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09" name="Google Shape;35109;p21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0" name="Google Shape;35110;p21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1" name="Google Shape;35111;p21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2" name="Google Shape;35112;p21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3" name="Google Shape;35113;p21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4" name="Google Shape;35114;p21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5" name="Google Shape;35115;p21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6" name="Google Shape;35116;p21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7" name="Google Shape;35117;p21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8" name="Google Shape;35118;p21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19" name="Google Shape;35119;p21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0" name="Google Shape;35120;p21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1" name="Google Shape;35121;p21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2" name="Google Shape;35122;p21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3" name="Google Shape;35123;p21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4" name="Google Shape;35124;p21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5" name="Google Shape;35125;p21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6" name="Google Shape;35126;p21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7" name="Google Shape;35127;p21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8" name="Google Shape;35128;p21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29" name="Google Shape;35129;p21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0" name="Google Shape;35130;p21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1" name="Google Shape;35131;p21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2" name="Google Shape;35132;p21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3" name="Google Shape;35133;p21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4" name="Google Shape;35134;p21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5" name="Google Shape;35135;p21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6" name="Google Shape;35136;p21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7" name="Google Shape;35137;p21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8" name="Google Shape;35138;p21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39" name="Google Shape;35139;p21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0" name="Google Shape;35140;p21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1" name="Google Shape;35141;p21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2" name="Google Shape;35142;p21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3" name="Google Shape;35143;p21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4" name="Google Shape;35144;p21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5" name="Google Shape;35145;p21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6" name="Google Shape;35146;p21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7" name="Google Shape;35147;p21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8" name="Google Shape;35148;p21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49" name="Google Shape;35149;p21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0" name="Google Shape;35150;p21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1" name="Google Shape;35151;p21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2" name="Google Shape;35152;p21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3" name="Google Shape;35153;p21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4" name="Google Shape;35154;p21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5" name="Google Shape;35155;p21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6" name="Google Shape;35156;p21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7" name="Google Shape;35157;p21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8" name="Google Shape;35158;p21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59" name="Google Shape;35159;p21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0" name="Google Shape;35160;p21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1" name="Google Shape;35161;p21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2" name="Google Shape;35162;p21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3" name="Google Shape;35163;p21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4" name="Google Shape;35164;p21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5" name="Google Shape;35165;p21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6" name="Google Shape;35166;p21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7" name="Google Shape;35167;p21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8" name="Google Shape;35168;p21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69" name="Google Shape;35169;p21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0" name="Google Shape;35170;p21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1" name="Google Shape;35171;p21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2" name="Google Shape;35172;p21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3" name="Google Shape;35173;p21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4" name="Google Shape;35174;p21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5" name="Google Shape;35175;p21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6" name="Google Shape;35176;p21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7" name="Google Shape;35177;p21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8" name="Google Shape;35178;p21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9" name="Google Shape;35179;p21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0" name="Google Shape;35180;p21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1" name="Google Shape;35181;p21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2" name="Google Shape;35182;p21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3" name="Google Shape;35183;p21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4" name="Google Shape;35184;p21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5" name="Google Shape;35185;p21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6" name="Google Shape;35186;p21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7" name="Google Shape;35187;p21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8" name="Google Shape;35188;p21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9" name="Google Shape;35189;p21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0" name="Google Shape;35190;p21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1" name="Google Shape;35191;p21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2" name="Google Shape;35192;p21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3" name="Google Shape;35193;p21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4" name="Google Shape;35194;p21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5" name="Google Shape;35195;p21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6" name="Google Shape;35196;p21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7" name="Google Shape;35197;p21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8" name="Google Shape;35198;p21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99" name="Google Shape;35199;p21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0" name="Google Shape;35200;p21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1" name="Google Shape;35201;p21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2" name="Google Shape;35202;p21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3" name="Google Shape;35203;p21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4" name="Google Shape;35204;p21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5" name="Google Shape;35205;p21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6" name="Google Shape;35206;p21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7" name="Google Shape;35207;p21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8" name="Google Shape;35208;p21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09" name="Google Shape;35209;p21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0" name="Google Shape;35210;p21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1" name="Google Shape;35211;p21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2" name="Google Shape;35212;p21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3" name="Google Shape;35213;p21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4" name="Google Shape;35214;p21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5" name="Google Shape;35215;p21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6" name="Google Shape;35216;p21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7" name="Google Shape;35217;p21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8" name="Google Shape;35218;p21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19" name="Google Shape;35219;p21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0" name="Google Shape;35220;p21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1" name="Google Shape;35221;p21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2" name="Google Shape;35222;p21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3" name="Google Shape;35223;p21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4" name="Google Shape;35224;p21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5" name="Google Shape;35225;p21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6" name="Google Shape;35226;p21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7" name="Google Shape;35227;p21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8" name="Google Shape;35228;p21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29" name="Google Shape;35229;p21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0" name="Google Shape;35230;p21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1" name="Google Shape;35231;p21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2" name="Google Shape;35232;p21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3" name="Google Shape;35233;p21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4" name="Google Shape;35234;p21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5" name="Google Shape;35235;p21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6" name="Google Shape;35236;p21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7" name="Google Shape;35237;p21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8" name="Google Shape;35238;p21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9" name="Google Shape;35239;p21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0" name="Google Shape;35240;p21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1" name="Google Shape;35241;p21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2" name="Google Shape;35242;p21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3" name="Google Shape;35243;p21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4" name="Google Shape;35244;p21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5" name="Google Shape;35245;p21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6" name="Google Shape;35246;p21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7" name="Google Shape;35247;p21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8" name="Google Shape;35248;p21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9" name="Google Shape;35249;p21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0" name="Google Shape;35250;p21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1" name="Google Shape;35251;p21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2" name="Google Shape;35252;p21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3" name="Google Shape;35253;p21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4" name="Google Shape;35254;p21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5" name="Google Shape;35255;p21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6" name="Google Shape;35256;p21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7" name="Google Shape;35257;p21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8" name="Google Shape;35258;p21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9" name="Google Shape;35259;p21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0" name="Google Shape;35260;p21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1" name="Google Shape;35261;p21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2" name="Google Shape;35262;p21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3" name="Google Shape;35263;p21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4" name="Google Shape;35264;p21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5" name="Google Shape;35265;p21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6" name="Google Shape;35266;p21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7" name="Google Shape;35267;p21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8" name="Google Shape;35268;p21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9" name="Google Shape;35269;p21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0" name="Google Shape;35270;p21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1" name="Google Shape;35271;p21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2" name="Google Shape;35272;p21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3" name="Google Shape;35273;p21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4" name="Google Shape;35274;p21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5" name="Google Shape;35275;p21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6" name="Google Shape;35276;p21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7" name="Google Shape;35277;p21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8" name="Google Shape;35278;p21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79" name="Google Shape;35279;p21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0" name="Google Shape;35280;p21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1" name="Google Shape;35281;p21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2" name="Google Shape;35282;p21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3" name="Google Shape;35283;p21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4" name="Google Shape;35284;p21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5" name="Google Shape;35285;p21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6" name="Google Shape;35286;p21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7" name="Google Shape;35287;p21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8" name="Google Shape;35288;p21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89" name="Google Shape;35289;p21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0" name="Google Shape;35290;p21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1" name="Google Shape;35291;p21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2" name="Google Shape;35292;p21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3" name="Google Shape;35293;p21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4" name="Google Shape;35294;p21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5" name="Google Shape;35295;p21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6" name="Google Shape;35296;p21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7" name="Google Shape;35297;p21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8" name="Google Shape;35298;p21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99" name="Google Shape;35299;p21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0" name="Google Shape;35300;p21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1" name="Google Shape;35301;p21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2" name="Google Shape;35302;p21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3" name="Google Shape;35303;p21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4" name="Google Shape;35304;p21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5" name="Google Shape;35305;p21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6" name="Google Shape;35306;p21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7" name="Google Shape;35307;p21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8" name="Google Shape;35308;p21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09" name="Google Shape;35309;p21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0" name="Google Shape;35310;p21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1" name="Google Shape;35311;p21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2" name="Google Shape;35312;p21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3" name="Google Shape;35313;p21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4" name="Google Shape;35314;p21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5" name="Google Shape;35315;p21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6" name="Google Shape;35316;p21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7" name="Google Shape;35317;p21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8" name="Google Shape;35318;p21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9" name="Google Shape;35319;p21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0" name="Google Shape;35320;p21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1" name="Google Shape;35321;p21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2" name="Google Shape;35322;p21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3" name="Google Shape;35323;p21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4" name="Google Shape;35324;p21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5" name="Google Shape;35325;p21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6" name="Google Shape;35326;p21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7" name="Google Shape;35327;p21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8" name="Google Shape;35328;p21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9" name="Google Shape;35329;p21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0" name="Google Shape;35330;p21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1" name="Google Shape;35331;p21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2" name="Google Shape;35332;p21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3" name="Google Shape;35333;p21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4" name="Google Shape;35334;p21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5" name="Google Shape;35335;p21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6" name="Google Shape;35336;p21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7" name="Google Shape;35337;p21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8" name="Google Shape;35338;p21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39" name="Google Shape;35339;p21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0" name="Google Shape;35340;p21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1" name="Google Shape;35341;p21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2" name="Google Shape;35342;p21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3" name="Google Shape;35343;p21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4" name="Google Shape;35344;p21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5" name="Google Shape;35345;p21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6" name="Google Shape;35346;p21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7" name="Google Shape;35347;p21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8" name="Google Shape;35348;p21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9" name="Google Shape;35349;p21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0" name="Google Shape;35350;p21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1" name="Google Shape;35351;p21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2" name="Google Shape;35352;p21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3" name="Google Shape;35353;p21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4" name="Google Shape;35354;p21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5" name="Google Shape;35355;p21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6" name="Google Shape;35356;p21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7" name="Google Shape;35357;p21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8" name="Google Shape;35358;p21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9" name="Google Shape;35359;p21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0" name="Google Shape;35360;p21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1" name="Google Shape;35361;p21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2" name="Google Shape;35362;p21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3" name="Google Shape;35363;p21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4" name="Google Shape;35364;p21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5" name="Google Shape;35365;p21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6" name="Google Shape;35366;p21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7" name="Google Shape;35367;p21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8" name="Google Shape;35368;p21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9" name="Google Shape;35369;p21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0" name="Google Shape;35370;p21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1" name="Google Shape;35371;p21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2" name="Google Shape;35372;p21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3" name="Google Shape;35373;p21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4" name="Google Shape;35374;p21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5" name="Google Shape;35375;p21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6" name="Google Shape;35376;p21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7" name="Google Shape;35377;p21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8" name="Google Shape;35378;p21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9" name="Google Shape;35379;p21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0" name="Google Shape;35380;p21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1" name="Google Shape;35381;p21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2" name="Google Shape;35382;p21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3" name="Google Shape;35383;p21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4" name="Google Shape;35384;p21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5" name="Google Shape;35385;p21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6" name="Google Shape;35386;p21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7" name="Google Shape;35387;p21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8" name="Google Shape;35388;p21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9" name="Google Shape;35389;p21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0" name="Google Shape;35390;p21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1" name="Google Shape;35391;p21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2" name="Google Shape;35392;p21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3" name="Google Shape;35393;p21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4" name="Google Shape;35394;p21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5" name="Google Shape;35395;p21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6" name="Google Shape;35396;p21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7" name="Google Shape;35397;p21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8" name="Google Shape;35398;p21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9" name="Google Shape;35399;p21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0" name="Google Shape;35400;p21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1" name="Google Shape;35401;p21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2" name="Google Shape;35402;p21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3" name="Google Shape;35403;p21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4" name="Google Shape;35404;p21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5" name="Google Shape;35405;p21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6" name="Google Shape;35406;p21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7" name="Google Shape;35407;p21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8" name="Google Shape;35408;p21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9" name="Google Shape;35409;p21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0" name="Google Shape;35410;p21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1" name="Google Shape;35411;p21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2" name="Google Shape;35412;p21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3" name="Google Shape;35413;p21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4" name="Google Shape;35414;p21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5" name="Google Shape;35415;p21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6" name="Google Shape;35416;p21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7" name="Google Shape;35417;p21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8" name="Google Shape;35418;p21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9" name="Google Shape;35419;p21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0" name="Google Shape;35420;p21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1" name="Google Shape;35421;p21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2" name="Google Shape;35422;p21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3" name="Google Shape;35423;p21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4" name="Google Shape;35424;p21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5" name="Google Shape;35425;p21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6" name="Google Shape;35426;p21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7" name="Google Shape;35427;p21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8" name="Google Shape;35428;p21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9" name="Google Shape;35429;p21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0" name="Google Shape;35430;p21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1" name="Google Shape;35431;p21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2" name="Google Shape;35432;p21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3" name="Google Shape;35433;p21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4" name="Google Shape;35434;p21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5" name="Google Shape;35435;p21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6" name="Google Shape;35436;p21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7" name="Google Shape;35437;p21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8" name="Google Shape;35438;p21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9" name="Google Shape;35439;p21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0" name="Google Shape;35440;p21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1" name="Google Shape;35441;p21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2" name="Google Shape;35442;p21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3" name="Google Shape;35443;p21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4" name="Google Shape;35444;p21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5" name="Google Shape;35445;p21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6" name="Google Shape;35446;p21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7" name="Google Shape;35447;p21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8" name="Google Shape;35448;p21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9" name="Google Shape;35449;p21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0" name="Google Shape;35450;p21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1" name="Google Shape;35451;p21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2" name="Google Shape;35452;p21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3" name="Google Shape;35453;p21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4" name="Google Shape;35454;p21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5" name="Google Shape;35455;p21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6" name="Google Shape;35456;p21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7" name="Google Shape;35457;p21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8" name="Google Shape;35458;p21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9" name="Google Shape;35459;p21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0" name="Google Shape;35460;p21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1" name="Google Shape;35461;p21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2" name="Google Shape;35462;p21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3" name="Google Shape;35463;p21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4" name="Google Shape;35464;p21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5" name="Google Shape;35465;p21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6" name="Google Shape;35466;p21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7" name="Google Shape;35467;p21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8" name="Google Shape;35468;p21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9" name="Google Shape;35469;p21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0" name="Google Shape;35470;p21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1" name="Google Shape;35471;p21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2" name="Google Shape;35472;p21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3" name="Google Shape;35473;p21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4" name="Google Shape;35474;p21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5" name="Google Shape;35475;p21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6" name="Google Shape;35476;p21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7" name="Google Shape;35477;p21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8" name="Google Shape;35478;p21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9" name="Google Shape;35479;p21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0" name="Google Shape;35480;p21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1" name="Google Shape;35481;p21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2" name="Google Shape;35482;p21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3" name="Google Shape;35483;p21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4" name="Google Shape;35484;p21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5" name="Google Shape;35485;p21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6" name="Google Shape;35486;p21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7" name="Google Shape;35487;p21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8" name="Google Shape;35488;p21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9" name="Google Shape;35489;p21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0" name="Google Shape;35490;p21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1" name="Google Shape;35491;p21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2" name="Google Shape;35492;p21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3" name="Google Shape;35493;p21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4" name="Google Shape;35494;p21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5" name="Google Shape;35495;p21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6" name="Google Shape;35496;p21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7" name="Google Shape;35497;p21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8" name="Google Shape;35498;p21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9" name="Google Shape;35499;p21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0" name="Google Shape;35500;p21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1" name="Google Shape;35501;p21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2" name="Google Shape;35502;p21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3" name="Google Shape;35503;p21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4" name="Google Shape;35504;p21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5" name="Google Shape;35505;p21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6" name="Google Shape;35506;p21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7" name="Google Shape;35507;p21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8" name="Google Shape;35508;p21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9" name="Google Shape;35509;p21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0" name="Google Shape;35510;p21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1" name="Google Shape;35511;p21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2" name="Google Shape;35512;p21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3" name="Google Shape;35513;p21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4" name="Google Shape;35514;p21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5" name="Google Shape;35515;p21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6" name="Google Shape;35516;p21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7" name="Google Shape;35517;p21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8" name="Google Shape;35518;p21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9" name="Google Shape;35519;p21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0" name="Google Shape;35520;p21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1" name="Google Shape;35521;p21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2" name="Google Shape;35522;p21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3" name="Google Shape;35523;p21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4" name="Google Shape;35524;p21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5" name="Google Shape;35525;p21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6" name="Google Shape;35526;p21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7" name="Google Shape;35527;p21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8" name="Google Shape;35528;p21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9" name="Google Shape;35529;p21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0" name="Google Shape;35530;p21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1" name="Google Shape;35531;p21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2" name="Google Shape;35532;p21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3" name="Google Shape;35533;p21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4" name="Google Shape;35534;p21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5" name="Google Shape;35535;p21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6" name="Google Shape;35536;p21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7" name="Google Shape;35537;p21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8" name="Google Shape;35538;p21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9" name="Google Shape;35539;p21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0" name="Google Shape;35540;p21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1" name="Google Shape;35541;p21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2" name="Google Shape;35542;p21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3" name="Google Shape;35543;p21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4" name="Google Shape;35544;p21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5" name="Google Shape;35545;p21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6" name="Google Shape;35546;p21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7" name="Google Shape;35547;p21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8" name="Google Shape;35548;p21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9" name="Google Shape;35549;p21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0" name="Google Shape;35550;p21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1" name="Google Shape;35551;p21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2" name="Google Shape;35552;p21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3" name="Google Shape;35553;p21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4" name="Google Shape;35554;p21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5" name="Google Shape;35555;p21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6" name="Google Shape;35556;p21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7" name="Google Shape;35557;p21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8" name="Google Shape;35558;p21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9" name="Google Shape;35559;p21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0" name="Google Shape;35560;p21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1" name="Google Shape;35561;p21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2" name="Google Shape;35562;p21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3" name="Google Shape;35563;p21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4" name="Google Shape;35564;p21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5" name="Google Shape;35565;p21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6" name="Google Shape;35566;p21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7" name="Google Shape;35567;p21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8" name="Google Shape;35568;p21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9" name="Google Shape;35569;p21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0" name="Google Shape;35570;p21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1" name="Google Shape;35571;p21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2" name="Google Shape;35572;p21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3" name="Google Shape;35573;p21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4" name="Google Shape;35574;p21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5" name="Google Shape;35575;p21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6" name="Google Shape;35576;p21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7" name="Google Shape;35577;p21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8" name="Google Shape;35578;p21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9" name="Google Shape;35579;p21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0" name="Google Shape;35580;p21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1" name="Google Shape;35581;p21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2" name="Google Shape;35582;p21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3" name="Google Shape;35583;p21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4" name="Google Shape;35584;p21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5" name="Google Shape;35585;p21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6" name="Google Shape;35586;p21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7" name="Google Shape;35587;p21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8" name="Google Shape;35588;p21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89" name="Google Shape;35589;p21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0" name="Google Shape;35590;p21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1" name="Google Shape;35591;p21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2" name="Google Shape;35592;p21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3" name="Google Shape;35593;p21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4" name="Google Shape;35594;p21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5" name="Google Shape;35595;p21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6" name="Google Shape;35596;p21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7" name="Google Shape;35597;p21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8" name="Google Shape;35598;p21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99" name="Google Shape;35599;p21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0" name="Google Shape;35600;p21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1" name="Google Shape;35601;p21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2" name="Google Shape;35602;p21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3" name="Google Shape;35603;p21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4" name="Google Shape;35604;p21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5" name="Google Shape;35605;p21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6" name="Google Shape;35606;p21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7" name="Google Shape;35607;p21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8" name="Google Shape;35608;p21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9" name="Google Shape;35609;p21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0" name="Google Shape;35610;p21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1" name="Google Shape;35611;p21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2" name="Google Shape;35612;p21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3" name="Google Shape;35613;p21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4" name="Google Shape;35614;p21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5" name="Google Shape;35615;p21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6" name="Google Shape;35616;p21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7" name="Google Shape;35617;p21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8" name="Google Shape;35618;p21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9" name="Google Shape;35619;p21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0" name="Google Shape;35620;p21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1" name="Google Shape;35621;p21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2" name="Google Shape;35622;p21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3" name="Google Shape;35623;p21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4" name="Google Shape;35624;p21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5" name="Google Shape;35625;p21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6" name="Google Shape;35626;p21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7" name="Google Shape;35627;p21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8" name="Google Shape;35628;p21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9" name="Google Shape;35629;p21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0" name="Google Shape;35630;p21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1" name="Google Shape;35631;p21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2" name="Google Shape;35632;p21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3" name="Google Shape;35633;p21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4" name="Google Shape;35634;p21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5" name="Google Shape;35635;p21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6" name="Google Shape;35636;p21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7" name="Google Shape;35637;p21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8" name="Google Shape;35638;p21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9" name="Google Shape;35639;p21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0" name="Google Shape;35640;p21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1" name="Google Shape;35641;p21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2" name="Google Shape;35642;p21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3" name="Google Shape;35643;p21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4" name="Google Shape;35644;p21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5" name="Google Shape;35645;p21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6" name="Google Shape;35646;p21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7" name="Google Shape;35647;p21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8" name="Google Shape;35648;p21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9" name="Google Shape;35649;p21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0" name="Google Shape;35650;p21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1" name="Google Shape;35651;p21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2" name="Google Shape;35652;p21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3" name="Google Shape;35653;p21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4" name="Google Shape;35654;p21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5" name="Google Shape;35655;p21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6" name="Google Shape;35656;p21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7" name="Google Shape;35657;p21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8" name="Google Shape;35658;p21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9" name="Google Shape;35659;p21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0" name="Google Shape;35660;p21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1" name="Google Shape;35661;p21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2" name="Google Shape;35662;p21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3" name="Google Shape;35663;p21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4" name="Google Shape;35664;p21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5" name="Google Shape;35665;p21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6" name="Google Shape;35666;p21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7" name="Google Shape;35667;p21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8" name="Google Shape;35668;p21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9" name="Google Shape;35669;p21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0" name="Google Shape;35670;p21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1" name="Google Shape;35671;p21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2" name="Google Shape;35672;p21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3" name="Google Shape;35673;p21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4" name="Google Shape;35674;p21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5" name="Google Shape;35675;p21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6" name="Google Shape;35676;p21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7" name="Google Shape;35677;p21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8" name="Google Shape;35678;p21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9" name="Google Shape;35679;p21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0" name="Google Shape;35680;p21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1" name="Google Shape;35681;p21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2" name="Google Shape;35682;p21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3" name="Google Shape;35683;p21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4" name="Google Shape;35684;p21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5" name="Google Shape;35685;p21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6" name="Google Shape;35686;p21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7" name="Google Shape;35687;p21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8" name="Google Shape;35688;p21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9" name="Google Shape;35689;p21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0" name="Google Shape;35690;p21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1" name="Google Shape;35691;p21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2" name="Google Shape;35692;p21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3" name="Google Shape;35693;p21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4" name="Google Shape;35694;p21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5" name="Google Shape;35695;p21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6" name="Google Shape;35696;p21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7" name="Google Shape;35697;p21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8" name="Google Shape;35698;p21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9" name="Google Shape;35699;p21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0" name="Google Shape;35700;p21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1" name="Google Shape;35701;p21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2" name="Google Shape;35702;p21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3" name="Google Shape;35703;p21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4" name="Google Shape;35704;p21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5" name="Google Shape;35705;p21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6" name="Google Shape;35706;p21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7" name="Google Shape;35707;p21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8" name="Google Shape;35708;p21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9" name="Google Shape;35709;p21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0" name="Google Shape;35710;p21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1" name="Google Shape;35711;p21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2" name="Google Shape;35712;p21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3" name="Google Shape;35713;p21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4" name="Google Shape;35714;p21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5" name="Google Shape;35715;p21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6" name="Google Shape;35716;p21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7" name="Google Shape;35717;p21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8" name="Google Shape;35718;p21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9" name="Google Shape;35719;p21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0" name="Google Shape;35720;p21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1" name="Google Shape;35721;p21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2" name="Google Shape;35722;p21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3" name="Google Shape;35723;p21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4" name="Google Shape;35724;p21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5" name="Google Shape;35725;p21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6" name="Google Shape;35726;p21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7" name="Google Shape;35727;p21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8" name="Google Shape;35728;p21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9" name="Google Shape;35729;p21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0" name="Google Shape;35730;p21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1" name="Google Shape;35731;p21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2" name="Google Shape;35732;p21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3" name="Google Shape;35733;p21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4" name="Google Shape;35734;p21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5" name="Google Shape;35735;p21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6" name="Google Shape;35736;p21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7" name="Google Shape;35737;p21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8" name="Google Shape;35738;p21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9" name="Google Shape;35739;p21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0" name="Google Shape;35740;p21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1" name="Google Shape;35741;p21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2" name="Google Shape;35742;p21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3" name="Google Shape;35743;p21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4" name="Google Shape;35744;p21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5" name="Google Shape;35745;p21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6" name="Google Shape;35746;p21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7" name="Google Shape;35747;p21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8" name="Google Shape;35748;p21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9" name="Google Shape;35749;p21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0" name="Google Shape;35750;p21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1" name="Google Shape;35751;p21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2" name="Google Shape;35752;p21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3" name="Google Shape;35753;p21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4" name="Google Shape;35754;p21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5" name="Google Shape;35755;p21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6" name="Google Shape;35756;p21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7" name="Google Shape;35757;p21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8" name="Google Shape;35758;p21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9" name="Google Shape;35759;p21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0" name="Google Shape;35760;p21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1" name="Google Shape;35761;p21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2" name="Google Shape;35762;p21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3" name="Google Shape;35763;p21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4" name="Google Shape;35764;p21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5" name="Google Shape;35765;p21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6" name="Google Shape;35766;p21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7" name="Google Shape;35767;p21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8" name="Google Shape;35768;p21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9" name="Google Shape;35769;p21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0" name="Google Shape;35770;p21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1" name="Google Shape;35771;p21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2" name="Google Shape;35772;p21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3" name="Google Shape;35773;p21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4" name="Google Shape;35774;p21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5" name="Google Shape;35775;p21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6" name="Google Shape;35776;p21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7" name="Google Shape;35777;p21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8" name="Google Shape;35778;p21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9" name="Google Shape;35779;p21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0" name="Google Shape;35780;p21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1" name="Google Shape;35781;p21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2" name="Google Shape;35782;p21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3" name="Google Shape;35783;p21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4" name="Google Shape;35784;p21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5" name="Google Shape;35785;p21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6" name="Google Shape;35786;p21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7" name="Google Shape;35787;p21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8" name="Google Shape;35788;p21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9" name="Google Shape;35789;p21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0" name="Google Shape;35790;p21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1" name="Google Shape;35791;p21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2" name="Google Shape;35792;p21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3" name="Google Shape;35793;p21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4" name="Google Shape;35794;p21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5" name="Google Shape;35795;p21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6" name="Google Shape;35796;p21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7" name="Google Shape;35797;p21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8" name="Google Shape;35798;p21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9" name="Google Shape;35799;p21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0" name="Google Shape;35800;p21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1" name="Google Shape;35801;p21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2" name="Google Shape;35802;p21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3" name="Google Shape;35803;p21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4" name="Google Shape;35804;p21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5" name="Google Shape;35805;p21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6" name="Google Shape;35806;p21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7" name="Google Shape;35807;p21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8" name="Google Shape;35808;p21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9" name="Google Shape;35809;p21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0" name="Google Shape;35810;p21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1" name="Google Shape;35811;p21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2" name="Google Shape;35812;p21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3" name="Google Shape;35813;p21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4" name="Google Shape;35814;p21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5" name="Google Shape;35815;p21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6" name="Google Shape;35816;p21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7" name="Google Shape;35817;p21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8" name="Google Shape;35818;p21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9" name="Google Shape;35819;p21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0" name="Google Shape;35820;p21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1" name="Google Shape;35821;p21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2" name="Google Shape;35822;p21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3" name="Google Shape;35823;p21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4" name="Google Shape;35824;p21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5" name="Google Shape;35825;p21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6" name="Google Shape;35826;p21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7" name="Google Shape;35827;p21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8" name="Google Shape;35828;p21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9" name="Google Shape;35829;p21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0" name="Google Shape;35830;p21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1" name="Google Shape;35831;p21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2" name="Google Shape;35832;p21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3" name="Google Shape;35833;p21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4" name="Google Shape;35834;p21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5" name="Google Shape;35835;p21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6" name="Google Shape;35836;p21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7" name="Google Shape;35837;p21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8" name="Google Shape;35838;p21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9" name="Google Shape;35839;p21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0" name="Google Shape;35840;p21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1" name="Google Shape;35841;p21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2" name="Google Shape;35842;p21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3" name="Google Shape;35843;p21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4" name="Google Shape;35844;p21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5" name="Google Shape;35845;p21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6" name="Google Shape;35846;p21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7" name="Google Shape;35847;p21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8" name="Google Shape;35848;p21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9" name="Google Shape;35849;p21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0" name="Google Shape;35850;p21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1" name="Google Shape;35851;p21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2" name="Google Shape;35852;p21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3" name="Google Shape;35853;p21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4" name="Google Shape;35854;p21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5" name="Google Shape;35855;p21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6" name="Google Shape;35856;p21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7" name="Google Shape;35857;p21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8" name="Google Shape;35858;p21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9" name="Google Shape;35859;p21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0" name="Google Shape;35860;p21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1" name="Google Shape;35861;p21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2" name="Google Shape;35862;p21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3" name="Google Shape;35863;p21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4" name="Google Shape;35864;p21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5" name="Google Shape;35865;p21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6" name="Google Shape;35866;p21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7" name="Google Shape;35867;p21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8" name="Google Shape;35868;p21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69" name="Google Shape;35869;p21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0" name="Google Shape;35870;p21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1" name="Google Shape;35871;p21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2" name="Google Shape;35872;p21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3" name="Google Shape;35873;p21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4" name="Google Shape;35874;p21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5" name="Google Shape;35875;p21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6" name="Google Shape;35876;p21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7" name="Google Shape;35877;p21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8" name="Google Shape;35878;p21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79" name="Google Shape;35879;p21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0" name="Google Shape;35880;p21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1" name="Google Shape;35881;p21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2" name="Google Shape;35882;p21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3" name="Google Shape;35883;p21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4" name="Google Shape;35884;p21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5" name="Google Shape;35885;p21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6" name="Google Shape;35886;p21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7" name="Google Shape;35887;p21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8" name="Google Shape;35888;p21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9" name="Google Shape;35889;p21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0" name="Google Shape;35890;p21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1" name="Google Shape;35891;p21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2" name="Google Shape;35892;p21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3" name="Google Shape;35893;p21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4" name="Google Shape;35894;p21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5" name="Google Shape;35895;p21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6" name="Google Shape;35896;p21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7" name="Google Shape;35897;p21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8" name="Google Shape;35898;p21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9" name="Google Shape;35899;p21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0" name="Google Shape;35900;p21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1" name="Google Shape;35901;p21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2" name="Google Shape;35902;p21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3" name="Google Shape;35903;p21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4" name="Google Shape;35904;p21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5" name="Google Shape;35905;p21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6" name="Google Shape;35906;p21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7" name="Google Shape;35907;p21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8" name="Google Shape;35908;p21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9" name="Google Shape;35909;p21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0" name="Google Shape;35910;p21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1" name="Google Shape;35911;p21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2" name="Google Shape;35912;p21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3" name="Google Shape;35913;p21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4" name="Google Shape;35914;p21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5" name="Google Shape;35915;p21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6" name="Google Shape;35916;p21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7" name="Google Shape;35917;p21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8" name="Google Shape;35918;p21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9" name="Google Shape;35919;p21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0" name="Google Shape;35920;p21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1" name="Google Shape;35921;p21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2" name="Google Shape;35922;p21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3" name="Google Shape;35923;p21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4" name="Google Shape;35924;p21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5" name="Google Shape;35925;p21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6" name="Google Shape;35926;p21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7" name="Google Shape;35927;p21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8" name="Google Shape;35928;p21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9" name="Google Shape;35929;p21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0" name="Google Shape;35930;p21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1" name="Google Shape;35931;p21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2" name="Google Shape;35932;p21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3" name="Google Shape;35933;p21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4" name="Google Shape;35934;p21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5" name="Google Shape;35935;p21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6" name="Google Shape;35936;p21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7" name="Google Shape;35937;p21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8" name="Google Shape;35938;p21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39" name="Google Shape;35939;p21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0" name="Google Shape;35940;p21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1" name="Google Shape;35941;p21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2" name="Google Shape;35942;p21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3" name="Google Shape;35943;p21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4" name="Google Shape;35944;p21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5" name="Google Shape;35945;p21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6" name="Google Shape;35946;p21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7" name="Google Shape;35947;p21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8" name="Google Shape;35948;p21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49" name="Google Shape;35949;p21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0" name="Google Shape;35950;p21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1" name="Google Shape;35951;p21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2" name="Google Shape;35952;p21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3" name="Google Shape;35953;p21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4" name="Google Shape;35954;p21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5" name="Google Shape;35955;p21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6" name="Google Shape;35956;p21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7" name="Google Shape;35957;p21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8" name="Google Shape;35958;p21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9" name="Google Shape;35959;p21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0" name="Google Shape;35960;p21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1" name="Google Shape;35961;p21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2" name="Google Shape;35962;p21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3" name="Google Shape;35963;p21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4" name="Google Shape;35964;p21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5" name="Google Shape;35965;p21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6" name="Google Shape;35966;p21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7" name="Google Shape;35967;p21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8" name="Google Shape;35968;p21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9" name="Google Shape;35969;p21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0" name="Google Shape;35970;p21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1" name="Google Shape;35971;p21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2" name="Google Shape;35972;p21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3" name="Google Shape;35973;p21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4" name="Google Shape;35974;p21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5" name="Google Shape;35975;p21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6" name="Google Shape;35976;p21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7" name="Google Shape;35977;p21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8" name="Google Shape;35978;p21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9" name="Google Shape;35979;p21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0" name="Google Shape;35980;p21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1" name="Google Shape;35981;p21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2" name="Google Shape;35982;p21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3" name="Google Shape;35983;p21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4" name="Google Shape;35984;p21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5" name="Google Shape;35985;p21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6" name="Google Shape;35986;p21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7" name="Google Shape;35987;p21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8" name="Google Shape;35988;p21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89" name="Google Shape;35989;p21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0" name="Google Shape;35990;p21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1" name="Google Shape;35991;p21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2" name="Google Shape;35992;p21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3" name="Google Shape;35993;p21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4" name="Google Shape;35994;p21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5" name="Google Shape;35995;p21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6" name="Google Shape;35996;p21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7" name="Google Shape;35997;p21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8" name="Google Shape;35998;p21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99" name="Google Shape;35999;p21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0" name="Google Shape;36000;p21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1" name="Google Shape;36001;p21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2" name="Google Shape;36002;p21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3" name="Google Shape;36003;p21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4" name="Google Shape;36004;p21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5" name="Google Shape;36005;p21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6" name="Google Shape;36006;p21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7" name="Google Shape;36007;p21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8" name="Google Shape;36008;p21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9" name="Google Shape;36009;p21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0" name="Google Shape;36010;p21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1" name="Google Shape;36011;p21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2" name="Google Shape;36012;p21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3" name="Google Shape;36013;p21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4" name="Google Shape;36014;p21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5" name="Google Shape;36015;p21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6" name="Google Shape;36016;p21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7" name="Google Shape;36017;p21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8" name="Google Shape;36018;p21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9" name="Google Shape;36019;p21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0" name="Google Shape;36020;p21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1" name="Google Shape;36021;p21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2" name="Google Shape;36022;p21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3" name="Google Shape;36023;p21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4" name="Google Shape;36024;p21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5" name="Google Shape;36025;p21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6" name="Google Shape;36026;p21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7" name="Google Shape;36027;p21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8" name="Google Shape;36028;p21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9" name="Google Shape;36029;p21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0" name="Google Shape;36030;p21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1" name="Google Shape;36031;p21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2" name="Google Shape;36032;p21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3" name="Google Shape;36033;p21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4" name="Google Shape;36034;p21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5" name="Google Shape;36035;p21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6" name="Google Shape;36036;p21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7" name="Google Shape;36037;p21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8" name="Google Shape;36038;p21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9" name="Google Shape;36039;p21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0" name="Google Shape;36040;p21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1" name="Google Shape;36041;p21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2" name="Google Shape;36042;p21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3" name="Google Shape;36043;p21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4" name="Google Shape;36044;p21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5" name="Google Shape;36045;p21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46" name="Google Shape;36046;p21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6047" name="Google Shape;36047;p21"/>
          <p:cNvSpPr txBox="1"/>
          <p:nvPr>
            <p:ph idx="1" type="subTitle"/>
          </p:nvPr>
        </p:nvSpPr>
        <p:spPr>
          <a:xfrm>
            <a:off x="991250" y="2867275"/>
            <a:ext cx="3558900" cy="769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6048" name="Google Shape;36048;p21"/>
          <p:cNvSpPr txBox="1"/>
          <p:nvPr>
            <p:ph type="title"/>
          </p:nvPr>
        </p:nvSpPr>
        <p:spPr>
          <a:xfrm>
            <a:off x="991250" y="1794975"/>
            <a:ext cx="3558900" cy="1056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pic>
        <p:nvPicPr>
          <p:cNvPr id="36049" name="Google Shape;36049;p21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rot="-3219836">
            <a:off x="7842099" y="3515601"/>
            <a:ext cx="2439575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6050" name="Google Shape;36050;p2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60389" y="4102650"/>
            <a:ext cx="705676" cy="694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6051" name="Google Shape;36051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077938" y="280910"/>
            <a:ext cx="705674" cy="687626"/>
          </a:xfrm>
          <a:prstGeom prst="rect">
            <a:avLst/>
          </a:prstGeom>
          <a:noFill/>
          <a:ln>
            <a:noFill/>
          </a:ln>
        </p:spPr>
      </p:pic>
      <p:pic>
        <p:nvPicPr>
          <p:cNvPr id="36052" name="Google Shape;36052;p21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rot="-7397102">
            <a:off x="-1168299" y="-1564586"/>
            <a:ext cx="3006625" cy="2609848"/>
          </a:xfrm>
          <a:prstGeom prst="rect">
            <a:avLst/>
          </a:prstGeom>
          <a:noFill/>
          <a:ln>
            <a:noFill/>
          </a:ln>
        </p:spPr>
      </p:pic>
      <p:sp>
        <p:nvSpPr>
          <p:cNvPr id="36053" name="Google Shape;36053;p21"/>
          <p:cNvSpPr/>
          <p:nvPr/>
        </p:nvSpPr>
        <p:spPr>
          <a:xfrm rot="10800000">
            <a:off x="8234450" y="2406675"/>
            <a:ext cx="675850" cy="1832275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054" name="Google Shape;36054;p21"/>
          <p:cNvSpPr/>
          <p:nvPr/>
        </p:nvSpPr>
        <p:spPr>
          <a:xfrm rot="-6684717">
            <a:off x="1297202" y="-107944"/>
            <a:ext cx="1022395" cy="1551727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1">
  <p:cSld name="TITLE_AND_TWO_COLUMNS_1">
    <p:spTree>
      <p:nvGrpSpPr>
        <p:cNvPr id="36055" name="Shape 360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056" name="Google Shape;36056;p22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36057" name="Google Shape;36057;p22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6058" name="Google Shape;36058;p22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36059" name="Google Shape;36059;p22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0" name="Google Shape;36060;p22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1" name="Google Shape;36061;p22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2" name="Google Shape;36062;p22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3" name="Google Shape;36063;p22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4" name="Google Shape;36064;p22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5" name="Google Shape;36065;p22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6" name="Google Shape;36066;p22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7" name="Google Shape;36067;p22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8" name="Google Shape;36068;p22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9" name="Google Shape;36069;p22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0" name="Google Shape;36070;p22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1" name="Google Shape;36071;p22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2" name="Google Shape;36072;p22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3" name="Google Shape;36073;p22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4" name="Google Shape;36074;p22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5" name="Google Shape;36075;p22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6" name="Google Shape;36076;p22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7" name="Google Shape;36077;p22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8" name="Google Shape;36078;p22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9" name="Google Shape;36079;p22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0" name="Google Shape;36080;p22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1" name="Google Shape;36081;p22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2" name="Google Shape;36082;p22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3" name="Google Shape;36083;p22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4" name="Google Shape;36084;p22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5" name="Google Shape;36085;p22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6" name="Google Shape;36086;p22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7" name="Google Shape;36087;p22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8" name="Google Shape;36088;p22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9" name="Google Shape;36089;p22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0" name="Google Shape;36090;p22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1" name="Google Shape;36091;p22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2" name="Google Shape;36092;p22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3" name="Google Shape;36093;p22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4" name="Google Shape;36094;p22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5" name="Google Shape;36095;p22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6" name="Google Shape;36096;p22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7" name="Google Shape;36097;p22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8" name="Google Shape;36098;p22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9" name="Google Shape;36099;p22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0" name="Google Shape;36100;p22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1" name="Google Shape;36101;p22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2" name="Google Shape;36102;p22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3" name="Google Shape;36103;p22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4" name="Google Shape;36104;p22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5" name="Google Shape;36105;p22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6" name="Google Shape;36106;p22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7" name="Google Shape;36107;p22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8" name="Google Shape;36108;p22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09" name="Google Shape;36109;p22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0" name="Google Shape;36110;p22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1" name="Google Shape;36111;p22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2" name="Google Shape;36112;p22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3" name="Google Shape;36113;p22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4" name="Google Shape;36114;p22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5" name="Google Shape;36115;p22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6" name="Google Shape;36116;p22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7" name="Google Shape;36117;p22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8" name="Google Shape;36118;p22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19" name="Google Shape;36119;p22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0" name="Google Shape;36120;p22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1" name="Google Shape;36121;p22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2" name="Google Shape;36122;p22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3" name="Google Shape;36123;p22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4" name="Google Shape;36124;p22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5" name="Google Shape;36125;p22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6" name="Google Shape;36126;p22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7" name="Google Shape;36127;p22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8" name="Google Shape;36128;p22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29" name="Google Shape;36129;p22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0" name="Google Shape;36130;p22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1" name="Google Shape;36131;p22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2" name="Google Shape;36132;p22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3" name="Google Shape;36133;p22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4" name="Google Shape;36134;p22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5" name="Google Shape;36135;p22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6" name="Google Shape;36136;p22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7" name="Google Shape;36137;p22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8" name="Google Shape;36138;p22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39" name="Google Shape;36139;p22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0" name="Google Shape;36140;p22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1" name="Google Shape;36141;p22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2" name="Google Shape;36142;p22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3" name="Google Shape;36143;p22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4" name="Google Shape;36144;p22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5" name="Google Shape;36145;p22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6" name="Google Shape;36146;p22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7" name="Google Shape;36147;p22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8" name="Google Shape;36148;p22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49" name="Google Shape;36149;p22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0" name="Google Shape;36150;p22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1" name="Google Shape;36151;p22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2" name="Google Shape;36152;p22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3" name="Google Shape;36153;p22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4" name="Google Shape;36154;p22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5" name="Google Shape;36155;p22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6" name="Google Shape;36156;p22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7" name="Google Shape;36157;p22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8" name="Google Shape;36158;p22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59" name="Google Shape;36159;p22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0" name="Google Shape;36160;p22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1" name="Google Shape;36161;p22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2" name="Google Shape;36162;p22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3" name="Google Shape;36163;p22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4" name="Google Shape;36164;p22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5" name="Google Shape;36165;p22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6" name="Google Shape;36166;p22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7" name="Google Shape;36167;p22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8" name="Google Shape;36168;p22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69" name="Google Shape;36169;p22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0" name="Google Shape;36170;p22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1" name="Google Shape;36171;p22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2" name="Google Shape;36172;p22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3" name="Google Shape;36173;p22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4" name="Google Shape;36174;p22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5" name="Google Shape;36175;p22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6" name="Google Shape;36176;p22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7" name="Google Shape;36177;p22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8" name="Google Shape;36178;p22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79" name="Google Shape;36179;p22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0" name="Google Shape;36180;p22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1" name="Google Shape;36181;p22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2" name="Google Shape;36182;p22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3" name="Google Shape;36183;p22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4" name="Google Shape;36184;p22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5" name="Google Shape;36185;p22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6" name="Google Shape;36186;p22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7" name="Google Shape;36187;p22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8" name="Google Shape;36188;p22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89" name="Google Shape;36189;p22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0" name="Google Shape;36190;p22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1" name="Google Shape;36191;p22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2" name="Google Shape;36192;p22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3" name="Google Shape;36193;p22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4" name="Google Shape;36194;p22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5" name="Google Shape;36195;p22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6" name="Google Shape;36196;p22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7" name="Google Shape;36197;p22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8" name="Google Shape;36198;p22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9" name="Google Shape;36199;p22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0" name="Google Shape;36200;p22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1" name="Google Shape;36201;p22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2" name="Google Shape;36202;p22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3" name="Google Shape;36203;p22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4" name="Google Shape;36204;p22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5" name="Google Shape;36205;p22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6" name="Google Shape;36206;p22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7" name="Google Shape;36207;p22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8" name="Google Shape;36208;p22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9" name="Google Shape;36209;p22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0" name="Google Shape;36210;p22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1" name="Google Shape;36211;p22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2" name="Google Shape;36212;p22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3" name="Google Shape;36213;p22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4" name="Google Shape;36214;p22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5" name="Google Shape;36215;p22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6" name="Google Shape;36216;p22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7" name="Google Shape;36217;p22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8" name="Google Shape;36218;p22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19" name="Google Shape;36219;p22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0" name="Google Shape;36220;p22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1" name="Google Shape;36221;p22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2" name="Google Shape;36222;p22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3" name="Google Shape;36223;p22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4" name="Google Shape;36224;p22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5" name="Google Shape;36225;p22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6" name="Google Shape;36226;p22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7" name="Google Shape;36227;p22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8" name="Google Shape;36228;p22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29" name="Google Shape;36229;p22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0" name="Google Shape;36230;p22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1" name="Google Shape;36231;p22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2" name="Google Shape;36232;p22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3" name="Google Shape;36233;p22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4" name="Google Shape;36234;p22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5" name="Google Shape;36235;p22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6" name="Google Shape;36236;p22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7" name="Google Shape;36237;p22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8" name="Google Shape;36238;p22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9" name="Google Shape;36239;p22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0" name="Google Shape;36240;p22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1" name="Google Shape;36241;p22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2" name="Google Shape;36242;p22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3" name="Google Shape;36243;p22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4" name="Google Shape;36244;p22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5" name="Google Shape;36245;p22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6" name="Google Shape;36246;p22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7" name="Google Shape;36247;p22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8" name="Google Shape;36248;p22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9" name="Google Shape;36249;p22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0" name="Google Shape;36250;p22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1" name="Google Shape;36251;p22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2" name="Google Shape;36252;p22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3" name="Google Shape;36253;p22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4" name="Google Shape;36254;p22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5" name="Google Shape;36255;p22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6" name="Google Shape;36256;p22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7" name="Google Shape;36257;p22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8" name="Google Shape;36258;p22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9" name="Google Shape;36259;p22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0" name="Google Shape;36260;p22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1" name="Google Shape;36261;p22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2" name="Google Shape;36262;p22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3" name="Google Shape;36263;p22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4" name="Google Shape;36264;p22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5" name="Google Shape;36265;p22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6" name="Google Shape;36266;p22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7" name="Google Shape;36267;p22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8" name="Google Shape;36268;p22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9" name="Google Shape;36269;p22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0" name="Google Shape;36270;p22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1" name="Google Shape;36271;p22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2" name="Google Shape;36272;p22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3" name="Google Shape;36273;p22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4" name="Google Shape;36274;p22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5" name="Google Shape;36275;p22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6" name="Google Shape;36276;p22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7" name="Google Shape;36277;p22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8" name="Google Shape;36278;p22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79" name="Google Shape;36279;p22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0" name="Google Shape;36280;p22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1" name="Google Shape;36281;p22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2" name="Google Shape;36282;p22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3" name="Google Shape;36283;p22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4" name="Google Shape;36284;p22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5" name="Google Shape;36285;p22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6" name="Google Shape;36286;p22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7" name="Google Shape;36287;p22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8" name="Google Shape;36288;p22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89" name="Google Shape;36289;p22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0" name="Google Shape;36290;p22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1" name="Google Shape;36291;p22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2" name="Google Shape;36292;p22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3" name="Google Shape;36293;p22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4" name="Google Shape;36294;p22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5" name="Google Shape;36295;p22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6" name="Google Shape;36296;p22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7" name="Google Shape;36297;p22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8" name="Google Shape;36298;p22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99" name="Google Shape;36299;p22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0" name="Google Shape;36300;p22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1" name="Google Shape;36301;p22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2" name="Google Shape;36302;p22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3" name="Google Shape;36303;p22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4" name="Google Shape;36304;p22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5" name="Google Shape;36305;p22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6" name="Google Shape;36306;p22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7" name="Google Shape;36307;p22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8" name="Google Shape;36308;p22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9" name="Google Shape;36309;p22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0" name="Google Shape;36310;p22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1" name="Google Shape;36311;p22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2" name="Google Shape;36312;p22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3" name="Google Shape;36313;p22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4" name="Google Shape;36314;p22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5" name="Google Shape;36315;p22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6" name="Google Shape;36316;p22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7" name="Google Shape;36317;p22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8" name="Google Shape;36318;p22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9" name="Google Shape;36319;p22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0" name="Google Shape;36320;p22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1" name="Google Shape;36321;p22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2" name="Google Shape;36322;p22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3" name="Google Shape;36323;p22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4" name="Google Shape;36324;p22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5" name="Google Shape;36325;p22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6" name="Google Shape;36326;p22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7" name="Google Shape;36327;p22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8" name="Google Shape;36328;p22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29" name="Google Shape;36329;p22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0" name="Google Shape;36330;p22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1" name="Google Shape;36331;p22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2" name="Google Shape;36332;p22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3" name="Google Shape;36333;p22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4" name="Google Shape;36334;p22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5" name="Google Shape;36335;p22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6" name="Google Shape;36336;p22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7" name="Google Shape;36337;p22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8" name="Google Shape;36338;p22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39" name="Google Shape;36339;p22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0" name="Google Shape;36340;p22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1" name="Google Shape;36341;p22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2" name="Google Shape;36342;p22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3" name="Google Shape;36343;p22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4" name="Google Shape;36344;p22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5" name="Google Shape;36345;p22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6" name="Google Shape;36346;p22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7" name="Google Shape;36347;p22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8" name="Google Shape;36348;p22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9" name="Google Shape;36349;p22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0" name="Google Shape;36350;p22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1" name="Google Shape;36351;p22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2" name="Google Shape;36352;p22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3" name="Google Shape;36353;p22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4" name="Google Shape;36354;p22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5" name="Google Shape;36355;p22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6" name="Google Shape;36356;p22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7" name="Google Shape;36357;p22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8" name="Google Shape;36358;p22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9" name="Google Shape;36359;p22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0" name="Google Shape;36360;p22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1" name="Google Shape;36361;p22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2" name="Google Shape;36362;p22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3" name="Google Shape;36363;p22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4" name="Google Shape;36364;p22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5" name="Google Shape;36365;p22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6" name="Google Shape;36366;p22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7" name="Google Shape;36367;p22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8" name="Google Shape;36368;p22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9" name="Google Shape;36369;p22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0" name="Google Shape;36370;p22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1" name="Google Shape;36371;p22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2" name="Google Shape;36372;p22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3" name="Google Shape;36373;p22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4" name="Google Shape;36374;p22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5" name="Google Shape;36375;p22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6" name="Google Shape;36376;p22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7" name="Google Shape;36377;p22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8" name="Google Shape;36378;p22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79" name="Google Shape;36379;p22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0" name="Google Shape;36380;p22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1" name="Google Shape;36381;p22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2" name="Google Shape;36382;p22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3" name="Google Shape;36383;p22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4" name="Google Shape;36384;p22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5" name="Google Shape;36385;p22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6" name="Google Shape;36386;p22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7" name="Google Shape;36387;p22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8" name="Google Shape;36388;p22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89" name="Google Shape;36389;p22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0" name="Google Shape;36390;p22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1" name="Google Shape;36391;p22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2" name="Google Shape;36392;p22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3" name="Google Shape;36393;p22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4" name="Google Shape;36394;p22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5" name="Google Shape;36395;p22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6" name="Google Shape;36396;p22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7" name="Google Shape;36397;p22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8" name="Google Shape;36398;p22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9" name="Google Shape;36399;p22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0" name="Google Shape;36400;p22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1" name="Google Shape;36401;p22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2" name="Google Shape;36402;p22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3" name="Google Shape;36403;p22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4" name="Google Shape;36404;p22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5" name="Google Shape;36405;p22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6" name="Google Shape;36406;p22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7" name="Google Shape;36407;p22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8" name="Google Shape;36408;p22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9" name="Google Shape;36409;p22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0" name="Google Shape;36410;p22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1" name="Google Shape;36411;p22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2" name="Google Shape;36412;p22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3" name="Google Shape;36413;p22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4" name="Google Shape;36414;p22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5" name="Google Shape;36415;p22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6" name="Google Shape;36416;p22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7" name="Google Shape;36417;p22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8" name="Google Shape;36418;p22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9" name="Google Shape;36419;p22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0" name="Google Shape;36420;p22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1" name="Google Shape;36421;p22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2" name="Google Shape;36422;p22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3" name="Google Shape;36423;p22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4" name="Google Shape;36424;p22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5" name="Google Shape;36425;p22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6" name="Google Shape;36426;p22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7" name="Google Shape;36427;p22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8" name="Google Shape;36428;p22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29" name="Google Shape;36429;p22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0" name="Google Shape;36430;p22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1" name="Google Shape;36431;p22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2" name="Google Shape;36432;p22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3" name="Google Shape;36433;p22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4" name="Google Shape;36434;p22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5" name="Google Shape;36435;p22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6" name="Google Shape;36436;p22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7" name="Google Shape;36437;p22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8" name="Google Shape;36438;p22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39" name="Google Shape;36439;p22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0" name="Google Shape;36440;p22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1" name="Google Shape;36441;p22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2" name="Google Shape;36442;p22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3" name="Google Shape;36443;p22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4" name="Google Shape;36444;p22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5" name="Google Shape;36445;p22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6" name="Google Shape;36446;p22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7" name="Google Shape;36447;p22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8" name="Google Shape;36448;p22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49" name="Google Shape;36449;p22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0" name="Google Shape;36450;p22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1" name="Google Shape;36451;p22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2" name="Google Shape;36452;p22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3" name="Google Shape;36453;p22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4" name="Google Shape;36454;p22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5" name="Google Shape;36455;p22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6" name="Google Shape;36456;p22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7" name="Google Shape;36457;p22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8" name="Google Shape;36458;p22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59" name="Google Shape;36459;p22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0" name="Google Shape;36460;p22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1" name="Google Shape;36461;p22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2" name="Google Shape;36462;p22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3" name="Google Shape;36463;p22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4" name="Google Shape;36464;p22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5" name="Google Shape;36465;p22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6" name="Google Shape;36466;p22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7" name="Google Shape;36467;p22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8" name="Google Shape;36468;p22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69" name="Google Shape;36469;p22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0" name="Google Shape;36470;p22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1" name="Google Shape;36471;p22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2" name="Google Shape;36472;p22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3" name="Google Shape;36473;p22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4" name="Google Shape;36474;p22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5" name="Google Shape;36475;p22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6" name="Google Shape;36476;p22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7" name="Google Shape;36477;p22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8" name="Google Shape;36478;p22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79" name="Google Shape;36479;p22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0" name="Google Shape;36480;p22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1" name="Google Shape;36481;p22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2" name="Google Shape;36482;p22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3" name="Google Shape;36483;p22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4" name="Google Shape;36484;p22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5" name="Google Shape;36485;p22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6" name="Google Shape;36486;p22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7" name="Google Shape;36487;p22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8" name="Google Shape;36488;p22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89" name="Google Shape;36489;p22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0" name="Google Shape;36490;p22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1" name="Google Shape;36491;p22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2" name="Google Shape;36492;p22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3" name="Google Shape;36493;p22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4" name="Google Shape;36494;p22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5" name="Google Shape;36495;p22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6" name="Google Shape;36496;p22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7" name="Google Shape;36497;p22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8" name="Google Shape;36498;p22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99" name="Google Shape;36499;p22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0" name="Google Shape;36500;p22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1" name="Google Shape;36501;p22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2" name="Google Shape;36502;p22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3" name="Google Shape;36503;p22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4" name="Google Shape;36504;p22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5" name="Google Shape;36505;p22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6" name="Google Shape;36506;p22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7" name="Google Shape;36507;p22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8" name="Google Shape;36508;p22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09" name="Google Shape;36509;p22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0" name="Google Shape;36510;p22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1" name="Google Shape;36511;p22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2" name="Google Shape;36512;p22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3" name="Google Shape;36513;p22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4" name="Google Shape;36514;p22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5" name="Google Shape;36515;p22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6" name="Google Shape;36516;p22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7" name="Google Shape;36517;p22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8" name="Google Shape;36518;p22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19" name="Google Shape;36519;p22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0" name="Google Shape;36520;p22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1" name="Google Shape;36521;p22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2" name="Google Shape;36522;p22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3" name="Google Shape;36523;p22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4" name="Google Shape;36524;p22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5" name="Google Shape;36525;p22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6" name="Google Shape;36526;p22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7" name="Google Shape;36527;p22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8" name="Google Shape;36528;p22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29" name="Google Shape;36529;p22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0" name="Google Shape;36530;p22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1" name="Google Shape;36531;p22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2" name="Google Shape;36532;p22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3" name="Google Shape;36533;p22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4" name="Google Shape;36534;p22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5" name="Google Shape;36535;p22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6" name="Google Shape;36536;p22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7" name="Google Shape;36537;p22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8" name="Google Shape;36538;p22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39" name="Google Shape;36539;p22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0" name="Google Shape;36540;p22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1" name="Google Shape;36541;p22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2" name="Google Shape;36542;p22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3" name="Google Shape;36543;p22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4" name="Google Shape;36544;p22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5" name="Google Shape;36545;p22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6" name="Google Shape;36546;p22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7" name="Google Shape;36547;p22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8" name="Google Shape;36548;p22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49" name="Google Shape;36549;p22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0" name="Google Shape;36550;p22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1" name="Google Shape;36551;p22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2" name="Google Shape;36552;p22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3" name="Google Shape;36553;p22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4" name="Google Shape;36554;p22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5" name="Google Shape;36555;p22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6" name="Google Shape;36556;p22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7" name="Google Shape;36557;p22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8" name="Google Shape;36558;p22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59" name="Google Shape;36559;p22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0" name="Google Shape;36560;p22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1" name="Google Shape;36561;p22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2" name="Google Shape;36562;p22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3" name="Google Shape;36563;p22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4" name="Google Shape;36564;p22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5" name="Google Shape;36565;p22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6" name="Google Shape;36566;p22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7" name="Google Shape;36567;p22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8" name="Google Shape;36568;p22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69" name="Google Shape;36569;p22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0" name="Google Shape;36570;p22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1" name="Google Shape;36571;p22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2" name="Google Shape;36572;p22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3" name="Google Shape;36573;p22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4" name="Google Shape;36574;p22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5" name="Google Shape;36575;p22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6" name="Google Shape;36576;p22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7" name="Google Shape;36577;p22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8" name="Google Shape;36578;p22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79" name="Google Shape;36579;p22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0" name="Google Shape;36580;p22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1" name="Google Shape;36581;p22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2" name="Google Shape;36582;p22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3" name="Google Shape;36583;p22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4" name="Google Shape;36584;p22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5" name="Google Shape;36585;p22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6" name="Google Shape;36586;p22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7" name="Google Shape;36587;p22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8" name="Google Shape;36588;p22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89" name="Google Shape;36589;p22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0" name="Google Shape;36590;p22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1" name="Google Shape;36591;p22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2" name="Google Shape;36592;p22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3" name="Google Shape;36593;p22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4" name="Google Shape;36594;p22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5" name="Google Shape;36595;p22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6" name="Google Shape;36596;p22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7" name="Google Shape;36597;p22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8" name="Google Shape;36598;p22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599" name="Google Shape;36599;p22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0" name="Google Shape;36600;p22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1" name="Google Shape;36601;p22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2" name="Google Shape;36602;p22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3" name="Google Shape;36603;p22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4" name="Google Shape;36604;p22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5" name="Google Shape;36605;p22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6" name="Google Shape;36606;p22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7" name="Google Shape;36607;p22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8" name="Google Shape;36608;p22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09" name="Google Shape;36609;p22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0" name="Google Shape;36610;p22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1" name="Google Shape;36611;p22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2" name="Google Shape;36612;p22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3" name="Google Shape;36613;p22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4" name="Google Shape;36614;p22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5" name="Google Shape;36615;p22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6" name="Google Shape;36616;p22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7" name="Google Shape;36617;p22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8" name="Google Shape;36618;p22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19" name="Google Shape;36619;p22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0" name="Google Shape;36620;p22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1" name="Google Shape;36621;p22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2" name="Google Shape;36622;p22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3" name="Google Shape;36623;p22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4" name="Google Shape;36624;p22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5" name="Google Shape;36625;p22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6" name="Google Shape;36626;p22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7" name="Google Shape;36627;p22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8" name="Google Shape;36628;p22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29" name="Google Shape;36629;p22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0" name="Google Shape;36630;p22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1" name="Google Shape;36631;p22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2" name="Google Shape;36632;p22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3" name="Google Shape;36633;p22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4" name="Google Shape;36634;p22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5" name="Google Shape;36635;p22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6" name="Google Shape;36636;p22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7" name="Google Shape;36637;p22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8" name="Google Shape;36638;p22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39" name="Google Shape;36639;p22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0" name="Google Shape;36640;p22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1" name="Google Shape;36641;p22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2" name="Google Shape;36642;p22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3" name="Google Shape;36643;p22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4" name="Google Shape;36644;p22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5" name="Google Shape;36645;p22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6" name="Google Shape;36646;p22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7" name="Google Shape;36647;p22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8" name="Google Shape;36648;p22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49" name="Google Shape;36649;p22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0" name="Google Shape;36650;p22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1" name="Google Shape;36651;p22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2" name="Google Shape;36652;p22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3" name="Google Shape;36653;p22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4" name="Google Shape;36654;p22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5" name="Google Shape;36655;p22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6" name="Google Shape;36656;p22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7" name="Google Shape;36657;p22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8" name="Google Shape;36658;p22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59" name="Google Shape;36659;p22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0" name="Google Shape;36660;p22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1" name="Google Shape;36661;p22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2" name="Google Shape;36662;p22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3" name="Google Shape;36663;p22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4" name="Google Shape;36664;p22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5" name="Google Shape;36665;p22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6" name="Google Shape;36666;p22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7" name="Google Shape;36667;p22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8" name="Google Shape;36668;p22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69" name="Google Shape;36669;p22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0" name="Google Shape;36670;p22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1" name="Google Shape;36671;p22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2" name="Google Shape;36672;p22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3" name="Google Shape;36673;p22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4" name="Google Shape;36674;p22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5" name="Google Shape;36675;p22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6" name="Google Shape;36676;p22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7" name="Google Shape;36677;p22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8" name="Google Shape;36678;p22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79" name="Google Shape;36679;p22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0" name="Google Shape;36680;p22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1" name="Google Shape;36681;p22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2" name="Google Shape;36682;p22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3" name="Google Shape;36683;p22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4" name="Google Shape;36684;p22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5" name="Google Shape;36685;p22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6" name="Google Shape;36686;p22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7" name="Google Shape;36687;p22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8" name="Google Shape;36688;p22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89" name="Google Shape;36689;p22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0" name="Google Shape;36690;p22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1" name="Google Shape;36691;p22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2" name="Google Shape;36692;p22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3" name="Google Shape;36693;p22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4" name="Google Shape;36694;p22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5" name="Google Shape;36695;p22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6" name="Google Shape;36696;p22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7" name="Google Shape;36697;p22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8" name="Google Shape;36698;p22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699" name="Google Shape;36699;p22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0" name="Google Shape;36700;p22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1" name="Google Shape;36701;p22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2" name="Google Shape;36702;p22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3" name="Google Shape;36703;p22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4" name="Google Shape;36704;p22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5" name="Google Shape;36705;p22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6" name="Google Shape;36706;p22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7" name="Google Shape;36707;p22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8" name="Google Shape;36708;p22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09" name="Google Shape;36709;p22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0" name="Google Shape;36710;p22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1" name="Google Shape;36711;p22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2" name="Google Shape;36712;p22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3" name="Google Shape;36713;p22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4" name="Google Shape;36714;p22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5" name="Google Shape;36715;p22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6" name="Google Shape;36716;p22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7" name="Google Shape;36717;p22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8" name="Google Shape;36718;p22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19" name="Google Shape;36719;p22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0" name="Google Shape;36720;p22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1" name="Google Shape;36721;p22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2" name="Google Shape;36722;p22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3" name="Google Shape;36723;p22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4" name="Google Shape;36724;p22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5" name="Google Shape;36725;p22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6" name="Google Shape;36726;p22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7" name="Google Shape;36727;p22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8" name="Google Shape;36728;p22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29" name="Google Shape;36729;p22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0" name="Google Shape;36730;p22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1" name="Google Shape;36731;p22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2" name="Google Shape;36732;p22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3" name="Google Shape;36733;p22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4" name="Google Shape;36734;p22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5" name="Google Shape;36735;p22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6" name="Google Shape;36736;p22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7" name="Google Shape;36737;p22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8" name="Google Shape;36738;p22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39" name="Google Shape;36739;p22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0" name="Google Shape;36740;p22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1" name="Google Shape;36741;p22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2" name="Google Shape;36742;p22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3" name="Google Shape;36743;p22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4" name="Google Shape;36744;p22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5" name="Google Shape;36745;p22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6" name="Google Shape;36746;p22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7" name="Google Shape;36747;p22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8" name="Google Shape;36748;p22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49" name="Google Shape;36749;p22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0" name="Google Shape;36750;p22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1" name="Google Shape;36751;p22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2" name="Google Shape;36752;p22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3" name="Google Shape;36753;p22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4" name="Google Shape;36754;p22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5" name="Google Shape;36755;p22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6" name="Google Shape;36756;p22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7" name="Google Shape;36757;p22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8" name="Google Shape;36758;p22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59" name="Google Shape;36759;p22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0" name="Google Shape;36760;p22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1" name="Google Shape;36761;p22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2" name="Google Shape;36762;p22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3" name="Google Shape;36763;p22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4" name="Google Shape;36764;p22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5" name="Google Shape;36765;p22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6" name="Google Shape;36766;p22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7" name="Google Shape;36767;p22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8" name="Google Shape;36768;p22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69" name="Google Shape;36769;p22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0" name="Google Shape;36770;p22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1" name="Google Shape;36771;p22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2" name="Google Shape;36772;p22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3" name="Google Shape;36773;p22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4" name="Google Shape;36774;p22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5" name="Google Shape;36775;p22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6" name="Google Shape;36776;p22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7" name="Google Shape;36777;p22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8" name="Google Shape;36778;p22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79" name="Google Shape;36779;p22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0" name="Google Shape;36780;p22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1" name="Google Shape;36781;p22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2" name="Google Shape;36782;p22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3" name="Google Shape;36783;p22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4" name="Google Shape;36784;p22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5" name="Google Shape;36785;p22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6" name="Google Shape;36786;p22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7" name="Google Shape;36787;p22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8" name="Google Shape;36788;p22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89" name="Google Shape;36789;p22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0" name="Google Shape;36790;p22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1" name="Google Shape;36791;p22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2" name="Google Shape;36792;p22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3" name="Google Shape;36793;p22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4" name="Google Shape;36794;p22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5" name="Google Shape;36795;p22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6" name="Google Shape;36796;p22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7" name="Google Shape;36797;p22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8" name="Google Shape;36798;p22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799" name="Google Shape;36799;p22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0" name="Google Shape;36800;p22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1" name="Google Shape;36801;p22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2" name="Google Shape;36802;p22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3" name="Google Shape;36803;p22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4" name="Google Shape;36804;p22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5" name="Google Shape;36805;p22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6" name="Google Shape;36806;p22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7" name="Google Shape;36807;p22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8" name="Google Shape;36808;p22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09" name="Google Shape;36809;p22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0" name="Google Shape;36810;p22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1" name="Google Shape;36811;p22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2" name="Google Shape;36812;p22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3" name="Google Shape;36813;p22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4" name="Google Shape;36814;p22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5" name="Google Shape;36815;p22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6" name="Google Shape;36816;p22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7" name="Google Shape;36817;p22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8" name="Google Shape;36818;p22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19" name="Google Shape;36819;p22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0" name="Google Shape;36820;p22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1" name="Google Shape;36821;p22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2" name="Google Shape;36822;p22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3" name="Google Shape;36823;p22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4" name="Google Shape;36824;p22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5" name="Google Shape;36825;p22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6" name="Google Shape;36826;p22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7" name="Google Shape;36827;p22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8" name="Google Shape;36828;p22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29" name="Google Shape;36829;p22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0" name="Google Shape;36830;p22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1" name="Google Shape;36831;p22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2" name="Google Shape;36832;p22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3" name="Google Shape;36833;p22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4" name="Google Shape;36834;p22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5" name="Google Shape;36835;p22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6" name="Google Shape;36836;p22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7" name="Google Shape;36837;p22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8" name="Google Shape;36838;p22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39" name="Google Shape;36839;p22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0" name="Google Shape;36840;p22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1" name="Google Shape;36841;p22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2" name="Google Shape;36842;p22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3" name="Google Shape;36843;p22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4" name="Google Shape;36844;p22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5" name="Google Shape;36845;p22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6" name="Google Shape;36846;p22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7" name="Google Shape;36847;p22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8" name="Google Shape;36848;p22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49" name="Google Shape;36849;p22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0" name="Google Shape;36850;p22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1" name="Google Shape;36851;p22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2" name="Google Shape;36852;p22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3" name="Google Shape;36853;p22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4" name="Google Shape;36854;p22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5" name="Google Shape;36855;p22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6" name="Google Shape;36856;p22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7" name="Google Shape;36857;p22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8" name="Google Shape;36858;p22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59" name="Google Shape;36859;p22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0" name="Google Shape;36860;p22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1" name="Google Shape;36861;p22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2" name="Google Shape;36862;p22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3" name="Google Shape;36863;p22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4" name="Google Shape;36864;p22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5" name="Google Shape;36865;p22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6" name="Google Shape;36866;p22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7" name="Google Shape;36867;p22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8" name="Google Shape;36868;p22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69" name="Google Shape;36869;p22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0" name="Google Shape;36870;p22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1" name="Google Shape;36871;p22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2" name="Google Shape;36872;p22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3" name="Google Shape;36873;p22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4" name="Google Shape;36874;p22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5" name="Google Shape;36875;p22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6" name="Google Shape;36876;p22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7" name="Google Shape;36877;p22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8" name="Google Shape;36878;p22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9" name="Google Shape;36879;p22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0" name="Google Shape;36880;p22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1" name="Google Shape;36881;p22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2" name="Google Shape;36882;p22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3" name="Google Shape;36883;p22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4" name="Google Shape;36884;p22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5" name="Google Shape;36885;p22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6" name="Google Shape;36886;p22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7" name="Google Shape;36887;p22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8" name="Google Shape;36888;p22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9" name="Google Shape;36889;p22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0" name="Google Shape;36890;p22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1" name="Google Shape;36891;p22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2" name="Google Shape;36892;p22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3" name="Google Shape;36893;p22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4" name="Google Shape;36894;p22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5" name="Google Shape;36895;p22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6" name="Google Shape;36896;p22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7" name="Google Shape;36897;p22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8" name="Google Shape;36898;p22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9" name="Google Shape;36899;p22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0" name="Google Shape;36900;p22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1" name="Google Shape;36901;p22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2" name="Google Shape;36902;p22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3" name="Google Shape;36903;p22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4" name="Google Shape;36904;p22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5" name="Google Shape;36905;p22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6" name="Google Shape;36906;p22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7" name="Google Shape;36907;p22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8" name="Google Shape;36908;p22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9" name="Google Shape;36909;p22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0" name="Google Shape;36910;p22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1" name="Google Shape;36911;p22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2" name="Google Shape;36912;p22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3" name="Google Shape;36913;p22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4" name="Google Shape;36914;p22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5" name="Google Shape;36915;p22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6" name="Google Shape;36916;p22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7" name="Google Shape;36917;p22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8" name="Google Shape;36918;p22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9" name="Google Shape;36919;p22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0" name="Google Shape;36920;p22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1" name="Google Shape;36921;p22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2" name="Google Shape;36922;p22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3" name="Google Shape;36923;p22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4" name="Google Shape;36924;p22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5" name="Google Shape;36925;p22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6" name="Google Shape;36926;p22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7" name="Google Shape;36927;p22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8" name="Google Shape;36928;p22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9" name="Google Shape;36929;p22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0" name="Google Shape;36930;p22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1" name="Google Shape;36931;p22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2" name="Google Shape;36932;p22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3" name="Google Shape;36933;p22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4" name="Google Shape;36934;p22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5" name="Google Shape;36935;p22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6" name="Google Shape;36936;p22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7" name="Google Shape;36937;p22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8" name="Google Shape;36938;p22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9" name="Google Shape;36939;p22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0" name="Google Shape;36940;p22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1" name="Google Shape;36941;p22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2" name="Google Shape;36942;p22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3" name="Google Shape;36943;p22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4" name="Google Shape;36944;p22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5" name="Google Shape;36945;p22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6" name="Google Shape;36946;p22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7" name="Google Shape;36947;p22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8" name="Google Shape;36948;p22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9" name="Google Shape;36949;p22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0" name="Google Shape;36950;p22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1" name="Google Shape;36951;p22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2" name="Google Shape;36952;p22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3" name="Google Shape;36953;p22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4" name="Google Shape;36954;p22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5" name="Google Shape;36955;p22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6" name="Google Shape;36956;p22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7" name="Google Shape;36957;p22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8" name="Google Shape;36958;p22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9" name="Google Shape;36959;p22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0" name="Google Shape;36960;p22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1" name="Google Shape;36961;p22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2" name="Google Shape;36962;p22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3" name="Google Shape;36963;p22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4" name="Google Shape;36964;p22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5" name="Google Shape;36965;p22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6" name="Google Shape;36966;p22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7" name="Google Shape;36967;p22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8" name="Google Shape;36968;p22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9" name="Google Shape;36969;p22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0" name="Google Shape;36970;p22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1" name="Google Shape;36971;p22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2" name="Google Shape;36972;p22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3" name="Google Shape;36973;p22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4" name="Google Shape;36974;p22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5" name="Google Shape;36975;p22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6" name="Google Shape;36976;p22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7" name="Google Shape;36977;p22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8" name="Google Shape;36978;p22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9" name="Google Shape;36979;p22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0" name="Google Shape;36980;p22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1" name="Google Shape;36981;p22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2" name="Google Shape;36982;p22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3" name="Google Shape;36983;p22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4" name="Google Shape;36984;p22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5" name="Google Shape;36985;p22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6" name="Google Shape;36986;p22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7" name="Google Shape;36987;p22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8" name="Google Shape;36988;p22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9" name="Google Shape;36989;p22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0" name="Google Shape;36990;p22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1" name="Google Shape;36991;p22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2" name="Google Shape;36992;p22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3" name="Google Shape;36993;p22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4" name="Google Shape;36994;p22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5" name="Google Shape;36995;p22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6" name="Google Shape;36996;p22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7" name="Google Shape;36997;p22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8" name="Google Shape;36998;p22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9" name="Google Shape;36999;p22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0" name="Google Shape;37000;p22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1" name="Google Shape;37001;p22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2" name="Google Shape;37002;p22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3" name="Google Shape;37003;p22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4" name="Google Shape;37004;p22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5" name="Google Shape;37005;p22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6" name="Google Shape;37006;p22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7" name="Google Shape;37007;p22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8" name="Google Shape;37008;p22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9" name="Google Shape;37009;p22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0" name="Google Shape;37010;p22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1" name="Google Shape;37011;p22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2" name="Google Shape;37012;p22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3" name="Google Shape;37013;p22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4" name="Google Shape;37014;p22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5" name="Google Shape;37015;p22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6" name="Google Shape;37016;p22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7" name="Google Shape;37017;p22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8" name="Google Shape;37018;p22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9" name="Google Shape;37019;p22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0" name="Google Shape;37020;p22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1" name="Google Shape;37021;p22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2" name="Google Shape;37022;p22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3" name="Google Shape;37023;p22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4" name="Google Shape;37024;p22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5" name="Google Shape;37025;p22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6" name="Google Shape;37026;p22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7" name="Google Shape;37027;p22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8" name="Google Shape;37028;p22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9" name="Google Shape;37029;p22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0" name="Google Shape;37030;p22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1" name="Google Shape;37031;p22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2" name="Google Shape;37032;p22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3" name="Google Shape;37033;p22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4" name="Google Shape;37034;p22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5" name="Google Shape;37035;p22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6" name="Google Shape;37036;p22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7" name="Google Shape;37037;p22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8" name="Google Shape;37038;p22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9" name="Google Shape;37039;p22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0" name="Google Shape;37040;p22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1" name="Google Shape;37041;p22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2" name="Google Shape;37042;p22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3" name="Google Shape;37043;p22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4" name="Google Shape;37044;p22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5" name="Google Shape;37045;p22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6" name="Google Shape;37046;p22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7" name="Google Shape;37047;p22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8" name="Google Shape;37048;p22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9" name="Google Shape;37049;p22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0" name="Google Shape;37050;p22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1" name="Google Shape;37051;p22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2" name="Google Shape;37052;p22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3" name="Google Shape;37053;p22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4" name="Google Shape;37054;p22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5" name="Google Shape;37055;p22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6" name="Google Shape;37056;p22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7" name="Google Shape;37057;p22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8" name="Google Shape;37058;p22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9" name="Google Shape;37059;p22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0" name="Google Shape;37060;p22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1" name="Google Shape;37061;p22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2" name="Google Shape;37062;p22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3" name="Google Shape;37063;p22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4" name="Google Shape;37064;p22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5" name="Google Shape;37065;p22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6" name="Google Shape;37066;p22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7" name="Google Shape;37067;p22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8" name="Google Shape;37068;p22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9" name="Google Shape;37069;p22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0" name="Google Shape;37070;p22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1" name="Google Shape;37071;p22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2" name="Google Shape;37072;p22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3" name="Google Shape;37073;p22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4" name="Google Shape;37074;p22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5" name="Google Shape;37075;p22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6" name="Google Shape;37076;p22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7" name="Google Shape;37077;p22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8" name="Google Shape;37078;p22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9" name="Google Shape;37079;p22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0" name="Google Shape;37080;p22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1" name="Google Shape;37081;p22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2" name="Google Shape;37082;p22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3" name="Google Shape;37083;p22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4" name="Google Shape;37084;p22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5" name="Google Shape;37085;p22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6" name="Google Shape;37086;p22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7" name="Google Shape;37087;p22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8" name="Google Shape;37088;p22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9" name="Google Shape;37089;p22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0" name="Google Shape;37090;p22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1" name="Google Shape;37091;p22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2" name="Google Shape;37092;p22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3" name="Google Shape;37093;p22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4" name="Google Shape;37094;p22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5" name="Google Shape;37095;p22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6" name="Google Shape;37096;p22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7" name="Google Shape;37097;p22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8" name="Google Shape;37098;p22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9" name="Google Shape;37099;p22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0" name="Google Shape;37100;p22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1" name="Google Shape;37101;p22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2" name="Google Shape;37102;p22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3" name="Google Shape;37103;p22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4" name="Google Shape;37104;p22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5" name="Google Shape;37105;p22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6" name="Google Shape;37106;p22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7" name="Google Shape;37107;p22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8" name="Google Shape;37108;p22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9" name="Google Shape;37109;p22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0" name="Google Shape;37110;p22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1" name="Google Shape;37111;p22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2" name="Google Shape;37112;p22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3" name="Google Shape;37113;p22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4" name="Google Shape;37114;p22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5" name="Google Shape;37115;p22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6" name="Google Shape;37116;p22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7" name="Google Shape;37117;p22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8" name="Google Shape;37118;p22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9" name="Google Shape;37119;p22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0" name="Google Shape;37120;p22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1" name="Google Shape;37121;p22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2" name="Google Shape;37122;p22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3" name="Google Shape;37123;p22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4" name="Google Shape;37124;p22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5" name="Google Shape;37125;p22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6" name="Google Shape;37126;p22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7" name="Google Shape;37127;p22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8" name="Google Shape;37128;p22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29" name="Google Shape;37129;p22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0" name="Google Shape;37130;p22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1" name="Google Shape;37131;p22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2" name="Google Shape;37132;p22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3" name="Google Shape;37133;p22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4" name="Google Shape;37134;p22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5" name="Google Shape;37135;p22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6" name="Google Shape;37136;p22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7" name="Google Shape;37137;p22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8" name="Google Shape;37138;p22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39" name="Google Shape;37139;p22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0" name="Google Shape;37140;p22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1" name="Google Shape;37141;p22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2" name="Google Shape;37142;p22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3" name="Google Shape;37143;p22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4" name="Google Shape;37144;p22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5" name="Google Shape;37145;p22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6" name="Google Shape;37146;p22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7" name="Google Shape;37147;p22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8" name="Google Shape;37148;p22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49" name="Google Shape;37149;p22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0" name="Google Shape;37150;p22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1" name="Google Shape;37151;p22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2" name="Google Shape;37152;p22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3" name="Google Shape;37153;p22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4" name="Google Shape;37154;p22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5" name="Google Shape;37155;p22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6" name="Google Shape;37156;p22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7" name="Google Shape;37157;p22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8" name="Google Shape;37158;p22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59" name="Google Shape;37159;p22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0" name="Google Shape;37160;p22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1" name="Google Shape;37161;p22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2" name="Google Shape;37162;p22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3" name="Google Shape;37163;p22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4" name="Google Shape;37164;p22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5" name="Google Shape;37165;p22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6" name="Google Shape;37166;p22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7" name="Google Shape;37167;p22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8" name="Google Shape;37168;p22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69" name="Google Shape;37169;p22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0" name="Google Shape;37170;p22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1" name="Google Shape;37171;p22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2" name="Google Shape;37172;p22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3" name="Google Shape;37173;p22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4" name="Google Shape;37174;p22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5" name="Google Shape;37175;p22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6" name="Google Shape;37176;p22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7" name="Google Shape;37177;p22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8" name="Google Shape;37178;p22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79" name="Google Shape;37179;p22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0" name="Google Shape;37180;p22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1" name="Google Shape;37181;p22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2" name="Google Shape;37182;p22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3" name="Google Shape;37183;p22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4" name="Google Shape;37184;p22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5" name="Google Shape;37185;p22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6" name="Google Shape;37186;p22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7" name="Google Shape;37187;p22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8" name="Google Shape;37188;p22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89" name="Google Shape;37189;p22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0" name="Google Shape;37190;p22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1" name="Google Shape;37191;p22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2" name="Google Shape;37192;p22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3" name="Google Shape;37193;p22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4" name="Google Shape;37194;p22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5" name="Google Shape;37195;p22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6" name="Google Shape;37196;p22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7" name="Google Shape;37197;p22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8" name="Google Shape;37198;p22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9" name="Google Shape;37199;p22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0" name="Google Shape;37200;p22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1" name="Google Shape;37201;p22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2" name="Google Shape;37202;p22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3" name="Google Shape;37203;p22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4" name="Google Shape;37204;p22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5" name="Google Shape;37205;p22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6" name="Google Shape;37206;p22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7" name="Google Shape;37207;p22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8" name="Google Shape;37208;p22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9" name="Google Shape;37209;p22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0" name="Google Shape;37210;p22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1" name="Google Shape;37211;p22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2" name="Google Shape;37212;p22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3" name="Google Shape;37213;p22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4" name="Google Shape;37214;p22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5" name="Google Shape;37215;p22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6" name="Google Shape;37216;p22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7" name="Google Shape;37217;p22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8" name="Google Shape;37218;p22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9" name="Google Shape;37219;p22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0" name="Google Shape;37220;p22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1" name="Google Shape;37221;p22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2" name="Google Shape;37222;p22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3" name="Google Shape;37223;p22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4" name="Google Shape;37224;p22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5" name="Google Shape;37225;p22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6" name="Google Shape;37226;p22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7" name="Google Shape;37227;p22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8" name="Google Shape;37228;p22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9" name="Google Shape;37229;p22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0" name="Google Shape;37230;p22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1" name="Google Shape;37231;p22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2" name="Google Shape;37232;p22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3" name="Google Shape;37233;p22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4" name="Google Shape;37234;p22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5" name="Google Shape;37235;p22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6" name="Google Shape;37236;p22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7" name="Google Shape;37237;p22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8" name="Google Shape;37238;p22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9" name="Google Shape;37239;p22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0" name="Google Shape;37240;p22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1" name="Google Shape;37241;p22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2" name="Google Shape;37242;p22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3" name="Google Shape;37243;p22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4" name="Google Shape;37244;p22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5" name="Google Shape;37245;p22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6" name="Google Shape;37246;p22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7" name="Google Shape;37247;p22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8" name="Google Shape;37248;p22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9" name="Google Shape;37249;p22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0" name="Google Shape;37250;p22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1" name="Google Shape;37251;p22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2" name="Google Shape;37252;p22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3" name="Google Shape;37253;p22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4" name="Google Shape;37254;p22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5" name="Google Shape;37255;p22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6" name="Google Shape;37256;p22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7" name="Google Shape;37257;p22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8" name="Google Shape;37258;p22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9" name="Google Shape;37259;p22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0" name="Google Shape;37260;p22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1" name="Google Shape;37261;p22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2" name="Google Shape;37262;p22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3" name="Google Shape;37263;p22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4" name="Google Shape;37264;p22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5" name="Google Shape;37265;p22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6" name="Google Shape;37266;p22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7" name="Google Shape;37267;p22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8" name="Google Shape;37268;p22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9" name="Google Shape;37269;p22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0" name="Google Shape;37270;p22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1" name="Google Shape;37271;p22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2" name="Google Shape;37272;p22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3" name="Google Shape;37273;p22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4" name="Google Shape;37274;p22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5" name="Google Shape;37275;p22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6" name="Google Shape;37276;p22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7" name="Google Shape;37277;p22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8" name="Google Shape;37278;p22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9" name="Google Shape;37279;p22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0" name="Google Shape;37280;p22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1" name="Google Shape;37281;p22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2" name="Google Shape;37282;p22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3" name="Google Shape;37283;p22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4" name="Google Shape;37284;p22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5" name="Google Shape;37285;p22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6" name="Google Shape;37286;p22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7" name="Google Shape;37287;p22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8" name="Google Shape;37288;p22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9" name="Google Shape;37289;p22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0" name="Google Shape;37290;p22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1" name="Google Shape;37291;p22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2" name="Google Shape;37292;p22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3" name="Google Shape;37293;p22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4" name="Google Shape;37294;p22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5" name="Google Shape;37295;p22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6" name="Google Shape;37296;p22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7" name="Google Shape;37297;p22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8" name="Google Shape;37298;p22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9" name="Google Shape;37299;p22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0" name="Google Shape;37300;p22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1" name="Google Shape;37301;p22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2" name="Google Shape;37302;p22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3" name="Google Shape;37303;p22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4" name="Google Shape;37304;p22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5" name="Google Shape;37305;p22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6" name="Google Shape;37306;p22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7" name="Google Shape;37307;p22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8" name="Google Shape;37308;p22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9" name="Google Shape;37309;p22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0" name="Google Shape;37310;p22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1" name="Google Shape;37311;p22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2" name="Google Shape;37312;p22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3" name="Google Shape;37313;p22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4" name="Google Shape;37314;p22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5" name="Google Shape;37315;p22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6" name="Google Shape;37316;p22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7" name="Google Shape;37317;p22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8" name="Google Shape;37318;p22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9" name="Google Shape;37319;p22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0" name="Google Shape;37320;p22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1" name="Google Shape;37321;p22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2" name="Google Shape;37322;p22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3" name="Google Shape;37323;p22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4" name="Google Shape;37324;p22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5" name="Google Shape;37325;p22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6" name="Google Shape;37326;p22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7" name="Google Shape;37327;p22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8" name="Google Shape;37328;p22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9" name="Google Shape;37329;p22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0" name="Google Shape;37330;p22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1" name="Google Shape;37331;p22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2" name="Google Shape;37332;p22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3" name="Google Shape;37333;p22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4" name="Google Shape;37334;p22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5" name="Google Shape;37335;p22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6" name="Google Shape;37336;p22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7" name="Google Shape;37337;p22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8" name="Google Shape;37338;p22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9" name="Google Shape;37339;p22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0" name="Google Shape;37340;p22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1" name="Google Shape;37341;p22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2" name="Google Shape;37342;p22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3" name="Google Shape;37343;p22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4" name="Google Shape;37344;p22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5" name="Google Shape;37345;p22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6" name="Google Shape;37346;p22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7" name="Google Shape;37347;p22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8" name="Google Shape;37348;p22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9" name="Google Shape;37349;p22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0" name="Google Shape;37350;p22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1" name="Google Shape;37351;p22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2" name="Google Shape;37352;p22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3" name="Google Shape;37353;p22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4" name="Google Shape;37354;p22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5" name="Google Shape;37355;p22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6" name="Google Shape;37356;p22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7" name="Google Shape;37357;p22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8" name="Google Shape;37358;p22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9" name="Google Shape;37359;p22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0" name="Google Shape;37360;p22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1" name="Google Shape;37361;p22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2" name="Google Shape;37362;p22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3" name="Google Shape;37363;p22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4" name="Google Shape;37364;p22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5" name="Google Shape;37365;p22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6" name="Google Shape;37366;p22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7" name="Google Shape;37367;p22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8" name="Google Shape;37368;p22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9" name="Google Shape;37369;p22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0" name="Google Shape;37370;p22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1" name="Google Shape;37371;p22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2" name="Google Shape;37372;p22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3" name="Google Shape;37373;p22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4" name="Google Shape;37374;p22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5" name="Google Shape;37375;p22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6" name="Google Shape;37376;p22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7" name="Google Shape;37377;p22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8" name="Google Shape;37378;p22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9" name="Google Shape;37379;p22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0" name="Google Shape;37380;p22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1" name="Google Shape;37381;p22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2" name="Google Shape;37382;p22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3" name="Google Shape;37383;p22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4" name="Google Shape;37384;p22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5" name="Google Shape;37385;p22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6" name="Google Shape;37386;p22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7" name="Google Shape;37387;p22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8" name="Google Shape;37388;p22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9" name="Google Shape;37389;p22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0" name="Google Shape;37390;p22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1" name="Google Shape;37391;p22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2" name="Google Shape;37392;p22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3" name="Google Shape;37393;p22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4" name="Google Shape;37394;p22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5" name="Google Shape;37395;p22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6" name="Google Shape;37396;p22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7" name="Google Shape;37397;p22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8" name="Google Shape;37398;p22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9" name="Google Shape;37399;p22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0" name="Google Shape;37400;p22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1" name="Google Shape;37401;p22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2" name="Google Shape;37402;p22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3" name="Google Shape;37403;p22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4" name="Google Shape;37404;p22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5" name="Google Shape;37405;p22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6" name="Google Shape;37406;p22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7" name="Google Shape;37407;p22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8" name="Google Shape;37408;p22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9" name="Google Shape;37409;p22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0" name="Google Shape;37410;p22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1" name="Google Shape;37411;p22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2" name="Google Shape;37412;p22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3" name="Google Shape;37413;p22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4" name="Google Shape;37414;p22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5" name="Google Shape;37415;p22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6" name="Google Shape;37416;p22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7" name="Google Shape;37417;p22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8" name="Google Shape;37418;p22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9" name="Google Shape;37419;p22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0" name="Google Shape;37420;p22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1" name="Google Shape;37421;p22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2" name="Google Shape;37422;p22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3" name="Google Shape;37423;p22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4" name="Google Shape;37424;p22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5" name="Google Shape;37425;p22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6" name="Google Shape;37426;p22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7" name="Google Shape;37427;p22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8" name="Google Shape;37428;p22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9" name="Google Shape;37429;p22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0" name="Google Shape;37430;p22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1" name="Google Shape;37431;p22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2" name="Google Shape;37432;p22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3" name="Google Shape;37433;p22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4" name="Google Shape;37434;p22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5" name="Google Shape;37435;p22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6" name="Google Shape;37436;p22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7" name="Google Shape;37437;p22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8" name="Google Shape;37438;p22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9" name="Google Shape;37439;p22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0" name="Google Shape;37440;p22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1" name="Google Shape;37441;p22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2" name="Google Shape;37442;p22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3" name="Google Shape;37443;p22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4" name="Google Shape;37444;p22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5" name="Google Shape;37445;p22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6" name="Google Shape;37446;p22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7" name="Google Shape;37447;p22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8" name="Google Shape;37448;p22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49" name="Google Shape;37449;p22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0" name="Google Shape;37450;p22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1" name="Google Shape;37451;p22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2" name="Google Shape;37452;p22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3" name="Google Shape;37453;p22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4" name="Google Shape;37454;p22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5" name="Google Shape;37455;p22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6" name="Google Shape;37456;p22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7" name="Google Shape;37457;p22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8" name="Google Shape;37458;p22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59" name="Google Shape;37459;p22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0" name="Google Shape;37460;p22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1" name="Google Shape;37461;p22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2" name="Google Shape;37462;p22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3" name="Google Shape;37463;p22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4" name="Google Shape;37464;p22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5" name="Google Shape;37465;p22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6" name="Google Shape;37466;p22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7" name="Google Shape;37467;p22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8" name="Google Shape;37468;p22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69" name="Google Shape;37469;p22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0" name="Google Shape;37470;p22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1" name="Google Shape;37471;p22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2" name="Google Shape;37472;p22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3" name="Google Shape;37473;p22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4" name="Google Shape;37474;p22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5" name="Google Shape;37475;p22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6" name="Google Shape;37476;p22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7" name="Google Shape;37477;p22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8" name="Google Shape;37478;p22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9" name="Google Shape;37479;p22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0" name="Google Shape;37480;p22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1" name="Google Shape;37481;p22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2" name="Google Shape;37482;p22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3" name="Google Shape;37483;p22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4" name="Google Shape;37484;p22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5" name="Google Shape;37485;p22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6" name="Google Shape;37486;p22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7" name="Google Shape;37487;p22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8" name="Google Shape;37488;p22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9" name="Google Shape;37489;p22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0" name="Google Shape;37490;p22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1" name="Google Shape;37491;p22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2" name="Google Shape;37492;p22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3" name="Google Shape;37493;p22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4" name="Google Shape;37494;p22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5" name="Google Shape;37495;p22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6" name="Google Shape;37496;p22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7" name="Google Shape;37497;p22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8" name="Google Shape;37498;p22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9" name="Google Shape;37499;p22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0" name="Google Shape;37500;p22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1" name="Google Shape;37501;p22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2" name="Google Shape;37502;p22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3" name="Google Shape;37503;p22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4" name="Google Shape;37504;p22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5" name="Google Shape;37505;p22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6" name="Google Shape;37506;p22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7" name="Google Shape;37507;p22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8" name="Google Shape;37508;p22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9" name="Google Shape;37509;p22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0" name="Google Shape;37510;p22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1" name="Google Shape;37511;p22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2" name="Google Shape;37512;p22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3" name="Google Shape;37513;p22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4" name="Google Shape;37514;p22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5" name="Google Shape;37515;p22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6" name="Google Shape;37516;p22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7" name="Google Shape;37517;p22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8" name="Google Shape;37518;p22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9" name="Google Shape;37519;p22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0" name="Google Shape;37520;p22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1" name="Google Shape;37521;p22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2" name="Google Shape;37522;p22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3" name="Google Shape;37523;p22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4" name="Google Shape;37524;p22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5" name="Google Shape;37525;p22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6" name="Google Shape;37526;p22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7" name="Google Shape;37527;p22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8" name="Google Shape;37528;p22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9" name="Google Shape;37529;p22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0" name="Google Shape;37530;p22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1" name="Google Shape;37531;p22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2" name="Google Shape;37532;p22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3" name="Google Shape;37533;p22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4" name="Google Shape;37534;p22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5" name="Google Shape;37535;p22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6" name="Google Shape;37536;p22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7" name="Google Shape;37537;p22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8" name="Google Shape;37538;p22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9" name="Google Shape;37539;p22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0" name="Google Shape;37540;p22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1" name="Google Shape;37541;p22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2" name="Google Shape;37542;p22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3" name="Google Shape;37543;p22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4" name="Google Shape;37544;p22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5" name="Google Shape;37545;p22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6" name="Google Shape;37546;p22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7" name="Google Shape;37547;p22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8" name="Google Shape;37548;p22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9" name="Google Shape;37549;p22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0" name="Google Shape;37550;p22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1" name="Google Shape;37551;p22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2" name="Google Shape;37552;p22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3" name="Google Shape;37553;p22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4" name="Google Shape;37554;p22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5" name="Google Shape;37555;p22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6" name="Google Shape;37556;p22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7" name="Google Shape;37557;p22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8" name="Google Shape;37558;p22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9" name="Google Shape;37559;p22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0" name="Google Shape;37560;p22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1" name="Google Shape;37561;p22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2" name="Google Shape;37562;p22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3" name="Google Shape;37563;p22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4" name="Google Shape;37564;p22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5" name="Google Shape;37565;p22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6" name="Google Shape;37566;p22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7" name="Google Shape;37567;p22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8" name="Google Shape;37568;p22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9" name="Google Shape;37569;p22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0" name="Google Shape;37570;p22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1" name="Google Shape;37571;p22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2" name="Google Shape;37572;p22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3" name="Google Shape;37573;p22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4" name="Google Shape;37574;p22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5" name="Google Shape;37575;p22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6" name="Google Shape;37576;p22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7" name="Google Shape;37577;p22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8" name="Google Shape;37578;p22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9" name="Google Shape;37579;p22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0" name="Google Shape;37580;p22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1" name="Google Shape;37581;p22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2" name="Google Shape;37582;p22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3" name="Google Shape;37583;p22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4" name="Google Shape;37584;p22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5" name="Google Shape;37585;p22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6" name="Google Shape;37586;p22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7" name="Google Shape;37587;p22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8" name="Google Shape;37588;p22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9" name="Google Shape;37589;p22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0" name="Google Shape;37590;p22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1" name="Google Shape;37591;p22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2" name="Google Shape;37592;p22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3" name="Google Shape;37593;p22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4" name="Google Shape;37594;p22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5" name="Google Shape;37595;p22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6" name="Google Shape;37596;p22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7" name="Google Shape;37597;p22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8" name="Google Shape;37598;p22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9" name="Google Shape;37599;p22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0" name="Google Shape;37600;p22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1" name="Google Shape;37601;p22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2" name="Google Shape;37602;p22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3" name="Google Shape;37603;p22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4" name="Google Shape;37604;p22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5" name="Google Shape;37605;p22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6" name="Google Shape;37606;p22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7" name="Google Shape;37607;p22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8" name="Google Shape;37608;p22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9" name="Google Shape;37609;p22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0" name="Google Shape;37610;p22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1" name="Google Shape;37611;p22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2" name="Google Shape;37612;p22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3" name="Google Shape;37613;p22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4" name="Google Shape;37614;p22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5" name="Google Shape;37615;p22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6" name="Google Shape;37616;p22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7" name="Google Shape;37617;p22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8" name="Google Shape;37618;p22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9" name="Google Shape;37619;p22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0" name="Google Shape;37620;p22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1" name="Google Shape;37621;p22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2" name="Google Shape;37622;p22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3" name="Google Shape;37623;p22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4" name="Google Shape;37624;p22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5" name="Google Shape;37625;p22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6" name="Google Shape;37626;p22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7" name="Google Shape;37627;p22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8" name="Google Shape;37628;p22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9" name="Google Shape;37629;p22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0" name="Google Shape;37630;p22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1" name="Google Shape;37631;p22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2" name="Google Shape;37632;p22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3" name="Google Shape;37633;p22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4" name="Google Shape;37634;p22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5" name="Google Shape;37635;p22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6" name="Google Shape;37636;p22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7" name="Google Shape;37637;p22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8" name="Google Shape;37638;p22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9" name="Google Shape;37639;p22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0" name="Google Shape;37640;p22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1" name="Google Shape;37641;p22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2" name="Google Shape;37642;p22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3" name="Google Shape;37643;p22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4" name="Google Shape;37644;p22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5" name="Google Shape;37645;p22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6" name="Google Shape;37646;p22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7" name="Google Shape;37647;p22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8" name="Google Shape;37648;p22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9" name="Google Shape;37649;p22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0" name="Google Shape;37650;p22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1" name="Google Shape;37651;p22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2" name="Google Shape;37652;p22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3" name="Google Shape;37653;p22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4" name="Google Shape;37654;p22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5" name="Google Shape;37655;p22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6" name="Google Shape;37656;p22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7" name="Google Shape;37657;p22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8" name="Google Shape;37658;p22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9" name="Google Shape;37659;p22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0" name="Google Shape;37660;p22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1" name="Google Shape;37661;p22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2" name="Google Shape;37662;p22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3" name="Google Shape;37663;p22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4" name="Google Shape;37664;p22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5" name="Google Shape;37665;p22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6" name="Google Shape;37666;p22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7" name="Google Shape;37667;p22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8" name="Google Shape;37668;p22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9" name="Google Shape;37669;p22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0" name="Google Shape;37670;p22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1" name="Google Shape;37671;p22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2" name="Google Shape;37672;p22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3" name="Google Shape;37673;p22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4" name="Google Shape;37674;p22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5" name="Google Shape;37675;p22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6" name="Google Shape;37676;p22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7" name="Google Shape;37677;p22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8" name="Google Shape;37678;p22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9" name="Google Shape;37679;p22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0" name="Google Shape;37680;p22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1" name="Google Shape;37681;p22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2" name="Google Shape;37682;p22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3" name="Google Shape;37683;p22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4" name="Google Shape;37684;p22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5" name="Google Shape;37685;p22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6" name="Google Shape;37686;p22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7" name="Google Shape;37687;p22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8" name="Google Shape;37688;p22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9" name="Google Shape;37689;p22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0" name="Google Shape;37690;p22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1" name="Google Shape;37691;p22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2" name="Google Shape;37692;p22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3" name="Google Shape;37693;p22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4" name="Google Shape;37694;p22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5" name="Google Shape;37695;p22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6" name="Google Shape;37696;p22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7" name="Google Shape;37697;p22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8" name="Google Shape;37698;p22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9" name="Google Shape;37699;p22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0" name="Google Shape;37700;p22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1" name="Google Shape;37701;p22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2" name="Google Shape;37702;p22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3" name="Google Shape;37703;p22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4" name="Google Shape;37704;p22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5" name="Google Shape;37705;p22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6" name="Google Shape;37706;p22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7" name="Google Shape;37707;p22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8" name="Google Shape;37708;p22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9" name="Google Shape;37709;p22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0" name="Google Shape;37710;p22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1" name="Google Shape;37711;p22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2" name="Google Shape;37712;p22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3" name="Google Shape;37713;p22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4" name="Google Shape;37714;p22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5" name="Google Shape;37715;p22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6" name="Google Shape;37716;p22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7" name="Google Shape;37717;p22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8" name="Google Shape;37718;p22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9" name="Google Shape;37719;p22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0" name="Google Shape;37720;p22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1" name="Google Shape;37721;p22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2" name="Google Shape;37722;p22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3" name="Google Shape;37723;p22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4" name="Google Shape;37724;p22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5" name="Google Shape;37725;p22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6" name="Google Shape;37726;p22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7" name="Google Shape;37727;p22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8" name="Google Shape;37728;p22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29" name="Google Shape;37729;p22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0" name="Google Shape;37730;p22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1" name="Google Shape;37731;p22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2" name="Google Shape;37732;p22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3" name="Google Shape;37733;p22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4" name="Google Shape;37734;p22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5" name="Google Shape;37735;p22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6" name="Google Shape;37736;p22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7" name="Google Shape;37737;p22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8" name="Google Shape;37738;p22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39" name="Google Shape;37739;p22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0" name="Google Shape;37740;p22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1" name="Google Shape;37741;p22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2" name="Google Shape;37742;p22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3" name="Google Shape;37743;p22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4" name="Google Shape;37744;p22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5" name="Google Shape;37745;p22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6" name="Google Shape;37746;p22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7" name="Google Shape;37747;p22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8" name="Google Shape;37748;p22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49" name="Google Shape;37749;p22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0" name="Google Shape;37750;p22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1" name="Google Shape;37751;p22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2" name="Google Shape;37752;p22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3" name="Google Shape;37753;p22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4" name="Google Shape;37754;p22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5" name="Google Shape;37755;p22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6" name="Google Shape;37756;p22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7" name="Google Shape;37757;p22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8" name="Google Shape;37758;p22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59" name="Google Shape;37759;p22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0" name="Google Shape;37760;p22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1" name="Google Shape;37761;p22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2" name="Google Shape;37762;p22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3" name="Google Shape;37763;p22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4" name="Google Shape;37764;p22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5" name="Google Shape;37765;p22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6" name="Google Shape;37766;p22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7" name="Google Shape;37767;p22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8" name="Google Shape;37768;p22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69" name="Google Shape;37769;p22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0" name="Google Shape;37770;p22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1" name="Google Shape;37771;p22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2" name="Google Shape;37772;p22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3" name="Google Shape;37773;p22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4" name="Google Shape;37774;p22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5" name="Google Shape;37775;p22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6" name="Google Shape;37776;p22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7" name="Google Shape;37777;p22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8" name="Google Shape;37778;p22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79" name="Google Shape;37779;p22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0" name="Google Shape;37780;p22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1" name="Google Shape;37781;p22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2" name="Google Shape;37782;p22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3" name="Google Shape;37783;p22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4" name="Google Shape;37784;p22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5" name="Google Shape;37785;p22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6" name="Google Shape;37786;p22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7" name="Google Shape;37787;p22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8" name="Google Shape;37788;p22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9" name="Google Shape;37789;p22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0" name="Google Shape;37790;p22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1" name="Google Shape;37791;p22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2" name="Google Shape;37792;p22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3" name="Google Shape;37793;p22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4" name="Google Shape;37794;p22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5" name="Google Shape;37795;p22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6" name="Google Shape;37796;p22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7" name="Google Shape;37797;p22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8" name="Google Shape;37798;p22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9" name="Google Shape;37799;p22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0" name="Google Shape;37800;p22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1" name="Google Shape;37801;p22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2" name="Google Shape;37802;p22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3" name="Google Shape;37803;p22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4" name="Google Shape;37804;p22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5" name="Google Shape;37805;p22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6" name="Google Shape;37806;p22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7" name="Google Shape;37807;p22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8" name="Google Shape;37808;p22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9" name="Google Shape;37809;p22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0" name="Google Shape;37810;p22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1" name="Google Shape;37811;p22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2" name="Google Shape;37812;p22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3" name="Google Shape;37813;p22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4" name="Google Shape;37814;p22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5" name="Google Shape;37815;p22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6" name="Google Shape;37816;p22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7" name="Google Shape;37817;p22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8" name="Google Shape;37818;p22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9" name="Google Shape;37819;p22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0" name="Google Shape;37820;p22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1" name="Google Shape;37821;p22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2" name="Google Shape;37822;p22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3" name="Google Shape;37823;p22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4" name="Google Shape;37824;p22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5" name="Google Shape;37825;p22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6" name="Google Shape;37826;p22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7" name="Google Shape;37827;p22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8" name="Google Shape;37828;p22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9" name="Google Shape;37829;p22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0" name="Google Shape;37830;p22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1" name="Google Shape;37831;p22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2" name="Google Shape;37832;p22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3" name="Google Shape;37833;p22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4" name="Google Shape;37834;p22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5" name="Google Shape;37835;p22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6" name="Google Shape;37836;p22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7" name="Google Shape;37837;p22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8" name="Google Shape;37838;p22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9" name="Google Shape;37839;p22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0" name="Google Shape;37840;p22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1" name="Google Shape;37841;p22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2" name="Google Shape;37842;p22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3" name="Google Shape;37843;p22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4" name="Google Shape;37844;p22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5" name="Google Shape;37845;p22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6" name="Google Shape;37846;p22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7" name="Google Shape;37847;p22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8" name="Google Shape;37848;p22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9" name="Google Shape;37849;p22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0" name="Google Shape;37850;p22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1" name="Google Shape;37851;p22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2" name="Google Shape;37852;p22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3" name="Google Shape;37853;p22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4" name="Google Shape;37854;p22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5" name="Google Shape;37855;p22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6" name="Google Shape;37856;p22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7" name="Google Shape;37857;p22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8" name="Google Shape;37858;p22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9" name="Google Shape;37859;p22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0" name="Google Shape;37860;p22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1" name="Google Shape;37861;p22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2" name="Google Shape;37862;p22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3" name="Google Shape;37863;p22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4" name="Google Shape;37864;p22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5" name="Google Shape;37865;p22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6" name="Google Shape;37866;p22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7" name="Google Shape;37867;p22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8" name="Google Shape;37868;p22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9" name="Google Shape;37869;p22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0" name="Google Shape;37870;p22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1" name="Google Shape;37871;p22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2" name="Google Shape;37872;p22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3" name="Google Shape;37873;p22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4" name="Google Shape;37874;p22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5" name="Google Shape;37875;p22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6" name="Google Shape;37876;p22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7" name="Google Shape;37877;p22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8" name="Google Shape;37878;p22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9" name="Google Shape;37879;p22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0" name="Google Shape;37880;p22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1" name="Google Shape;37881;p22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2" name="Google Shape;37882;p22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3" name="Google Shape;37883;p22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4" name="Google Shape;37884;p22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5" name="Google Shape;37885;p22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6" name="Google Shape;37886;p22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7" name="Google Shape;37887;p22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8" name="Google Shape;37888;p22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9" name="Google Shape;37889;p22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0" name="Google Shape;37890;p22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1" name="Google Shape;37891;p22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2" name="Google Shape;37892;p22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3" name="Google Shape;37893;p22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4" name="Google Shape;37894;p22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5" name="Google Shape;37895;p22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6" name="Google Shape;37896;p22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7" name="Google Shape;37897;p22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8" name="Google Shape;37898;p22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9" name="Google Shape;37899;p22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0" name="Google Shape;37900;p22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1" name="Google Shape;37901;p22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2" name="Google Shape;37902;p22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3" name="Google Shape;37903;p22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4" name="Google Shape;37904;p22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5" name="Google Shape;37905;p22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6" name="Google Shape;37906;p22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7" name="Google Shape;37907;p22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8" name="Google Shape;37908;p22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9" name="Google Shape;37909;p22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0" name="Google Shape;37910;p22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1" name="Google Shape;37911;p22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2" name="Google Shape;37912;p22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3" name="Google Shape;37913;p22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4" name="Google Shape;37914;p22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5" name="Google Shape;37915;p22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6" name="Google Shape;37916;p22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7" name="Google Shape;37917;p22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8" name="Google Shape;37918;p22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9" name="Google Shape;37919;p22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0" name="Google Shape;37920;p22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1" name="Google Shape;37921;p22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2" name="Google Shape;37922;p22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3" name="Google Shape;37923;p22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4" name="Google Shape;37924;p22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5" name="Google Shape;37925;p22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6" name="Google Shape;37926;p22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7" name="Google Shape;37927;p22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8" name="Google Shape;37928;p22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9" name="Google Shape;37929;p22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0" name="Google Shape;37930;p22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1" name="Google Shape;37931;p22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2" name="Google Shape;37932;p22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3" name="Google Shape;37933;p22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4" name="Google Shape;37934;p22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5" name="Google Shape;37935;p22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6" name="Google Shape;37936;p22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7" name="Google Shape;37937;p22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8" name="Google Shape;37938;p22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9" name="Google Shape;37939;p22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0" name="Google Shape;37940;p22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1" name="Google Shape;37941;p22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2" name="Google Shape;37942;p22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3" name="Google Shape;37943;p22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4" name="Google Shape;37944;p22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5" name="Google Shape;37945;p22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6" name="Google Shape;37946;p22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7" name="Google Shape;37947;p22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8" name="Google Shape;37948;p22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9" name="Google Shape;37949;p22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0" name="Google Shape;37950;p22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1" name="Google Shape;37951;p22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2" name="Google Shape;37952;p22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3" name="Google Shape;37953;p22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4" name="Google Shape;37954;p22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5" name="Google Shape;37955;p22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6" name="Google Shape;37956;p22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7" name="Google Shape;37957;p22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8" name="Google Shape;37958;p22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9" name="Google Shape;37959;p22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0" name="Google Shape;37960;p22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1" name="Google Shape;37961;p22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2" name="Google Shape;37962;p22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3" name="Google Shape;37963;p22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4" name="Google Shape;37964;p22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5" name="Google Shape;37965;p22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6" name="Google Shape;37966;p22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7" name="Google Shape;37967;p22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8" name="Google Shape;37968;p22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9" name="Google Shape;37969;p22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0" name="Google Shape;37970;p22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1" name="Google Shape;37971;p22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2" name="Google Shape;37972;p22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3" name="Google Shape;37973;p22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4" name="Google Shape;37974;p22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5" name="Google Shape;37975;p22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6" name="Google Shape;37976;p22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7" name="Google Shape;37977;p22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8" name="Google Shape;37978;p22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9" name="Google Shape;37979;p22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0" name="Google Shape;37980;p22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1" name="Google Shape;37981;p22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2" name="Google Shape;37982;p22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3" name="Google Shape;37983;p22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4" name="Google Shape;37984;p22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5" name="Google Shape;37985;p22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6" name="Google Shape;37986;p22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7" name="Google Shape;37987;p22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8" name="Google Shape;37988;p22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9" name="Google Shape;37989;p22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0" name="Google Shape;37990;p22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1" name="Google Shape;37991;p22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2" name="Google Shape;37992;p22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3" name="Google Shape;37993;p22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4" name="Google Shape;37994;p22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5" name="Google Shape;37995;p22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6" name="Google Shape;37996;p22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7" name="Google Shape;37997;p22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8" name="Google Shape;37998;p22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9" name="Google Shape;37999;p22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0" name="Google Shape;38000;p22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1" name="Google Shape;38001;p22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2" name="Google Shape;38002;p22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3" name="Google Shape;38003;p22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4" name="Google Shape;38004;p22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5" name="Google Shape;38005;p22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6" name="Google Shape;38006;p22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7" name="Google Shape;38007;p22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8" name="Google Shape;38008;p22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9" name="Google Shape;38009;p22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0" name="Google Shape;38010;p22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1" name="Google Shape;38011;p22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2" name="Google Shape;38012;p22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3" name="Google Shape;38013;p22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4" name="Google Shape;38014;p22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5" name="Google Shape;38015;p22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6" name="Google Shape;38016;p22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7" name="Google Shape;38017;p22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8" name="Google Shape;38018;p22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9" name="Google Shape;38019;p22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0" name="Google Shape;38020;p22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1" name="Google Shape;38021;p22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2" name="Google Shape;38022;p22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3" name="Google Shape;38023;p22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4" name="Google Shape;38024;p22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5" name="Google Shape;38025;p22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6" name="Google Shape;38026;p22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7" name="Google Shape;38027;p22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8" name="Google Shape;38028;p22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29" name="Google Shape;38029;p22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0" name="Google Shape;38030;p22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1" name="Google Shape;38031;p22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2" name="Google Shape;38032;p22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3" name="Google Shape;38033;p22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4" name="Google Shape;38034;p22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5" name="Google Shape;38035;p22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6" name="Google Shape;38036;p22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7" name="Google Shape;38037;p22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8" name="Google Shape;38038;p22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39" name="Google Shape;38039;p22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0" name="Google Shape;38040;p22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1" name="Google Shape;38041;p22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2" name="Google Shape;38042;p22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3" name="Google Shape;38043;p22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4" name="Google Shape;38044;p22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5" name="Google Shape;38045;p22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6" name="Google Shape;38046;p22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7" name="Google Shape;38047;p22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8048" name="Google Shape;38048;p22"/>
          <p:cNvSpPr txBox="1"/>
          <p:nvPr>
            <p:ph idx="1" type="subTitle"/>
          </p:nvPr>
        </p:nvSpPr>
        <p:spPr>
          <a:xfrm>
            <a:off x="1997824" y="3299795"/>
            <a:ext cx="2336400" cy="36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38049" name="Google Shape;38049;p22"/>
          <p:cNvSpPr txBox="1"/>
          <p:nvPr>
            <p:ph idx="2" type="subTitle"/>
          </p:nvPr>
        </p:nvSpPr>
        <p:spPr>
          <a:xfrm>
            <a:off x="4809799" y="3299795"/>
            <a:ext cx="2336400" cy="36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38050" name="Google Shape;38050;p2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38051" name="Google Shape;38051;p22"/>
          <p:cNvSpPr txBox="1"/>
          <p:nvPr>
            <p:ph idx="3" type="subTitle"/>
          </p:nvPr>
        </p:nvSpPr>
        <p:spPr>
          <a:xfrm>
            <a:off x="1997819" y="3674613"/>
            <a:ext cx="2336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8052" name="Google Shape;38052;p22"/>
          <p:cNvSpPr txBox="1"/>
          <p:nvPr>
            <p:ph idx="4" type="subTitle"/>
          </p:nvPr>
        </p:nvSpPr>
        <p:spPr>
          <a:xfrm>
            <a:off x="4809794" y="3674613"/>
            <a:ext cx="2336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pic>
        <p:nvPicPr>
          <p:cNvPr id="38053" name="Google Shape;38053;p22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rot="5904403">
            <a:off x="8506974" y="263951"/>
            <a:ext cx="2439575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8054" name="Google Shape;38054;p2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365498" y="864150"/>
            <a:ext cx="705676" cy="694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8055" name="Google Shape;38055;p2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389538" y="4704360"/>
            <a:ext cx="705674" cy="687626"/>
          </a:xfrm>
          <a:prstGeom prst="rect">
            <a:avLst/>
          </a:prstGeom>
          <a:noFill/>
          <a:ln>
            <a:noFill/>
          </a:ln>
        </p:spPr>
      </p:pic>
      <p:pic>
        <p:nvPicPr>
          <p:cNvPr id="38056" name="Google Shape;38056;p22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rot="2372988">
            <a:off x="-1758849" y="3398314"/>
            <a:ext cx="3006625" cy="2609848"/>
          </a:xfrm>
          <a:prstGeom prst="rect">
            <a:avLst/>
          </a:prstGeom>
          <a:noFill/>
          <a:ln>
            <a:noFill/>
          </a:ln>
        </p:spPr>
      </p:pic>
      <p:sp>
        <p:nvSpPr>
          <p:cNvPr id="38057" name="Google Shape;38057;p22"/>
          <p:cNvSpPr/>
          <p:nvPr/>
        </p:nvSpPr>
        <p:spPr>
          <a:xfrm rot="-150971">
            <a:off x="8430804" y="2153318"/>
            <a:ext cx="675826" cy="1832209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58" name="Google Shape;38058;p22"/>
          <p:cNvSpPr/>
          <p:nvPr/>
        </p:nvSpPr>
        <p:spPr>
          <a:xfrm rot="-1751566">
            <a:off x="-32970" y="2783414"/>
            <a:ext cx="1022365" cy="1551769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TITLE_AND_TWO_COLUMNS_2">
    <p:spTree>
      <p:nvGrpSpPr>
        <p:cNvPr id="38059" name="Shape 38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060" name="Google Shape;38060;p23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38061" name="Google Shape;38061;p23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062" name="Google Shape;38062;p23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38063" name="Google Shape;38063;p23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4" name="Google Shape;38064;p23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5" name="Google Shape;38065;p23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6" name="Google Shape;38066;p23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7" name="Google Shape;38067;p23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8" name="Google Shape;38068;p23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9" name="Google Shape;38069;p23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0" name="Google Shape;38070;p23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1" name="Google Shape;38071;p23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2" name="Google Shape;38072;p23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3" name="Google Shape;38073;p23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4" name="Google Shape;38074;p23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5" name="Google Shape;38075;p23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6" name="Google Shape;38076;p23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7" name="Google Shape;38077;p23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8" name="Google Shape;38078;p23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9" name="Google Shape;38079;p23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0" name="Google Shape;38080;p23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1" name="Google Shape;38081;p23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2" name="Google Shape;38082;p23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3" name="Google Shape;38083;p23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4" name="Google Shape;38084;p23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5" name="Google Shape;38085;p23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6" name="Google Shape;38086;p23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7" name="Google Shape;38087;p23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8" name="Google Shape;38088;p23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9" name="Google Shape;38089;p23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0" name="Google Shape;38090;p23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1" name="Google Shape;38091;p23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2" name="Google Shape;38092;p23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3" name="Google Shape;38093;p23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4" name="Google Shape;38094;p23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5" name="Google Shape;38095;p23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6" name="Google Shape;38096;p23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7" name="Google Shape;38097;p23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8" name="Google Shape;38098;p23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9" name="Google Shape;38099;p23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0" name="Google Shape;38100;p23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1" name="Google Shape;38101;p23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2" name="Google Shape;38102;p23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3" name="Google Shape;38103;p23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4" name="Google Shape;38104;p23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5" name="Google Shape;38105;p23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6" name="Google Shape;38106;p23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7" name="Google Shape;38107;p23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8" name="Google Shape;38108;p23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9" name="Google Shape;38109;p23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0" name="Google Shape;38110;p23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1" name="Google Shape;38111;p23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2" name="Google Shape;38112;p23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3" name="Google Shape;38113;p23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4" name="Google Shape;38114;p23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5" name="Google Shape;38115;p23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6" name="Google Shape;38116;p23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7" name="Google Shape;38117;p23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8" name="Google Shape;38118;p23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9" name="Google Shape;38119;p23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0" name="Google Shape;38120;p23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1" name="Google Shape;38121;p23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2" name="Google Shape;38122;p23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3" name="Google Shape;38123;p23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4" name="Google Shape;38124;p23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5" name="Google Shape;38125;p23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6" name="Google Shape;38126;p23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7" name="Google Shape;38127;p23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8" name="Google Shape;38128;p23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9" name="Google Shape;38129;p23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0" name="Google Shape;38130;p23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1" name="Google Shape;38131;p23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2" name="Google Shape;38132;p23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3" name="Google Shape;38133;p23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4" name="Google Shape;38134;p23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5" name="Google Shape;38135;p23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6" name="Google Shape;38136;p23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7" name="Google Shape;38137;p23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8" name="Google Shape;38138;p23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9" name="Google Shape;38139;p23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0" name="Google Shape;38140;p23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1" name="Google Shape;38141;p23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2" name="Google Shape;38142;p23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3" name="Google Shape;38143;p23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4" name="Google Shape;38144;p23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5" name="Google Shape;38145;p23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6" name="Google Shape;38146;p23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7" name="Google Shape;38147;p23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8" name="Google Shape;38148;p23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9" name="Google Shape;38149;p23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0" name="Google Shape;38150;p23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1" name="Google Shape;38151;p23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2" name="Google Shape;38152;p23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3" name="Google Shape;38153;p23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4" name="Google Shape;38154;p23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5" name="Google Shape;38155;p23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6" name="Google Shape;38156;p23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7" name="Google Shape;38157;p23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8" name="Google Shape;38158;p23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9" name="Google Shape;38159;p23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0" name="Google Shape;38160;p23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1" name="Google Shape;38161;p23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2" name="Google Shape;38162;p23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3" name="Google Shape;38163;p23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4" name="Google Shape;38164;p23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5" name="Google Shape;38165;p23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6" name="Google Shape;38166;p23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7" name="Google Shape;38167;p23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8" name="Google Shape;38168;p23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9" name="Google Shape;38169;p23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0" name="Google Shape;38170;p23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1" name="Google Shape;38171;p23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2" name="Google Shape;38172;p23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3" name="Google Shape;38173;p23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4" name="Google Shape;38174;p23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5" name="Google Shape;38175;p23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6" name="Google Shape;38176;p23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7" name="Google Shape;38177;p23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8" name="Google Shape;38178;p23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9" name="Google Shape;38179;p23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0" name="Google Shape;38180;p23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1" name="Google Shape;38181;p23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2" name="Google Shape;38182;p23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3" name="Google Shape;38183;p23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4" name="Google Shape;38184;p23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5" name="Google Shape;38185;p23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6" name="Google Shape;38186;p23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7" name="Google Shape;38187;p23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8" name="Google Shape;38188;p23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9" name="Google Shape;38189;p23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0" name="Google Shape;38190;p23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1" name="Google Shape;38191;p23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2" name="Google Shape;38192;p23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3" name="Google Shape;38193;p23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4" name="Google Shape;38194;p23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5" name="Google Shape;38195;p23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6" name="Google Shape;38196;p23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7" name="Google Shape;38197;p23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8" name="Google Shape;38198;p23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9" name="Google Shape;38199;p23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0" name="Google Shape;38200;p23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1" name="Google Shape;38201;p23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2" name="Google Shape;38202;p23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3" name="Google Shape;38203;p23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4" name="Google Shape;38204;p23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5" name="Google Shape;38205;p23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6" name="Google Shape;38206;p23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7" name="Google Shape;38207;p23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8" name="Google Shape;38208;p23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9" name="Google Shape;38209;p23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0" name="Google Shape;38210;p23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1" name="Google Shape;38211;p23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2" name="Google Shape;38212;p23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3" name="Google Shape;38213;p23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4" name="Google Shape;38214;p23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5" name="Google Shape;38215;p23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6" name="Google Shape;38216;p23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7" name="Google Shape;38217;p23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8" name="Google Shape;38218;p23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9" name="Google Shape;38219;p23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0" name="Google Shape;38220;p23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1" name="Google Shape;38221;p23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2" name="Google Shape;38222;p23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3" name="Google Shape;38223;p23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4" name="Google Shape;38224;p23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5" name="Google Shape;38225;p23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6" name="Google Shape;38226;p23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7" name="Google Shape;38227;p23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8" name="Google Shape;38228;p23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9" name="Google Shape;38229;p23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0" name="Google Shape;38230;p23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1" name="Google Shape;38231;p23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2" name="Google Shape;38232;p23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3" name="Google Shape;38233;p23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4" name="Google Shape;38234;p23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5" name="Google Shape;38235;p23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6" name="Google Shape;38236;p23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7" name="Google Shape;38237;p23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8" name="Google Shape;38238;p23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9" name="Google Shape;38239;p23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0" name="Google Shape;38240;p23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1" name="Google Shape;38241;p23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2" name="Google Shape;38242;p23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3" name="Google Shape;38243;p23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4" name="Google Shape;38244;p23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5" name="Google Shape;38245;p23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6" name="Google Shape;38246;p23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7" name="Google Shape;38247;p23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8" name="Google Shape;38248;p23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9" name="Google Shape;38249;p23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0" name="Google Shape;38250;p23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1" name="Google Shape;38251;p23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2" name="Google Shape;38252;p23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3" name="Google Shape;38253;p23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4" name="Google Shape;38254;p23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5" name="Google Shape;38255;p23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6" name="Google Shape;38256;p23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7" name="Google Shape;38257;p23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8" name="Google Shape;38258;p23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9" name="Google Shape;38259;p23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0" name="Google Shape;38260;p23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1" name="Google Shape;38261;p23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2" name="Google Shape;38262;p23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3" name="Google Shape;38263;p23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4" name="Google Shape;38264;p23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5" name="Google Shape;38265;p23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6" name="Google Shape;38266;p23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7" name="Google Shape;38267;p23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8" name="Google Shape;38268;p23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9" name="Google Shape;38269;p23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0" name="Google Shape;38270;p23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1" name="Google Shape;38271;p23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2" name="Google Shape;38272;p23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3" name="Google Shape;38273;p23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4" name="Google Shape;38274;p23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5" name="Google Shape;38275;p23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6" name="Google Shape;38276;p23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7" name="Google Shape;38277;p23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8" name="Google Shape;38278;p23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9" name="Google Shape;38279;p23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0" name="Google Shape;38280;p23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1" name="Google Shape;38281;p23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2" name="Google Shape;38282;p23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3" name="Google Shape;38283;p23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4" name="Google Shape;38284;p23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5" name="Google Shape;38285;p23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6" name="Google Shape;38286;p23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7" name="Google Shape;38287;p23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8" name="Google Shape;38288;p23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9" name="Google Shape;38289;p23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0" name="Google Shape;38290;p23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1" name="Google Shape;38291;p23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2" name="Google Shape;38292;p23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3" name="Google Shape;38293;p23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4" name="Google Shape;38294;p23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5" name="Google Shape;38295;p23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6" name="Google Shape;38296;p23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7" name="Google Shape;38297;p23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8" name="Google Shape;38298;p23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99" name="Google Shape;38299;p23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0" name="Google Shape;38300;p23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1" name="Google Shape;38301;p23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2" name="Google Shape;38302;p23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3" name="Google Shape;38303;p23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4" name="Google Shape;38304;p23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5" name="Google Shape;38305;p23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6" name="Google Shape;38306;p23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7" name="Google Shape;38307;p23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8" name="Google Shape;38308;p23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09" name="Google Shape;38309;p23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0" name="Google Shape;38310;p23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1" name="Google Shape;38311;p23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2" name="Google Shape;38312;p23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3" name="Google Shape;38313;p23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4" name="Google Shape;38314;p23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5" name="Google Shape;38315;p23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6" name="Google Shape;38316;p23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7" name="Google Shape;38317;p23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8" name="Google Shape;38318;p23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9" name="Google Shape;38319;p23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0" name="Google Shape;38320;p23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1" name="Google Shape;38321;p23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2" name="Google Shape;38322;p23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3" name="Google Shape;38323;p23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4" name="Google Shape;38324;p23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5" name="Google Shape;38325;p23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6" name="Google Shape;38326;p23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7" name="Google Shape;38327;p23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8" name="Google Shape;38328;p23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29" name="Google Shape;38329;p23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0" name="Google Shape;38330;p23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1" name="Google Shape;38331;p23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2" name="Google Shape;38332;p23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3" name="Google Shape;38333;p23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4" name="Google Shape;38334;p23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5" name="Google Shape;38335;p23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6" name="Google Shape;38336;p23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7" name="Google Shape;38337;p23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8" name="Google Shape;38338;p23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39" name="Google Shape;38339;p23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0" name="Google Shape;38340;p23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1" name="Google Shape;38341;p23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2" name="Google Shape;38342;p23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3" name="Google Shape;38343;p23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4" name="Google Shape;38344;p23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5" name="Google Shape;38345;p23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6" name="Google Shape;38346;p23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7" name="Google Shape;38347;p23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8" name="Google Shape;38348;p23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9" name="Google Shape;38349;p23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0" name="Google Shape;38350;p23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1" name="Google Shape;38351;p23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2" name="Google Shape;38352;p23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3" name="Google Shape;38353;p23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4" name="Google Shape;38354;p23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5" name="Google Shape;38355;p23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6" name="Google Shape;38356;p23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7" name="Google Shape;38357;p23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8" name="Google Shape;38358;p23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9" name="Google Shape;38359;p23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0" name="Google Shape;38360;p23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1" name="Google Shape;38361;p23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2" name="Google Shape;38362;p23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3" name="Google Shape;38363;p23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4" name="Google Shape;38364;p23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5" name="Google Shape;38365;p23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6" name="Google Shape;38366;p23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7" name="Google Shape;38367;p23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8" name="Google Shape;38368;p23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69" name="Google Shape;38369;p23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0" name="Google Shape;38370;p23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1" name="Google Shape;38371;p23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2" name="Google Shape;38372;p23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3" name="Google Shape;38373;p23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4" name="Google Shape;38374;p23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5" name="Google Shape;38375;p23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6" name="Google Shape;38376;p23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7" name="Google Shape;38377;p23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8" name="Google Shape;38378;p23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79" name="Google Shape;38379;p23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0" name="Google Shape;38380;p23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1" name="Google Shape;38381;p23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2" name="Google Shape;38382;p23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3" name="Google Shape;38383;p23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4" name="Google Shape;38384;p23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5" name="Google Shape;38385;p23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6" name="Google Shape;38386;p23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7" name="Google Shape;38387;p23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8" name="Google Shape;38388;p23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9" name="Google Shape;38389;p23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0" name="Google Shape;38390;p23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1" name="Google Shape;38391;p23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2" name="Google Shape;38392;p23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3" name="Google Shape;38393;p23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4" name="Google Shape;38394;p23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5" name="Google Shape;38395;p23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6" name="Google Shape;38396;p23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7" name="Google Shape;38397;p23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8" name="Google Shape;38398;p23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9" name="Google Shape;38399;p23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0" name="Google Shape;38400;p23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1" name="Google Shape;38401;p23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2" name="Google Shape;38402;p23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3" name="Google Shape;38403;p23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4" name="Google Shape;38404;p23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5" name="Google Shape;38405;p23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6" name="Google Shape;38406;p23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7" name="Google Shape;38407;p23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8" name="Google Shape;38408;p23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09" name="Google Shape;38409;p23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0" name="Google Shape;38410;p23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1" name="Google Shape;38411;p23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2" name="Google Shape;38412;p23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3" name="Google Shape;38413;p23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4" name="Google Shape;38414;p23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5" name="Google Shape;38415;p23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6" name="Google Shape;38416;p23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7" name="Google Shape;38417;p23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8" name="Google Shape;38418;p23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19" name="Google Shape;38419;p23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0" name="Google Shape;38420;p23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1" name="Google Shape;38421;p23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2" name="Google Shape;38422;p23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3" name="Google Shape;38423;p23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4" name="Google Shape;38424;p23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5" name="Google Shape;38425;p23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6" name="Google Shape;38426;p23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7" name="Google Shape;38427;p23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8" name="Google Shape;38428;p23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9" name="Google Shape;38429;p23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0" name="Google Shape;38430;p23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1" name="Google Shape;38431;p23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2" name="Google Shape;38432;p23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3" name="Google Shape;38433;p23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4" name="Google Shape;38434;p23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5" name="Google Shape;38435;p23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6" name="Google Shape;38436;p23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7" name="Google Shape;38437;p23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8" name="Google Shape;38438;p23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9" name="Google Shape;38439;p23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0" name="Google Shape;38440;p23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1" name="Google Shape;38441;p23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2" name="Google Shape;38442;p23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3" name="Google Shape;38443;p23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4" name="Google Shape;38444;p23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5" name="Google Shape;38445;p23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6" name="Google Shape;38446;p23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7" name="Google Shape;38447;p23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8" name="Google Shape;38448;p23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9" name="Google Shape;38449;p23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0" name="Google Shape;38450;p23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1" name="Google Shape;38451;p23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2" name="Google Shape;38452;p23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3" name="Google Shape;38453;p23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4" name="Google Shape;38454;p23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5" name="Google Shape;38455;p23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6" name="Google Shape;38456;p23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7" name="Google Shape;38457;p23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8" name="Google Shape;38458;p23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59" name="Google Shape;38459;p23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0" name="Google Shape;38460;p23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1" name="Google Shape;38461;p23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2" name="Google Shape;38462;p23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3" name="Google Shape;38463;p23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4" name="Google Shape;38464;p23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5" name="Google Shape;38465;p23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6" name="Google Shape;38466;p23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7" name="Google Shape;38467;p23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8" name="Google Shape;38468;p23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69" name="Google Shape;38469;p23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0" name="Google Shape;38470;p23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1" name="Google Shape;38471;p23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2" name="Google Shape;38472;p23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3" name="Google Shape;38473;p23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4" name="Google Shape;38474;p23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5" name="Google Shape;38475;p23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6" name="Google Shape;38476;p23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7" name="Google Shape;38477;p23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8" name="Google Shape;38478;p23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79" name="Google Shape;38479;p23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0" name="Google Shape;38480;p23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1" name="Google Shape;38481;p23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2" name="Google Shape;38482;p23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3" name="Google Shape;38483;p23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4" name="Google Shape;38484;p23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5" name="Google Shape;38485;p23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6" name="Google Shape;38486;p23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7" name="Google Shape;38487;p23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8" name="Google Shape;38488;p23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89" name="Google Shape;38489;p23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0" name="Google Shape;38490;p23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1" name="Google Shape;38491;p23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2" name="Google Shape;38492;p23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3" name="Google Shape;38493;p23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4" name="Google Shape;38494;p23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5" name="Google Shape;38495;p23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6" name="Google Shape;38496;p23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7" name="Google Shape;38497;p23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8" name="Google Shape;38498;p23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99" name="Google Shape;38499;p23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0" name="Google Shape;38500;p23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1" name="Google Shape;38501;p23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2" name="Google Shape;38502;p23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3" name="Google Shape;38503;p23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4" name="Google Shape;38504;p23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5" name="Google Shape;38505;p23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6" name="Google Shape;38506;p23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7" name="Google Shape;38507;p23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8" name="Google Shape;38508;p23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09" name="Google Shape;38509;p23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0" name="Google Shape;38510;p23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1" name="Google Shape;38511;p23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2" name="Google Shape;38512;p23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3" name="Google Shape;38513;p23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4" name="Google Shape;38514;p23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5" name="Google Shape;38515;p23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6" name="Google Shape;38516;p23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7" name="Google Shape;38517;p23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8" name="Google Shape;38518;p23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19" name="Google Shape;38519;p23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0" name="Google Shape;38520;p23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1" name="Google Shape;38521;p23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2" name="Google Shape;38522;p23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3" name="Google Shape;38523;p23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4" name="Google Shape;38524;p23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5" name="Google Shape;38525;p23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6" name="Google Shape;38526;p23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7" name="Google Shape;38527;p23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8" name="Google Shape;38528;p23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29" name="Google Shape;38529;p23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0" name="Google Shape;38530;p23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1" name="Google Shape;38531;p23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2" name="Google Shape;38532;p23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3" name="Google Shape;38533;p23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4" name="Google Shape;38534;p23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5" name="Google Shape;38535;p23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6" name="Google Shape;38536;p23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7" name="Google Shape;38537;p23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8" name="Google Shape;38538;p23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39" name="Google Shape;38539;p23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0" name="Google Shape;38540;p23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1" name="Google Shape;38541;p23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2" name="Google Shape;38542;p23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3" name="Google Shape;38543;p23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4" name="Google Shape;38544;p23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5" name="Google Shape;38545;p23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6" name="Google Shape;38546;p23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7" name="Google Shape;38547;p23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8" name="Google Shape;38548;p23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49" name="Google Shape;38549;p23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0" name="Google Shape;38550;p23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1" name="Google Shape;38551;p23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2" name="Google Shape;38552;p23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3" name="Google Shape;38553;p23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4" name="Google Shape;38554;p23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5" name="Google Shape;38555;p23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6" name="Google Shape;38556;p23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7" name="Google Shape;38557;p23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8" name="Google Shape;38558;p23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59" name="Google Shape;38559;p23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0" name="Google Shape;38560;p23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1" name="Google Shape;38561;p23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2" name="Google Shape;38562;p23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3" name="Google Shape;38563;p23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4" name="Google Shape;38564;p23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5" name="Google Shape;38565;p23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6" name="Google Shape;38566;p23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7" name="Google Shape;38567;p23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8" name="Google Shape;38568;p23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69" name="Google Shape;38569;p23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0" name="Google Shape;38570;p23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1" name="Google Shape;38571;p23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2" name="Google Shape;38572;p23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3" name="Google Shape;38573;p23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4" name="Google Shape;38574;p23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5" name="Google Shape;38575;p23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6" name="Google Shape;38576;p23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7" name="Google Shape;38577;p23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8" name="Google Shape;38578;p23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79" name="Google Shape;38579;p23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0" name="Google Shape;38580;p23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1" name="Google Shape;38581;p23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2" name="Google Shape;38582;p23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3" name="Google Shape;38583;p23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4" name="Google Shape;38584;p23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5" name="Google Shape;38585;p23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6" name="Google Shape;38586;p23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7" name="Google Shape;38587;p23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8" name="Google Shape;38588;p23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89" name="Google Shape;38589;p23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0" name="Google Shape;38590;p23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1" name="Google Shape;38591;p23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2" name="Google Shape;38592;p23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3" name="Google Shape;38593;p23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4" name="Google Shape;38594;p23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5" name="Google Shape;38595;p23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6" name="Google Shape;38596;p23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7" name="Google Shape;38597;p23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8" name="Google Shape;38598;p23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99" name="Google Shape;38599;p23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0" name="Google Shape;38600;p23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1" name="Google Shape;38601;p23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2" name="Google Shape;38602;p23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3" name="Google Shape;38603;p23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4" name="Google Shape;38604;p23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5" name="Google Shape;38605;p23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6" name="Google Shape;38606;p23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7" name="Google Shape;38607;p23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8" name="Google Shape;38608;p23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09" name="Google Shape;38609;p23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0" name="Google Shape;38610;p23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1" name="Google Shape;38611;p23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2" name="Google Shape;38612;p23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3" name="Google Shape;38613;p23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4" name="Google Shape;38614;p23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5" name="Google Shape;38615;p23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6" name="Google Shape;38616;p23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7" name="Google Shape;38617;p23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8" name="Google Shape;38618;p23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19" name="Google Shape;38619;p23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0" name="Google Shape;38620;p23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1" name="Google Shape;38621;p23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2" name="Google Shape;38622;p23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3" name="Google Shape;38623;p23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4" name="Google Shape;38624;p23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5" name="Google Shape;38625;p23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6" name="Google Shape;38626;p23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7" name="Google Shape;38627;p23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8" name="Google Shape;38628;p23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29" name="Google Shape;38629;p23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0" name="Google Shape;38630;p23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1" name="Google Shape;38631;p23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2" name="Google Shape;38632;p23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3" name="Google Shape;38633;p23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4" name="Google Shape;38634;p23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5" name="Google Shape;38635;p23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6" name="Google Shape;38636;p23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7" name="Google Shape;38637;p23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8" name="Google Shape;38638;p23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39" name="Google Shape;38639;p23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0" name="Google Shape;38640;p23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1" name="Google Shape;38641;p23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2" name="Google Shape;38642;p23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3" name="Google Shape;38643;p23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4" name="Google Shape;38644;p23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5" name="Google Shape;38645;p23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6" name="Google Shape;38646;p23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7" name="Google Shape;38647;p23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8" name="Google Shape;38648;p23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9" name="Google Shape;38649;p23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0" name="Google Shape;38650;p23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1" name="Google Shape;38651;p23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2" name="Google Shape;38652;p23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3" name="Google Shape;38653;p23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4" name="Google Shape;38654;p23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5" name="Google Shape;38655;p23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6" name="Google Shape;38656;p23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7" name="Google Shape;38657;p23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8" name="Google Shape;38658;p23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9" name="Google Shape;38659;p23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0" name="Google Shape;38660;p23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1" name="Google Shape;38661;p23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2" name="Google Shape;38662;p23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3" name="Google Shape;38663;p23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4" name="Google Shape;38664;p23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5" name="Google Shape;38665;p23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6" name="Google Shape;38666;p23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7" name="Google Shape;38667;p23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8" name="Google Shape;38668;p23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69" name="Google Shape;38669;p23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0" name="Google Shape;38670;p23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1" name="Google Shape;38671;p23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2" name="Google Shape;38672;p23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3" name="Google Shape;38673;p23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4" name="Google Shape;38674;p23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5" name="Google Shape;38675;p23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6" name="Google Shape;38676;p23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7" name="Google Shape;38677;p23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8" name="Google Shape;38678;p23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79" name="Google Shape;38679;p23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0" name="Google Shape;38680;p23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1" name="Google Shape;38681;p23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2" name="Google Shape;38682;p23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3" name="Google Shape;38683;p23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4" name="Google Shape;38684;p23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5" name="Google Shape;38685;p23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6" name="Google Shape;38686;p23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7" name="Google Shape;38687;p23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8" name="Google Shape;38688;p23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89" name="Google Shape;38689;p23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0" name="Google Shape;38690;p23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1" name="Google Shape;38691;p23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2" name="Google Shape;38692;p23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3" name="Google Shape;38693;p23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4" name="Google Shape;38694;p23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5" name="Google Shape;38695;p23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6" name="Google Shape;38696;p23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7" name="Google Shape;38697;p23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8" name="Google Shape;38698;p23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99" name="Google Shape;38699;p23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0" name="Google Shape;38700;p23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1" name="Google Shape;38701;p23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2" name="Google Shape;38702;p23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3" name="Google Shape;38703;p23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4" name="Google Shape;38704;p23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5" name="Google Shape;38705;p23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6" name="Google Shape;38706;p23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7" name="Google Shape;38707;p23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8" name="Google Shape;38708;p23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09" name="Google Shape;38709;p23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0" name="Google Shape;38710;p23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1" name="Google Shape;38711;p23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2" name="Google Shape;38712;p23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3" name="Google Shape;38713;p23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4" name="Google Shape;38714;p23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5" name="Google Shape;38715;p23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6" name="Google Shape;38716;p23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7" name="Google Shape;38717;p23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8" name="Google Shape;38718;p23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19" name="Google Shape;38719;p23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0" name="Google Shape;38720;p23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1" name="Google Shape;38721;p23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2" name="Google Shape;38722;p23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3" name="Google Shape;38723;p23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4" name="Google Shape;38724;p23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5" name="Google Shape;38725;p23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6" name="Google Shape;38726;p23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7" name="Google Shape;38727;p23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8" name="Google Shape;38728;p23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29" name="Google Shape;38729;p23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0" name="Google Shape;38730;p23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1" name="Google Shape;38731;p23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2" name="Google Shape;38732;p23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3" name="Google Shape;38733;p23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4" name="Google Shape;38734;p23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5" name="Google Shape;38735;p23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6" name="Google Shape;38736;p23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7" name="Google Shape;38737;p23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8" name="Google Shape;38738;p23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39" name="Google Shape;38739;p23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0" name="Google Shape;38740;p23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1" name="Google Shape;38741;p23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2" name="Google Shape;38742;p23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3" name="Google Shape;38743;p23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4" name="Google Shape;38744;p23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5" name="Google Shape;38745;p23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6" name="Google Shape;38746;p23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7" name="Google Shape;38747;p23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8" name="Google Shape;38748;p23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9" name="Google Shape;38749;p23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0" name="Google Shape;38750;p23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1" name="Google Shape;38751;p23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2" name="Google Shape;38752;p23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3" name="Google Shape;38753;p23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4" name="Google Shape;38754;p23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5" name="Google Shape;38755;p23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6" name="Google Shape;38756;p23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7" name="Google Shape;38757;p23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8" name="Google Shape;38758;p23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9" name="Google Shape;38759;p23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0" name="Google Shape;38760;p23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1" name="Google Shape;38761;p23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2" name="Google Shape;38762;p23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3" name="Google Shape;38763;p23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4" name="Google Shape;38764;p23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5" name="Google Shape;38765;p23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6" name="Google Shape;38766;p23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7" name="Google Shape;38767;p23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8" name="Google Shape;38768;p23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9" name="Google Shape;38769;p23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0" name="Google Shape;38770;p23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1" name="Google Shape;38771;p23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2" name="Google Shape;38772;p23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3" name="Google Shape;38773;p23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4" name="Google Shape;38774;p23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5" name="Google Shape;38775;p23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6" name="Google Shape;38776;p23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7" name="Google Shape;38777;p23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8" name="Google Shape;38778;p23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79" name="Google Shape;38779;p23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0" name="Google Shape;38780;p23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1" name="Google Shape;38781;p23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2" name="Google Shape;38782;p23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3" name="Google Shape;38783;p23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4" name="Google Shape;38784;p23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5" name="Google Shape;38785;p23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6" name="Google Shape;38786;p23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7" name="Google Shape;38787;p23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8" name="Google Shape;38788;p23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89" name="Google Shape;38789;p23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0" name="Google Shape;38790;p23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1" name="Google Shape;38791;p23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2" name="Google Shape;38792;p23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3" name="Google Shape;38793;p23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4" name="Google Shape;38794;p23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5" name="Google Shape;38795;p23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6" name="Google Shape;38796;p23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7" name="Google Shape;38797;p23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8" name="Google Shape;38798;p23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99" name="Google Shape;38799;p23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0" name="Google Shape;38800;p23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1" name="Google Shape;38801;p23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2" name="Google Shape;38802;p23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3" name="Google Shape;38803;p23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4" name="Google Shape;38804;p23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5" name="Google Shape;38805;p23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6" name="Google Shape;38806;p23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7" name="Google Shape;38807;p23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8" name="Google Shape;38808;p23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09" name="Google Shape;38809;p23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0" name="Google Shape;38810;p23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1" name="Google Shape;38811;p23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2" name="Google Shape;38812;p23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3" name="Google Shape;38813;p23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4" name="Google Shape;38814;p23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5" name="Google Shape;38815;p23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6" name="Google Shape;38816;p23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7" name="Google Shape;38817;p23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8" name="Google Shape;38818;p23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19" name="Google Shape;38819;p23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0" name="Google Shape;38820;p23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1" name="Google Shape;38821;p23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2" name="Google Shape;38822;p23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3" name="Google Shape;38823;p23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4" name="Google Shape;38824;p23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5" name="Google Shape;38825;p23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6" name="Google Shape;38826;p23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7" name="Google Shape;38827;p23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8" name="Google Shape;38828;p23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29" name="Google Shape;38829;p23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0" name="Google Shape;38830;p23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1" name="Google Shape;38831;p23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2" name="Google Shape;38832;p23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3" name="Google Shape;38833;p23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4" name="Google Shape;38834;p23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5" name="Google Shape;38835;p23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6" name="Google Shape;38836;p23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7" name="Google Shape;38837;p23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8" name="Google Shape;38838;p23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39" name="Google Shape;38839;p23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0" name="Google Shape;38840;p23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1" name="Google Shape;38841;p23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2" name="Google Shape;38842;p23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3" name="Google Shape;38843;p23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4" name="Google Shape;38844;p23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5" name="Google Shape;38845;p23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6" name="Google Shape;38846;p23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7" name="Google Shape;38847;p23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8" name="Google Shape;38848;p23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49" name="Google Shape;38849;p23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0" name="Google Shape;38850;p23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1" name="Google Shape;38851;p23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2" name="Google Shape;38852;p23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3" name="Google Shape;38853;p23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4" name="Google Shape;38854;p23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5" name="Google Shape;38855;p23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6" name="Google Shape;38856;p23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7" name="Google Shape;38857;p23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8" name="Google Shape;38858;p23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59" name="Google Shape;38859;p23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0" name="Google Shape;38860;p23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1" name="Google Shape;38861;p23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2" name="Google Shape;38862;p23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3" name="Google Shape;38863;p23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4" name="Google Shape;38864;p23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5" name="Google Shape;38865;p23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6" name="Google Shape;38866;p23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7" name="Google Shape;38867;p23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8" name="Google Shape;38868;p23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69" name="Google Shape;38869;p23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0" name="Google Shape;38870;p23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1" name="Google Shape;38871;p23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2" name="Google Shape;38872;p23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3" name="Google Shape;38873;p23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4" name="Google Shape;38874;p23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5" name="Google Shape;38875;p23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6" name="Google Shape;38876;p23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7" name="Google Shape;38877;p23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8" name="Google Shape;38878;p23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79" name="Google Shape;38879;p23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0" name="Google Shape;38880;p23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1" name="Google Shape;38881;p23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2" name="Google Shape;38882;p23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3" name="Google Shape;38883;p23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4" name="Google Shape;38884;p23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5" name="Google Shape;38885;p23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6" name="Google Shape;38886;p23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7" name="Google Shape;38887;p23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8" name="Google Shape;38888;p23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9" name="Google Shape;38889;p23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0" name="Google Shape;38890;p23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1" name="Google Shape;38891;p23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2" name="Google Shape;38892;p23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3" name="Google Shape;38893;p23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4" name="Google Shape;38894;p23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5" name="Google Shape;38895;p23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6" name="Google Shape;38896;p23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7" name="Google Shape;38897;p23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8" name="Google Shape;38898;p23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9" name="Google Shape;38899;p23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0" name="Google Shape;38900;p23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1" name="Google Shape;38901;p23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2" name="Google Shape;38902;p23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3" name="Google Shape;38903;p23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4" name="Google Shape;38904;p23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5" name="Google Shape;38905;p23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6" name="Google Shape;38906;p23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7" name="Google Shape;38907;p23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8" name="Google Shape;38908;p23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9" name="Google Shape;38909;p23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0" name="Google Shape;38910;p23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1" name="Google Shape;38911;p23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2" name="Google Shape;38912;p23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3" name="Google Shape;38913;p23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4" name="Google Shape;38914;p23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5" name="Google Shape;38915;p23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6" name="Google Shape;38916;p23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7" name="Google Shape;38917;p23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8" name="Google Shape;38918;p23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9" name="Google Shape;38919;p23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0" name="Google Shape;38920;p23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1" name="Google Shape;38921;p23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2" name="Google Shape;38922;p23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3" name="Google Shape;38923;p23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4" name="Google Shape;38924;p23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5" name="Google Shape;38925;p23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6" name="Google Shape;38926;p23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7" name="Google Shape;38927;p23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8" name="Google Shape;38928;p23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9" name="Google Shape;38929;p23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0" name="Google Shape;38930;p23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1" name="Google Shape;38931;p23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2" name="Google Shape;38932;p23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3" name="Google Shape;38933;p23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4" name="Google Shape;38934;p23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5" name="Google Shape;38935;p23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6" name="Google Shape;38936;p23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7" name="Google Shape;38937;p23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8" name="Google Shape;38938;p23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9" name="Google Shape;38939;p23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0" name="Google Shape;38940;p23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1" name="Google Shape;38941;p23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2" name="Google Shape;38942;p23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3" name="Google Shape;38943;p23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4" name="Google Shape;38944;p23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5" name="Google Shape;38945;p23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6" name="Google Shape;38946;p23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7" name="Google Shape;38947;p23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8" name="Google Shape;38948;p23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9" name="Google Shape;38949;p23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0" name="Google Shape;38950;p23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1" name="Google Shape;38951;p23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2" name="Google Shape;38952;p23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3" name="Google Shape;38953;p23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4" name="Google Shape;38954;p23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5" name="Google Shape;38955;p23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6" name="Google Shape;38956;p23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7" name="Google Shape;38957;p23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8" name="Google Shape;38958;p23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59" name="Google Shape;38959;p23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0" name="Google Shape;38960;p23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1" name="Google Shape;38961;p23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2" name="Google Shape;38962;p23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3" name="Google Shape;38963;p23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4" name="Google Shape;38964;p23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5" name="Google Shape;38965;p23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6" name="Google Shape;38966;p23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7" name="Google Shape;38967;p23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8" name="Google Shape;38968;p23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69" name="Google Shape;38969;p23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0" name="Google Shape;38970;p23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1" name="Google Shape;38971;p23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2" name="Google Shape;38972;p23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3" name="Google Shape;38973;p23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4" name="Google Shape;38974;p23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5" name="Google Shape;38975;p23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6" name="Google Shape;38976;p23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7" name="Google Shape;38977;p23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8" name="Google Shape;38978;p23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79" name="Google Shape;38979;p23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0" name="Google Shape;38980;p23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1" name="Google Shape;38981;p23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2" name="Google Shape;38982;p23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3" name="Google Shape;38983;p23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4" name="Google Shape;38984;p23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5" name="Google Shape;38985;p23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6" name="Google Shape;38986;p23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7" name="Google Shape;38987;p23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8" name="Google Shape;38988;p23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89" name="Google Shape;38989;p23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0" name="Google Shape;38990;p23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1" name="Google Shape;38991;p23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2" name="Google Shape;38992;p23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3" name="Google Shape;38993;p23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4" name="Google Shape;38994;p23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5" name="Google Shape;38995;p23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6" name="Google Shape;38996;p23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7" name="Google Shape;38997;p23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8" name="Google Shape;38998;p23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99" name="Google Shape;38999;p23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0" name="Google Shape;39000;p23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1" name="Google Shape;39001;p23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2" name="Google Shape;39002;p23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3" name="Google Shape;39003;p23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4" name="Google Shape;39004;p23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5" name="Google Shape;39005;p23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6" name="Google Shape;39006;p23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7" name="Google Shape;39007;p23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8" name="Google Shape;39008;p23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09" name="Google Shape;39009;p23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0" name="Google Shape;39010;p23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1" name="Google Shape;39011;p23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2" name="Google Shape;39012;p23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3" name="Google Shape;39013;p23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4" name="Google Shape;39014;p23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5" name="Google Shape;39015;p23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6" name="Google Shape;39016;p23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7" name="Google Shape;39017;p23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8" name="Google Shape;39018;p23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19" name="Google Shape;39019;p23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0" name="Google Shape;39020;p23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1" name="Google Shape;39021;p23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2" name="Google Shape;39022;p23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3" name="Google Shape;39023;p23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4" name="Google Shape;39024;p23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5" name="Google Shape;39025;p23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6" name="Google Shape;39026;p23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7" name="Google Shape;39027;p23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8" name="Google Shape;39028;p23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29" name="Google Shape;39029;p23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0" name="Google Shape;39030;p23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1" name="Google Shape;39031;p23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2" name="Google Shape;39032;p23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3" name="Google Shape;39033;p23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4" name="Google Shape;39034;p23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5" name="Google Shape;39035;p23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6" name="Google Shape;39036;p23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7" name="Google Shape;39037;p23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8" name="Google Shape;39038;p23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39" name="Google Shape;39039;p23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0" name="Google Shape;39040;p23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1" name="Google Shape;39041;p23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2" name="Google Shape;39042;p23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3" name="Google Shape;39043;p23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4" name="Google Shape;39044;p23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5" name="Google Shape;39045;p23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6" name="Google Shape;39046;p23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7" name="Google Shape;39047;p23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8" name="Google Shape;39048;p23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49" name="Google Shape;39049;p23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0" name="Google Shape;39050;p23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1" name="Google Shape;39051;p23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2" name="Google Shape;39052;p23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3" name="Google Shape;39053;p23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4" name="Google Shape;39054;p23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5" name="Google Shape;39055;p23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6" name="Google Shape;39056;p23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7" name="Google Shape;39057;p23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8" name="Google Shape;39058;p23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59" name="Google Shape;39059;p23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0" name="Google Shape;39060;p23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1" name="Google Shape;39061;p23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2" name="Google Shape;39062;p23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3" name="Google Shape;39063;p23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4" name="Google Shape;39064;p23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5" name="Google Shape;39065;p23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6" name="Google Shape;39066;p23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7" name="Google Shape;39067;p23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8" name="Google Shape;39068;p23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69" name="Google Shape;39069;p23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0" name="Google Shape;39070;p23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1" name="Google Shape;39071;p23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2" name="Google Shape;39072;p23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3" name="Google Shape;39073;p23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4" name="Google Shape;39074;p23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5" name="Google Shape;39075;p23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6" name="Google Shape;39076;p23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7" name="Google Shape;39077;p23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8" name="Google Shape;39078;p23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79" name="Google Shape;39079;p23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0" name="Google Shape;39080;p23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1" name="Google Shape;39081;p23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2" name="Google Shape;39082;p23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3" name="Google Shape;39083;p23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4" name="Google Shape;39084;p23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5" name="Google Shape;39085;p23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6" name="Google Shape;39086;p23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7" name="Google Shape;39087;p23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8" name="Google Shape;39088;p23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9" name="Google Shape;39089;p23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0" name="Google Shape;39090;p23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1" name="Google Shape;39091;p23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2" name="Google Shape;39092;p23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3" name="Google Shape;39093;p23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4" name="Google Shape;39094;p23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5" name="Google Shape;39095;p23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6" name="Google Shape;39096;p23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7" name="Google Shape;39097;p23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8" name="Google Shape;39098;p23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99" name="Google Shape;39099;p23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0" name="Google Shape;39100;p23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1" name="Google Shape;39101;p23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2" name="Google Shape;39102;p23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3" name="Google Shape;39103;p23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4" name="Google Shape;39104;p23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5" name="Google Shape;39105;p23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6" name="Google Shape;39106;p23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7" name="Google Shape;39107;p23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8" name="Google Shape;39108;p23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09" name="Google Shape;39109;p23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0" name="Google Shape;39110;p23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1" name="Google Shape;39111;p23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2" name="Google Shape;39112;p23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3" name="Google Shape;39113;p23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4" name="Google Shape;39114;p23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5" name="Google Shape;39115;p23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6" name="Google Shape;39116;p23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7" name="Google Shape;39117;p23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8" name="Google Shape;39118;p23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19" name="Google Shape;39119;p23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0" name="Google Shape;39120;p23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1" name="Google Shape;39121;p23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2" name="Google Shape;39122;p23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3" name="Google Shape;39123;p23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4" name="Google Shape;39124;p23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5" name="Google Shape;39125;p23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6" name="Google Shape;39126;p23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7" name="Google Shape;39127;p23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8" name="Google Shape;39128;p23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29" name="Google Shape;39129;p23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0" name="Google Shape;39130;p23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1" name="Google Shape;39131;p23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2" name="Google Shape;39132;p23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3" name="Google Shape;39133;p23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4" name="Google Shape;39134;p23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5" name="Google Shape;39135;p23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6" name="Google Shape;39136;p23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7" name="Google Shape;39137;p23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8" name="Google Shape;39138;p23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39" name="Google Shape;39139;p23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0" name="Google Shape;39140;p23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1" name="Google Shape;39141;p23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2" name="Google Shape;39142;p23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3" name="Google Shape;39143;p23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4" name="Google Shape;39144;p23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5" name="Google Shape;39145;p23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6" name="Google Shape;39146;p23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7" name="Google Shape;39147;p23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8" name="Google Shape;39148;p23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49" name="Google Shape;39149;p23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0" name="Google Shape;39150;p23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1" name="Google Shape;39151;p23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2" name="Google Shape;39152;p23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3" name="Google Shape;39153;p23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4" name="Google Shape;39154;p23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5" name="Google Shape;39155;p23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6" name="Google Shape;39156;p23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7" name="Google Shape;39157;p23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8" name="Google Shape;39158;p23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59" name="Google Shape;39159;p23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0" name="Google Shape;39160;p23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1" name="Google Shape;39161;p23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2" name="Google Shape;39162;p23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3" name="Google Shape;39163;p23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4" name="Google Shape;39164;p23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5" name="Google Shape;39165;p23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6" name="Google Shape;39166;p23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7" name="Google Shape;39167;p23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8" name="Google Shape;39168;p23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69" name="Google Shape;39169;p23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0" name="Google Shape;39170;p23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1" name="Google Shape;39171;p23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2" name="Google Shape;39172;p23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3" name="Google Shape;39173;p23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4" name="Google Shape;39174;p23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5" name="Google Shape;39175;p23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6" name="Google Shape;39176;p23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7" name="Google Shape;39177;p23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8" name="Google Shape;39178;p23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79" name="Google Shape;39179;p23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0" name="Google Shape;39180;p23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1" name="Google Shape;39181;p23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2" name="Google Shape;39182;p23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3" name="Google Shape;39183;p23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4" name="Google Shape;39184;p23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5" name="Google Shape;39185;p23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6" name="Google Shape;39186;p23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7" name="Google Shape;39187;p23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8" name="Google Shape;39188;p23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89" name="Google Shape;39189;p23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0" name="Google Shape;39190;p23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1" name="Google Shape;39191;p23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2" name="Google Shape;39192;p23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3" name="Google Shape;39193;p23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4" name="Google Shape;39194;p23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5" name="Google Shape;39195;p23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6" name="Google Shape;39196;p23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7" name="Google Shape;39197;p23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8" name="Google Shape;39198;p23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199" name="Google Shape;39199;p23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0" name="Google Shape;39200;p23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1" name="Google Shape;39201;p23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2" name="Google Shape;39202;p23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3" name="Google Shape;39203;p23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4" name="Google Shape;39204;p23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5" name="Google Shape;39205;p23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6" name="Google Shape;39206;p23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7" name="Google Shape;39207;p23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8" name="Google Shape;39208;p23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09" name="Google Shape;39209;p23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0" name="Google Shape;39210;p23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1" name="Google Shape;39211;p23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2" name="Google Shape;39212;p23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3" name="Google Shape;39213;p23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4" name="Google Shape;39214;p23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5" name="Google Shape;39215;p23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6" name="Google Shape;39216;p23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7" name="Google Shape;39217;p23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8" name="Google Shape;39218;p23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19" name="Google Shape;39219;p23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0" name="Google Shape;39220;p23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1" name="Google Shape;39221;p23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2" name="Google Shape;39222;p23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3" name="Google Shape;39223;p23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4" name="Google Shape;39224;p23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5" name="Google Shape;39225;p23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6" name="Google Shape;39226;p23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7" name="Google Shape;39227;p23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8" name="Google Shape;39228;p23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29" name="Google Shape;39229;p23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0" name="Google Shape;39230;p23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1" name="Google Shape;39231;p23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2" name="Google Shape;39232;p23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3" name="Google Shape;39233;p23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4" name="Google Shape;39234;p23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5" name="Google Shape;39235;p23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6" name="Google Shape;39236;p23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7" name="Google Shape;39237;p23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8" name="Google Shape;39238;p23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39" name="Google Shape;39239;p23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0" name="Google Shape;39240;p23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1" name="Google Shape;39241;p23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2" name="Google Shape;39242;p23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3" name="Google Shape;39243;p23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4" name="Google Shape;39244;p23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5" name="Google Shape;39245;p23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6" name="Google Shape;39246;p23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7" name="Google Shape;39247;p23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8" name="Google Shape;39248;p23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49" name="Google Shape;39249;p23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0" name="Google Shape;39250;p23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1" name="Google Shape;39251;p23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2" name="Google Shape;39252;p23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3" name="Google Shape;39253;p23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4" name="Google Shape;39254;p23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5" name="Google Shape;39255;p23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6" name="Google Shape;39256;p23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7" name="Google Shape;39257;p23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8" name="Google Shape;39258;p23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59" name="Google Shape;39259;p23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0" name="Google Shape;39260;p23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1" name="Google Shape;39261;p23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2" name="Google Shape;39262;p23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3" name="Google Shape;39263;p23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4" name="Google Shape;39264;p23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5" name="Google Shape;39265;p23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6" name="Google Shape;39266;p23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7" name="Google Shape;39267;p23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8" name="Google Shape;39268;p23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69" name="Google Shape;39269;p23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0" name="Google Shape;39270;p23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1" name="Google Shape;39271;p23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2" name="Google Shape;39272;p23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3" name="Google Shape;39273;p23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4" name="Google Shape;39274;p23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5" name="Google Shape;39275;p23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6" name="Google Shape;39276;p23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7" name="Google Shape;39277;p23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8" name="Google Shape;39278;p23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79" name="Google Shape;39279;p23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0" name="Google Shape;39280;p23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1" name="Google Shape;39281;p23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2" name="Google Shape;39282;p23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3" name="Google Shape;39283;p23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4" name="Google Shape;39284;p23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5" name="Google Shape;39285;p23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6" name="Google Shape;39286;p23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7" name="Google Shape;39287;p23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8" name="Google Shape;39288;p23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89" name="Google Shape;39289;p23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0" name="Google Shape;39290;p23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1" name="Google Shape;39291;p23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2" name="Google Shape;39292;p23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3" name="Google Shape;39293;p23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4" name="Google Shape;39294;p23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5" name="Google Shape;39295;p23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6" name="Google Shape;39296;p23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7" name="Google Shape;39297;p23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8" name="Google Shape;39298;p23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299" name="Google Shape;39299;p23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0" name="Google Shape;39300;p23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1" name="Google Shape;39301;p23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2" name="Google Shape;39302;p23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3" name="Google Shape;39303;p23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4" name="Google Shape;39304;p23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5" name="Google Shape;39305;p23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6" name="Google Shape;39306;p23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7" name="Google Shape;39307;p23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8" name="Google Shape;39308;p23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09" name="Google Shape;39309;p23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0" name="Google Shape;39310;p23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1" name="Google Shape;39311;p23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2" name="Google Shape;39312;p23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3" name="Google Shape;39313;p23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4" name="Google Shape;39314;p23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5" name="Google Shape;39315;p23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6" name="Google Shape;39316;p23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7" name="Google Shape;39317;p23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8" name="Google Shape;39318;p23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9" name="Google Shape;39319;p23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0" name="Google Shape;39320;p23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1" name="Google Shape;39321;p23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2" name="Google Shape;39322;p23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3" name="Google Shape;39323;p23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4" name="Google Shape;39324;p23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5" name="Google Shape;39325;p23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6" name="Google Shape;39326;p23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7" name="Google Shape;39327;p23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8" name="Google Shape;39328;p23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9" name="Google Shape;39329;p23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0" name="Google Shape;39330;p23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1" name="Google Shape;39331;p23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2" name="Google Shape;39332;p23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3" name="Google Shape;39333;p23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4" name="Google Shape;39334;p23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5" name="Google Shape;39335;p23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6" name="Google Shape;39336;p23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7" name="Google Shape;39337;p23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8" name="Google Shape;39338;p23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9" name="Google Shape;39339;p23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0" name="Google Shape;39340;p23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1" name="Google Shape;39341;p23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2" name="Google Shape;39342;p23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3" name="Google Shape;39343;p23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4" name="Google Shape;39344;p23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5" name="Google Shape;39345;p23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6" name="Google Shape;39346;p23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7" name="Google Shape;39347;p23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8" name="Google Shape;39348;p23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9" name="Google Shape;39349;p23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0" name="Google Shape;39350;p23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1" name="Google Shape;39351;p23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2" name="Google Shape;39352;p23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3" name="Google Shape;39353;p23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4" name="Google Shape;39354;p23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5" name="Google Shape;39355;p23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6" name="Google Shape;39356;p23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7" name="Google Shape;39357;p23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8" name="Google Shape;39358;p23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9" name="Google Shape;39359;p23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0" name="Google Shape;39360;p23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1" name="Google Shape;39361;p23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2" name="Google Shape;39362;p23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3" name="Google Shape;39363;p23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4" name="Google Shape;39364;p23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5" name="Google Shape;39365;p23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6" name="Google Shape;39366;p23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7" name="Google Shape;39367;p23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8" name="Google Shape;39368;p23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9" name="Google Shape;39369;p23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0" name="Google Shape;39370;p23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1" name="Google Shape;39371;p23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2" name="Google Shape;39372;p23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3" name="Google Shape;39373;p23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4" name="Google Shape;39374;p23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5" name="Google Shape;39375;p23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6" name="Google Shape;39376;p23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7" name="Google Shape;39377;p23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8" name="Google Shape;39378;p23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9" name="Google Shape;39379;p23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0" name="Google Shape;39380;p23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1" name="Google Shape;39381;p23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2" name="Google Shape;39382;p23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3" name="Google Shape;39383;p23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4" name="Google Shape;39384;p23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5" name="Google Shape;39385;p23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6" name="Google Shape;39386;p23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7" name="Google Shape;39387;p23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8" name="Google Shape;39388;p23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9" name="Google Shape;39389;p23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0" name="Google Shape;39390;p23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1" name="Google Shape;39391;p23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2" name="Google Shape;39392;p23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3" name="Google Shape;39393;p23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4" name="Google Shape;39394;p23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5" name="Google Shape;39395;p23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6" name="Google Shape;39396;p23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7" name="Google Shape;39397;p23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8" name="Google Shape;39398;p23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9" name="Google Shape;39399;p23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0" name="Google Shape;39400;p23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1" name="Google Shape;39401;p23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2" name="Google Shape;39402;p23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3" name="Google Shape;39403;p23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4" name="Google Shape;39404;p23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5" name="Google Shape;39405;p23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6" name="Google Shape;39406;p23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7" name="Google Shape;39407;p23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8" name="Google Shape;39408;p23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9" name="Google Shape;39409;p23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0" name="Google Shape;39410;p23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1" name="Google Shape;39411;p23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2" name="Google Shape;39412;p23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3" name="Google Shape;39413;p23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4" name="Google Shape;39414;p23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5" name="Google Shape;39415;p23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6" name="Google Shape;39416;p23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7" name="Google Shape;39417;p23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8" name="Google Shape;39418;p23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9" name="Google Shape;39419;p23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0" name="Google Shape;39420;p23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1" name="Google Shape;39421;p23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2" name="Google Shape;39422;p23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3" name="Google Shape;39423;p23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4" name="Google Shape;39424;p23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5" name="Google Shape;39425;p23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6" name="Google Shape;39426;p23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7" name="Google Shape;39427;p23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8" name="Google Shape;39428;p23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9" name="Google Shape;39429;p23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0" name="Google Shape;39430;p23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1" name="Google Shape;39431;p23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2" name="Google Shape;39432;p23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3" name="Google Shape;39433;p23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4" name="Google Shape;39434;p23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5" name="Google Shape;39435;p23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6" name="Google Shape;39436;p23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7" name="Google Shape;39437;p23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8" name="Google Shape;39438;p23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9" name="Google Shape;39439;p23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0" name="Google Shape;39440;p23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1" name="Google Shape;39441;p23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2" name="Google Shape;39442;p23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3" name="Google Shape;39443;p23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4" name="Google Shape;39444;p23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5" name="Google Shape;39445;p23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6" name="Google Shape;39446;p23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7" name="Google Shape;39447;p23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8" name="Google Shape;39448;p23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9" name="Google Shape;39449;p23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0" name="Google Shape;39450;p23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1" name="Google Shape;39451;p23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2" name="Google Shape;39452;p23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3" name="Google Shape;39453;p23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4" name="Google Shape;39454;p23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5" name="Google Shape;39455;p23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6" name="Google Shape;39456;p23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7" name="Google Shape;39457;p23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8" name="Google Shape;39458;p23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9" name="Google Shape;39459;p23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0" name="Google Shape;39460;p23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1" name="Google Shape;39461;p23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2" name="Google Shape;39462;p23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3" name="Google Shape;39463;p23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4" name="Google Shape;39464;p23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5" name="Google Shape;39465;p23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6" name="Google Shape;39466;p23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7" name="Google Shape;39467;p23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8" name="Google Shape;39468;p23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9" name="Google Shape;39469;p23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0" name="Google Shape;39470;p23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1" name="Google Shape;39471;p23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2" name="Google Shape;39472;p23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3" name="Google Shape;39473;p23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4" name="Google Shape;39474;p23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5" name="Google Shape;39475;p23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6" name="Google Shape;39476;p23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7" name="Google Shape;39477;p23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8" name="Google Shape;39478;p23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9" name="Google Shape;39479;p23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0" name="Google Shape;39480;p23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1" name="Google Shape;39481;p23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2" name="Google Shape;39482;p23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3" name="Google Shape;39483;p23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4" name="Google Shape;39484;p23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5" name="Google Shape;39485;p23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6" name="Google Shape;39486;p23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7" name="Google Shape;39487;p23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8" name="Google Shape;39488;p23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9" name="Google Shape;39489;p23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0" name="Google Shape;39490;p23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1" name="Google Shape;39491;p23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2" name="Google Shape;39492;p23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3" name="Google Shape;39493;p23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4" name="Google Shape;39494;p23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5" name="Google Shape;39495;p23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6" name="Google Shape;39496;p23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7" name="Google Shape;39497;p23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8" name="Google Shape;39498;p23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9" name="Google Shape;39499;p23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0" name="Google Shape;39500;p23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1" name="Google Shape;39501;p23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2" name="Google Shape;39502;p23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3" name="Google Shape;39503;p23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4" name="Google Shape;39504;p23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5" name="Google Shape;39505;p23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6" name="Google Shape;39506;p23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7" name="Google Shape;39507;p23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8" name="Google Shape;39508;p23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9" name="Google Shape;39509;p23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0" name="Google Shape;39510;p23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1" name="Google Shape;39511;p23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2" name="Google Shape;39512;p23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3" name="Google Shape;39513;p23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4" name="Google Shape;39514;p23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5" name="Google Shape;39515;p23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6" name="Google Shape;39516;p23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7" name="Google Shape;39517;p23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8" name="Google Shape;39518;p23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9" name="Google Shape;39519;p23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0" name="Google Shape;39520;p23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1" name="Google Shape;39521;p23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2" name="Google Shape;39522;p23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3" name="Google Shape;39523;p23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4" name="Google Shape;39524;p23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5" name="Google Shape;39525;p23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6" name="Google Shape;39526;p23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7" name="Google Shape;39527;p23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8" name="Google Shape;39528;p23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9" name="Google Shape;39529;p23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0" name="Google Shape;39530;p23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1" name="Google Shape;39531;p23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2" name="Google Shape;39532;p23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3" name="Google Shape;39533;p23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4" name="Google Shape;39534;p23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5" name="Google Shape;39535;p23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6" name="Google Shape;39536;p23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7" name="Google Shape;39537;p23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8" name="Google Shape;39538;p23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9" name="Google Shape;39539;p23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0" name="Google Shape;39540;p23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1" name="Google Shape;39541;p23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2" name="Google Shape;39542;p23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3" name="Google Shape;39543;p23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4" name="Google Shape;39544;p23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5" name="Google Shape;39545;p23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6" name="Google Shape;39546;p23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7" name="Google Shape;39547;p23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8" name="Google Shape;39548;p23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9" name="Google Shape;39549;p23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0" name="Google Shape;39550;p23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1" name="Google Shape;39551;p23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2" name="Google Shape;39552;p23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3" name="Google Shape;39553;p23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4" name="Google Shape;39554;p23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5" name="Google Shape;39555;p23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6" name="Google Shape;39556;p23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7" name="Google Shape;39557;p23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8" name="Google Shape;39558;p23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9" name="Google Shape;39559;p23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0" name="Google Shape;39560;p23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1" name="Google Shape;39561;p23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2" name="Google Shape;39562;p23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3" name="Google Shape;39563;p23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4" name="Google Shape;39564;p23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5" name="Google Shape;39565;p23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6" name="Google Shape;39566;p23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7" name="Google Shape;39567;p23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8" name="Google Shape;39568;p23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9" name="Google Shape;39569;p23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0" name="Google Shape;39570;p23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1" name="Google Shape;39571;p23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2" name="Google Shape;39572;p23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3" name="Google Shape;39573;p23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4" name="Google Shape;39574;p23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5" name="Google Shape;39575;p23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6" name="Google Shape;39576;p23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7" name="Google Shape;39577;p23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8" name="Google Shape;39578;p23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9" name="Google Shape;39579;p23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0" name="Google Shape;39580;p23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1" name="Google Shape;39581;p23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2" name="Google Shape;39582;p23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3" name="Google Shape;39583;p23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4" name="Google Shape;39584;p23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5" name="Google Shape;39585;p23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6" name="Google Shape;39586;p23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7" name="Google Shape;39587;p23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8" name="Google Shape;39588;p23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9" name="Google Shape;39589;p23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0" name="Google Shape;39590;p23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1" name="Google Shape;39591;p23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2" name="Google Shape;39592;p23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3" name="Google Shape;39593;p23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4" name="Google Shape;39594;p23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5" name="Google Shape;39595;p23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6" name="Google Shape;39596;p23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7" name="Google Shape;39597;p23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8" name="Google Shape;39598;p23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9" name="Google Shape;39599;p23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0" name="Google Shape;39600;p23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1" name="Google Shape;39601;p23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2" name="Google Shape;39602;p23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3" name="Google Shape;39603;p23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4" name="Google Shape;39604;p23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5" name="Google Shape;39605;p23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6" name="Google Shape;39606;p23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7" name="Google Shape;39607;p23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8" name="Google Shape;39608;p23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9" name="Google Shape;39609;p23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0" name="Google Shape;39610;p23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1" name="Google Shape;39611;p23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2" name="Google Shape;39612;p23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3" name="Google Shape;39613;p23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4" name="Google Shape;39614;p23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5" name="Google Shape;39615;p23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6" name="Google Shape;39616;p23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7" name="Google Shape;39617;p23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8" name="Google Shape;39618;p23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9" name="Google Shape;39619;p23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0" name="Google Shape;39620;p23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1" name="Google Shape;39621;p23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2" name="Google Shape;39622;p23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3" name="Google Shape;39623;p23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4" name="Google Shape;39624;p23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5" name="Google Shape;39625;p23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6" name="Google Shape;39626;p23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7" name="Google Shape;39627;p23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8" name="Google Shape;39628;p23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9" name="Google Shape;39629;p23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0" name="Google Shape;39630;p23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1" name="Google Shape;39631;p23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2" name="Google Shape;39632;p23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3" name="Google Shape;39633;p23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4" name="Google Shape;39634;p23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5" name="Google Shape;39635;p23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6" name="Google Shape;39636;p23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7" name="Google Shape;39637;p23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8" name="Google Shape;39638;p23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9" name="Google Shape;39639;p23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0" name="Google Shape;39640;p23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1" name="Google Shape;39641;p23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2" name="Google Shape;39642;p23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3" name="Google Shape;39643;p23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4" name="Google Shape;39644;p23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5" name="Google Shape;39645;p23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6" name="Google Shape;39646;p23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7" name="Google Shape;39647;p23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8" name="Google Shape;39648;p23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9" name="Google Shape;39649;p23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0" name="Google Shape;39650;p23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1" name="Google Shape;39651;p23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2" name="Google Shape;39652;p23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3" name="Google Shape;39653;p23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4" name="Google Shape;39654;p23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5" name="Google Shape;39655;p23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6" name="Google Shape;39656;p23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7" name="Google Shape;39657;p23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8" name="Google Shape;39658;p23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9" name="Google Shape;39659;p23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0" name="Google Shape;39660;p23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1" name="Google Shape;39661;p23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2" name="Google Shape;39662;p23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3" name="Google Shape;39663;p23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4" name="Google Shape;39664;p23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5" name="Google Shape;39665;p23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6" name="Google Shape;39666;p23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7" name="Google Shape;39667;p23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8" name="Google Shape;39668;p23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9" name="Google Shape;39669;p23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0" name="Google Shape;39670;p23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1" name="Google Shape;39671;p23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2" name="Google Shape;39672;p23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3" name="Google Shape;39673;p23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4" name="Google Shape;39674;p23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5" name="Google Shape;39675;p23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6" name="Google Shape;39676;p23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7" name="Google Shape;39677;p23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8" name="Google Shape;39678;p23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9" name="Google Shape;39679;p23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0" name="Google Shape;39680;p23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1" name="Google Shape;39681;p23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2" name="Google Shape;39682;p23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3" name="Google Shape;39683;p23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4" name="Google Shape;39684;p23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5" name="Google Shape;39685;p23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6" name="Google Shape;39686;p23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7" name="Google Shape;39687;p23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8" name="Google Shape;39688;p23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9" name="Google Shape;39689;p23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0" name="Google Shape;39690;p23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1" name="Google Shape;39691;p23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2" name="Google Shape;39692;p23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3" name="Google Shape;39693;p23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4" name="Google Shape;39694;p23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5" name="Google Shape;39695;p23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6" name="Google Shape;39696;p23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7" name="Google Shape;39697;p23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8" name="Google Shape;39698;p23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9" name="Google Shape;39699;p23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0" name="Google Shape;39700;p23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1" name="Google Shape;39701;p23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2" name="Google Shape;39702;p23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3" name="Google Shape;39703;p23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4" name="Google Shape;39704;p23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5" name="Google Shape;39705;p23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6" name="Google Shape;39706;p23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7" name="Google Shape;39707;p23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8" name="Google Shape;39708;p23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9" name="Google Shape;39709;p23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0" name="Google Shape;39710;p23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1" name="Google Shape;39711;p23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2" name="Google Shape;39712;p23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3" name="Google Shape;39713;p23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4" name="Google Shape;39714;p23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5" name="Google Shape;39715;p23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6" name="Google Shape;39716;p23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7" name="Google Shape;39717;p23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8" name="Google Shape;39718;p23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9" name="Google Shape;39719;p23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0" name="Google Shape;39720;p23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1" name="Google Shape;39721;p23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2" name="Google Shape;39722;p23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3" name="Google Shape;39723;p23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4" name="Google Shape;39724;p23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5" name="Google Shape;39725;p23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6" name="Google Shape;39726;p23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7" name="Google Shape;39727;p23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8" name="Google Shape;39728;p23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9" name="Google Shape;39729;p23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0" name="Google Shape;39730;p23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1" name="Google Shape;39731;p23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2" name="Google Shape;39732;p23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3" name="Google Shape;39733;p23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4" name="Google Shape;39734;p23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5" name="Google Shape;39735;p23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6" name="Google Shape;39736;p23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7" name="Google Shape;39737;p23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8" name="Google Shape;39738;p23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9" name="Google Shape;39739;p23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0" name="Google Shape;39740;p23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1" name="Google Shape;39741;p23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2" name="Google Shape;39742;p23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3" name="Google Shape;39743;p23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4" name="Google Shape;39744;p23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5" name="Google Shape;39745;p23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6" name="Google Shape;39746;p23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7" name="Google Shape;39747;p23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8" name="Google Shape;39748;p23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9" name="Google Shape;39749;p23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0" name="Google Shape;39750;p23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1" name="Google Shape;39751;p23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2" name="Google Shape;39752;p23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3" name="Google Shape;39753;p23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4" name="Google Shape;39754;p23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5" name="Google Shape;39755;p23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6" name="Google Shape;39756;p23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7" name="Google Shape;39757;p23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8" name="Google Shape;39758;p23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9" name="Google Shape;39759;p23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0" name="Google Shape;39760;p23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1" name="Google Shape;39761;p23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2" name="Google Shape;39762;p23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3" name="Google Shape;39763;p23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4" name="Google Shape;39764;p23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5" name="Google Shape;39765;p23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6" name="Google Shape;39766;p23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7" name="Google Shape;39767;p23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8" name="Google Shape;39768;p23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9" name="Google Shape;39769;p23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0" name="Google Shape;39770;p23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1" name="Google Shape;39771;p23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2" name="Google Shape;39772;p23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3" name="Google Shape;39773;p23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4" name="Google Shape;39774;p23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5" name="Google Shape;39775;p23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6" name="Google Shape;39776;p23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7" name="Google Shape;39777;p23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8" name="Google Shape;39778;p23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9" name="Google Shape;39779;p23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0" name="Google Shape;39780;p23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1" name="Google Shape;39781;p23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2" name="Google Shape;39782;p23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3" name="Google Shape;39783;p23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4" name="Google Shape;39784;p23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5" name="Google Shape;39785;p23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6" name="Google Shape;39786;p23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7" name="Google Shape;39787;p23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8" name="Google Shape;39788;p23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9" name="Google Shape;39789;p23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0" name="Google Shape;39790;p23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1" name="Google Shape;39791;p23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2" name="Google Shape;39792;p23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3" name="Google Shape;39793;p23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4" name="Google Shape;39794;p23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5" name="Google Shape;39795;p23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6" name="Google Shape;39796;p23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7" name="Google Shape;39797;p23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8" name="Google Shape;39798;p23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9" name="Google Shape;39799;p23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0" name="Google Shape;39800;p23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1" name="Google Shape;39801;p23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2" name="Google Shape;39802;p23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3" name="Google Shape;39803;p23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4" name="Google Shape;39804;p23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5" name="Google Shape;39805;p23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6" name="Google Shape;39806;p23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7" name="Google Shape;39807;p23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8" name="Google Shape;39808;p23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9" name="Google Shape;39809;p23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0" name="Google Shape;39810;p23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1" name="Google Shape;39811;p23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2" name="Google Shape;39812;p23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3" name="Google Shape;39813;p23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4" name="Google Shape;39814;p23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5" name="Google Shape;39815;p23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6" name="Google Shape;39816;p23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7" name="Google Shape;39817;p23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8" name="Google Shape;39818;p23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9" name="Google Shape;39819;p23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0" name="Google Shape;39820;p23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1" name="Google Shape;39821;p23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2" name="Google Shape;39822;p23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3" name="Google Shape;39823;p23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4" name="Google Shape;39824;p23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5" name="Google Shape;39825;p23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6" name="Google Shape;39826;p23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7" name="Google Shape;39827;p23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8" name="Google Shape;39828;p23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9" name="Google Shape;39829;p23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0" name="Google Shape;39830;p23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1" name="Google Shape;39831;p23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2" name="Google Shape;39832;p23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3" name="Google Shape;39833;p23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4" name="Google Shape;39834;p23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5" name="Google Shape;39835;p23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6" name="Google Shape;39836;p23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7" name="Google Shape;39837;p23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8" name="Google Shape;39838;p23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9" name="Google Shape;39839;p23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0" name="Google Shape;39840;p23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1" name="Google Shape;39841;p23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2" name="Google Shape;39842;p23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3" name="Google Shape;39843;p23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4" name="Google Shape;39844;p23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5" name="Google Shape;39845;p23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6" name="Google Shape;39846;p23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7" name="Google Shape;39847;p23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8" name="Google Shape;39848;p23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9" name="Google Shape;39849;p23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0" name="Google Shape;39850;p23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1" name="Google Shape;39851;p23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2" name="Google Shape;39852;p23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3" name="Google Shape;39853;p23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4" name="Google Shape;39854;p23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5" name="Google Shape;39855;p23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6" name="Google Shape;39856;p23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7" name="Google Shape;39857;p23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8" name="Google Shape;39858;p23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9" name="Google Shape;39859;p23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0" name="Google Shape;39860;p23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1" name="Google Shape;39861;p23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2" name="Google Shape;39862;p23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3" name="Google Shape;39863;p23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4" name="Google Shape;39864;p23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5" name="Google Shape;39865;p23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6" name="Google Shape;39866;p23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7" name="Google Shape;39867;p23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8" name="Google Shape;39868;p23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9" name="Google Shape;39869;p23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0" name="Google Shape;39870;p23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1" name="Google Shape;39871;p23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2" name="Google Shape;39872;p23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3" name="Google Shape;39873;p23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4" name="Google Shape;39874;p23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5" name="Google Shape;39875;p23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6" name="Google Shape;39876;p23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7" name="Google Shape;39877;p23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8" name="Google Shape;39878;p23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9" name="Google Shape;39879;p23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0" name="Google Shape;39880;p23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1" name="Google Shape;39881;p23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2" name="Google Shape;39882;p23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3" name="Google Shape;39883;p23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4" name="Google Shape;39884;p23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5" name="Google Shape;39885;p23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6" name="Google Shape;39886;p23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7" name="Google Shape;39887;p23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8" name="Google Shape;39888;p23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9" name="Google Shape;39889;p23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0" name="Google Shape;39890;p23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1" name="Google Shape;39891;p23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2" name="Google Shape;39892;p23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3" name="Google Shape;39893;p23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4" name="Google Shape;39894;p23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5" name="Google Shape;39895;p23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6" name="Google Shape;39896;p23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7" name="Google Shape;39897;p23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8" name="Google Shape;39898;p23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9" name="Google Shape;39899;p23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0" name="Google Shape;39900;p23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1" name="Google Shape;39901;p23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2" name="Google Shape;39902;p23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3" name="Google Shape;39903;p23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4" name="Google Shape;39904;p23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5" name="Google Shape;39905;p23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6" name="Google Shape;39906;p23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7" name="Google Shape;39907;p23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8" name="Google Shape;39908;p23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9" name="Google Shape;39909;p23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0" name="Google Shape;39910;p23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1" name="Google Shape;39911;p23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2" name="Google Shape;39912;p23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3" name="Google Shape;39913;p23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4" name="Google Shape;39914;p23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5" name="Google Shape;39915;p23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6" name="Google Shape;39916;p23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7" name="Google Shape;39917;p23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8" name="Google Shape;39918;p23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9" name="Google Shape;39919;p23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0" name="Google Shape;39920;p23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1" name="Google Shape;39921;p23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2" name="Google Shape;39922;p23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3" name="Google Shape;39923;p23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4" name="Google Shape;39924;p23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5" name="Google Shape;39925;p23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6" name="Google Shape;39926;p23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7" name="Google Shape;39927;p23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8" name="Google Shape;39928;p23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9" name="Google Shape;39929;p23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0" name="Google Shape;39930;p23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1" name="Google Shape;39931;p23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2" name="Google Shape;39932;p23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3" name="Google Shape;39933;p23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4" name="Google Shape;39934;p23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5" name="Google Shape;39935;p23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6" name="Google Shape;39936;p23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7" name="Google Shape;39937;p23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8" name="Google Shape;39938;p23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9" name="Google Shape;39939;p23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0" name="Google Shape;39940;p23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1" name="Google Shape;39941;p23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2" name="Google Shape;39942;p23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3" name="Google Shape;39943;p23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4" name="Google Shape;39944;p23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5" name="Google Shape;39945;p23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6" name="Google Shape;39946;p23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7" name="Google Shape;39947;p23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8" name="Google Shape;39948;p23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9" name="Google Shape;39949;p23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0" name="Google Shape;39950;p23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1" name="Google Shape;39951;p23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2" name="Google Shape;39952;p23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3" name="Google Shape;39953;p23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4" name="Google Shape;39954;p23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5" name="Google Shape;39955;p23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6" name="Google Shape;39956;p23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7" name="Google Shape;39957;p23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8" name="Google Shape;39958;p23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9" name="Google Shape;39959;p23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0" name="Google Shape;39960;p23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1" name="Google Shape;39961;p23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2" name="Google Shape;39962;p23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3" name="Google Shape;39963;p23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4" name="Google Shape;39964;p23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5" name="Google Shape;39965;p23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6" name="Google Shape;39966;p23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7" name="Google Shape;39967;p23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8" name="Google Shape;39968;p23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9" name="Google Shape;39969;p23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0" name="Google Shape;39970;p23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1" name="Google Shape;39971;p23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2" name="Google Shape;39972;p23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3" name="Google Shape;39973;p23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4" name="Google Shape;39974;p23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5" name="Google Shape;39975;p23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6" name="Google Shape;39976;p23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7" name="Google Shape;39977;p23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8" name="Google Shape;39978;p23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9" name="Google Shape;39979;p23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0" name="Google Shape;39980;p23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1" name="Google Shape;39981;p23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2" name="Google Shape;39982;p23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3" name="Google Shape;39983;p23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4" name="Google Shape;39984;p23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5" name="Google Shape;39985;p23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6" name="Google Shape;39986;p23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7" name="Google Shape;39987;p23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8" name="Google Shape;39988;p23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9" name="Google Shape;39989;p23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0" name="Google Shape;39990;p23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1" name="Google Shape;39991;p23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2" name="Google Shape;39992;p23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3" name="Google Shape;39993;p23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4" name="Google Shape;39994;p23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5" name="Google Shape;39995;p23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6" name="Google Shape;39996;p23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7" name="Google Shape;39997;p23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8" name="Google Shape;39998;p23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9" name="Google Shape;39999;p23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0" name="Google Shape;40000;p23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1" name="Google Shape;40001;p23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2" name="Google Shape;40002;p23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3" name="Google Shape;40003;p23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4" name="Google Shape;40004;p23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5" name="Google Shape;40005;p23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6" name="Google Shape;40006;p23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7" name="Google Shape;40007;p23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8" name="Google Shape;40008;p23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9" name="Google Shape;40009;p23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0" name="Google Shape;40010;p23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1" name="Google Shape;40011;p23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2" name="Google Shape;40012;p23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3" name="Google Shape;40013;p23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4" name="Google Shape;40014;p23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5" name="Google Shape;40015;p23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6" name="Google Shape;40016;p23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7" name="Google Shape;40017;p23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8" name="Google Shape;40018;p23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9" name="Google Shape;40019;p23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0" name="Google Shape;40020;p23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1" name="Google Shape;40021;p23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2" name="Google Shape;40022;p23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3" name="Google Shape;40023;p23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4" name="Google Shape;40024;p23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5" name="Google Shape;40025;p23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6" name="Google Shape;40026;p23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7" name="Google Shape;40027;p23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8" name="Google Shape;40028;p23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9" name="Google Shape;40029;p23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0" name="Google Shape;40030;p23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1" name="Google Shape;40031;p23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2" name="Google Shape;40032;p23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3" name="Google Shape;40033;p23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4" name="Google Shape;40034;p23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5" name="Google Shape;40035;p23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6" name="Google Shape;40036;p23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7" name="Google Shape;40037;p23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8" name="Google Shape;40038;p23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9" name="Google Shape;40039;p23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0" name="Google Shape;40040;p23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1" name="Google Shape;40041;p23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2" name="Google Shape;40042;p23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3" name="Google Shape;40043;p23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4" name="Google Shape;40044;p23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5" name="Google Shape;40045;p23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6" name="Google Shape;40046;p23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7" name="Google Shape;40047;p23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8" name="Google Shape;40048;p23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9" name="Google Shape;40049;p23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0" name="Google Shape;40050;p23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1" name="Google Shape;40051;p23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40052" name="Google Shape;40052;p23"/>
          <p:cNvSpPr txBox="1"/>
          <p:nvPr>
            <p:ph idx="1" type="subTitle"/>
          </p:nvPr>
        </p:nvSpPr>
        <p:spPr>
          <a:xfrm>
            <a:off x="1246321" y="2552990"/>
            <a:ext cx="3130200" cy="36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0053" name="Google Shape;40053;p23"/>
          <p:cNvSpPr txBox="1"/>
          <p:nvPr>
            <p:ph idx="2" type="subTitle"/>
          </p:nvPr>
        </p:nvSpPr>
        <p:spPr>
          <a:xfrm>
            <a:off x="4708176" y="2552990"/>
            <a:ext cx="3130200" cy="36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0054" name="Google Shape;40054;p2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40055" name="Google Shape;40055;p23"/>
          <p:cNvSpPr txBox="1"/>
          <p:nvPr>
            <p:ph idx="3" type="body"/>
          </p:nvPr>
        </p:nvSpPr>
        <p:spPr>
          <a:xfrm>
            <a:off x="1246321" y="2984090"/>
            <a:ext cx="3130200" cy="126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 sz="1400"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/>
            </a:lvl9pPr>
          </a:lstStyle>
          <a:p/>
        </p:txBody>
      </p:sp>
      <p:sp>
        <p:nvSpPr>
          <p:cNvPr id="40056" name="Google Shape;40056;p23"/>
          <p:cNvSpPr txBox="1"/>
          <p:nvPr>
            <p:ph idx="4" type="body"/>
          </p:nvPr>
        </p:nvSpPr>
        <p:spPr>
          <a:xfrm>
            <a:off x="4708176" y="2984090"/>
            <a:ext cx="3130200" cy="126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 sz="1400"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Char char="■"/>
              <a:defRPr/>
            </a:lvl9pPr>
          </a:lstStyle>
          <a:p/>
        </p:txBody>
      </p:sp>
      <p:pic>
        <p:nvPicPr>
          <p:cNvPr id="40057" name="Google Shape;40057;p23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rot="-8304868">
            <a:off x="7573524" y="4533900"/>
            <a:ext cx="2439575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0058" name="Google Shape;40058;p2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31802" y="4261375"/>
            <a:ext cx="705676" cy="694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0059" name="Google Shape;40059;p2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200562" y="-242590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40060" name="Google Shape;40060;p23"/>
          <p:cNvSpPr/>
          <p:nvPr/>
        </p:nvSpPr>
        <p:spPr>
          <a:xfrm rot="-6917412">
            <a:off x="7263154" y="4177045"/>
            <a:ext cx="1022344" cy="1551682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0061" name="Google Shape;40061;p23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rot="8589095">
            <a:off x="8147250" y="-1716987"/>
            <a:ext cx="3006626" cy="2609849"/>
          </a:xfrm>
          <a:prstGeom prst="rect">
            <a:avLst/>
          </a:prstGeom>
          <a:noFill/>
          <a:ln>
            <a:noFill/>
          </a:ln>
        </p:spPr>
      </p:pic>
      <p:sp>
        <p:nvSpPr>
          <p:cNvPr id="40062" name="Google Shape;40062;p23"/>
          <p:cNvSpPr/>
          <p:nvPr/>
        </p:nvSpPr>
        <p:spPr>
          <a:xfrm rot="10800000">
            <a:off x="8541350" y="202525"/>
            <a:ext cx="675850" cy="1832275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63" name="Google Shape;40063;p23"/>
          <p:cNvSpPr/>
          <p:nvPr/>
        </p:nvSpPr>
        <p:spPr>
          <a:xfrm>
            <a:off x="8419096" y="2581186"/>
            <a:ext cx="555507" cy="653278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064" name="Google Shape;40064;p23"/>
          <p:cNvSpPr/>
          <p:nvPr/>
        </p:nvSpPr>
        <p:spPr>
          <a:xfrm>
            <a:off x="191650" y="3585500"/>
            <a:ext cx="417618" cy="491120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BLANK_1_1_1_2">
    <p:spTree>
      <p:nvGrpSpPr>
        <p:cNvPr id="40065" name="Shape 400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066" name="Google Shape;40066;p24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40067" name="Google Shape;40067;p2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0068" name="Google Shape;40068;p24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40069" name="Google Shape;40069;p24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0" name="Google Shape;40070;p24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1" name="Google Shape;40071;p24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2" name="Google Shape;40072;p24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3" name="Google Shape;40073;p24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4" name="Google Shape;40074;p24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5" name="Google Shape;40075;p24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6" name="Google Shape;40076;p24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7" name="Google Shape;40077;p24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8" name="Google Shape;40078;p24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9" name="Google Shape;40079;p24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0" name="Google Shape;40080;p24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1" name="Google Shape;40081;p24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2" name="Google Shape;40082;p24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3" name="Google Shape;40083;p24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4" name="Google Shape;40084;p24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5" name="Google Shape;40085;p24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6" name="Google Shape;40086;p24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7" name="Google Shape;40087;p24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8" name="Google Shape;40088;p24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9" name="Google Shape;40089;p24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0" name="Google Shape;40090;p24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1" name="Google Shape;40091;p24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2" name="Google Shape;40092;p24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3" name="Google Shape;40093;p24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4" name="Google Shape;40094;p24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5" name="Google Shape;40095;p24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6" name="Google Shape;40096;p24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7" name="Google Shape;40097;p24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8" name="Google Shape;40098;p24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9" name="Google Shape;40099;p24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0" name="Google Shape;40100;p24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1" name="Google Shape;40101;p24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2" name="Google Shape;40102;p24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3" name="Google Shape;40103;p24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4" name="Google Shape;40104;p24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5" name="Google Shape;40105;p24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6" name="Google Shape;40106;p24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7" name="Google Shape;40107;p24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8" name="Google Shape;40108;p24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9" name="Google Shape;40109;p24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0" name="Google Shape;40110;p24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1" name="Google Shape;40111;p24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2" name="Google Shape;40112;p24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3" name="Google Shape;40113;p24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4" name="Google Shape;40114;p24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5" name="Google Shape;40115;p24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6" name="Google Shape;40116;p24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7" name="Google Shape;40117;p24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8" name="Google Shape;40118;p24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9" name="Google Shape;40119;p24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0" name="Google Shape;40120;p24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1" name="Google Shape;40121;p24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2" name="Google Shape;40122;p24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3" name="Google Shape;40123;p24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4" name="Google Shape;40124;p24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5" name="Google Shape;40125;p24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6" name="Google Shape;40126;p24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7" name="Google Shape;40127;p24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8" name="Google Shape;40128;p24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9" name="Google Shape;40129;p24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0" name="Google Shape;40130;p24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1" name="Google Shape;40131;p24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2" name="Google Shape;40132;p24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3" name="Google Shape;40133;p24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4" name="Google Shape;40134;p24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5" name="Google Shape;40135;p24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6" name="Google Shape;40136;p24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7" name="Google Shape;40137;p24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8" name="Google Shape;40138;p24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9" name="Google Shape;40139;p24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0" name="Google Shape;40140;p24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1" name="Google Shape;40141;p24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2" name="Google Shape;40142;p24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3" name="Google Shape;40143;p24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4" name="Google Shape;40144;p24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5" name="Google Shape;40145;p24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6" name="Google Shape;40146;p24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7" name="Google Shape;40147;p24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8" name="Google Shape;40148;p24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9" name="Google Shape;40149;p24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0" name="Google Shape;40150;p24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1" name="Google Shape;40151;p24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2" name="Google Shape;40152;p24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3" name="Google Shape;40153;p24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4" name="Google Shape;40154;p24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5" name="Google Shape;40155;p24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6" name="Google Shape;40156;p24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7" name="Google Shape;40157;p24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8" name="Google Shape;40158;p24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9" name="Google Shape;40159;p24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0" name="Google Shape;40160;p24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1" name="Google Shape;40161;p24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2" name="Google Shape;40162;p24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3" name="Google Shape;40163;p24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4" name="Google Shape;40164;p24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5" name="Google Shape;40165;p24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6" name="Google Shape;40166;p24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7" name="Google Shape;40167;p24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8" name="Google Shape;40168;p24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9" name="Google Shape;40169;p24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0" name="Google Shape;40170;p24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1" name="Google Shape;40171;p24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2" name="Google Shape;40172;p24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3" name="Google Shape;40173;p24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4" name="Google Shape;40174;p24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5" name="Google Shape;40175;p24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6" name="Google Shape;40176;p24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7" name="Google Shape;40177;p24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8" name="Google Shape;40178;p24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9" name="Google Shape;40179;p24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0" name="Google Shape;40180;p24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1" name="Google Shape;40181;p24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2" name="Google Shape;40182;p24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3" name="Google Shape;40183;p24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4" name="Google Shape;40184;p24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5" name="Google Shape;40185;p24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6" name="Google Shape;40186;p24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7" name="Google Shape;40187;p24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8" name="Google Shape;40188;p24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9" name="Google Shape;40189;p24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0" name="Google Shape;40190;p24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1" name="Google Shape;40191;p24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2" name="Google Shape;40192;p24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3" name="Google Shape;40193;p24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4" name="Google Shape;40194;p24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5" name="Google Shape;40195;p24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6" name="Google Shape;40196;p24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7" name="Google Shape;40197;p24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8" name="Google Shape;40198;p24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9" name="Google Shape;40199;p24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0" name="Google Shape;40200;p24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1" name="Google Shape;40201;p24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2" name="Google Shape;40202;p24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3" name="Google Shape;40203;p24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4" name="Google Shape;40204;p24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5" name="Google Shape;40205;p24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6" name="Google Shape;40206;p24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7" name="Google Shape;40207;p24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8" name="Google Shape;40208;p24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9" name="Google Shape;40209;p24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0" name="Google Shape;40210;p24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1" name="Google Shape;40211;p24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2" name="Google Shape;40212;p24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3" name="Google Shape;40213;p24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4" name="Google Shape;40214;p24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5" name="Google Shape;40215;p24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6" name="Google Shape;40216;p24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7" name="Google Shape;40217;p24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8" name="Google Shape;40218;p24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9" name="Google Shape;40219;p24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0" name="Google Shape;40220;p24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1" name="Google Shape;40221;p24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2" name="Google Shape;40222;p24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3" name="Google Shape;40223;p24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4" name="Google Shape;40224;p24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5" name="Google Shape;40225;p24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6" name="Google Shape;40226;p24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7" name="Google Shape;40227;p24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8" name="Google Shape;40228;p24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9" name="Google Shape;40229;p24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0" name="Google Shape;40230;p24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1" name="Google Shape;40231;p24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2" name="Google Shape;40232;p24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3" name="Google Shape;40233;p24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4" name="Google Shape;40234;p24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5" name="Google Shape;40235;p24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6" name="Google Shape;40236;p24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7" name="Google Shape;40237;p24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8" name="Google Shape;40238;p24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9" name="Google Shape;40239;p24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0" name="Google Shape;40240;p24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1" name="Google Shape;40241;p24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2" name="Google Shape;40242;p24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3" name="Google Shape;40243;p24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4" name="Google Shape;40244;p24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5" name="Google Shape;40245;p24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6" name="Google Shape;40246;p24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7" name="Google Shape;40247;p24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8" name="Google Shape;40248;p24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9" name="Google Shape;40249;p24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0" name="Google Shape;40250;p24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1" name="Google Shape;40251;p24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2" name="Google Shape;40252;p24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3" name="Google Shape;40253;p24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4" name="Google Shape;40254;p24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5" name="Google Shape;40255;p24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6" name="Google Shape;40256;p24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7" name="Google Shape;40257;p24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8" name="Google Shape;40258;p24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9" name="Google Shape;40259;p24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0" name="Google Shape;40260;p24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1" name="Google Shape;40261;p24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2" name="Google Shape;40262;p24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3" name="Google Shape;40263;p24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4" name="Google Shape;40264;p24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5" name="Google Shape;40265;p24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6" name="Google Shape;40266;p24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7" name="Google Shape;40267;p24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8" name="Google Shape;40268;p24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9" name="Google Shape;40269;p24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0" name="Google Shape;40270;p24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1" name="Google Shape;40271;p24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2" name="Google Shape;40272;p24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3" name="Google Shape;40273;p24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4" name="Google Shape;40274;p24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5" name="Google Shape;40275;p24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6" name="Google Shape;40276;p24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7" name="Google Shape;40277;p24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8" name="Google Shape;40278;p24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9" name="Google Shape;40279;p24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0" name="Google Shape;40280;p24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1" name="Google Shape;40281;p24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2" name="Google Shape;40282;p24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3" name="Google Shape;40283;p24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4" name="Google Shape;40284;p24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5" name="Google Shape;40285;p24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6" name="Google Shape;40286;p24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7" name="Google Shape;40287;p24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8" name="Google Shape;40288;p24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9" name="Google Shape;40289;p24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0" name="Google Shape;40290;p24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1" name="Google Shape;40291;p24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2" name="Google Shape;40292;p24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3" name="Google Shape;40293;p24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4" name="Google Shape;40294;p24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5" name="Google Shape;40295;p24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6" name="Google Shape;40296;p24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7" name="Google Shape;40297;p24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8" name="Google Shape;40298;p24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9" name="Google Shape;40299;p24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0" name="Google Shape;40300;p24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1" name="Google Shape;40301;p24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2" name="Google Shape;40302;p24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3" name="Google Shape;40303;p24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4" name="Google Shape;40304;p24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5" name="Google Shape;40305;p24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6" name="Google Shape;40306;p24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7" name="Google Shape;40307;p24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8" name="Google Shape;40308;p24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9" name="Google Shape;40309;p24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0" name="Google Shape;40310;p24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1" name="Google Shape;40311;p24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2" name="Google Shape;40312;p24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3" name="Google Shape;40313;p24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4" name="Google Shape;40314;p24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5" name="Google Shape;40315;p24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6" name="Google Shape;40316;p24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7" name="Google Shape;40317;p24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8" name="Google Shape;40318;p24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9" name="Google Shape;40319;p24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0" name="Google Shape;40320;p24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1" name="Google Shape;40321;p24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2" name="Google Shape;40322;p24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3" name="Google Shape;40323;p24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4" name="Google Shape;40324;p24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5" name="Google Shape;40325;p24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6" name="Google Shape;40326;p24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7" name="Google Shape;40327;p24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8" name="Google Shape;40328;p24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9" name="Google Shape;40329;p24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0" name="Google Shape;40330;p24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1" name="Google Shape;40331;p24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2" name="Google Shape;40332;p24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3" name="Google Shape;40333;p24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4" name="Google Shape;40334;p24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5" name="Google Shape;40335;p24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6" name="Google Shape;40336;p24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7" name="Google Shape;40337;p24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8" name="Google Shape;40338;p24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9" name="Google Shape;40339;p24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0" name="Google Shape;40340;p24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1" name="Google Shape;40341;p24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2" name="Google Shape;40342;p24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3" name="Google Shape;40343;p24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4" name="Google Shape;40344;p24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5" name="Google Shape;40345;p24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6" name="Google Shape;40346;p24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7" name="Google Shape;40347;p24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8" name="Google Shape;40348;p24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9" name="Google Shape;40349;p24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0" name="Google Shape;40350;p24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1" name="Google Shape;40351;p24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2" name="Google Shape;40352;p24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3" name="Google Shape;40353;p24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4" name="Google Shape;40354;p24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5" name="Google Shape;40355;p24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6" name="Google Shape;40356;p24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7" name="Google Shape;40357;p24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8" name="Google Shape;40358;p24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9" name="Google Shape;40359;p24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0" name="Google Shape;40360;p24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1" name="Google Shape;40361;p24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2" name="Google Shape;40362;p24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3" name="Google Shape;40363;p24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4" name="Google Shape;40364;p24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5" name="Google Shape;40365;p24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6" name="Google Shape;40366;p24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7" name="Google Shape;40367;p24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8" name="Google Shape;40368;p24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9" name="Google Shape;40369;p24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0" name="Google Shape;40370;p24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1" name="Google Shape;40371;p24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2" name="Google Shape;40372;p24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3" name="Google Shape;40373;p24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4" name="Google Shape;40374;p24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5" name="Google Shape;40375;p24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6" name="Google Shape;40376;p24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7" name="Google Shape;40377;p24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8" name="Google Shape;40378;p24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9" name="Google Shape;40379;p24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0" name="Google Shape;40380;p24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1" name="Google Shape;40381;p24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2" name="Google Shape;40382;p24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3" name="Google Shape;40383;p24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4" name="Google Shape;40384;p24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5" name="Google Shape;40385;p24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6" name="Google Shape;40386;p24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7" name="Google Shape;40387;p24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8" name="Google Shape;40388;p24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9" name="Google Shape;40389;p24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0" name="Google Shape;40390;p24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1" name="Google Shape;40391;p24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2" name="Google Shape;40392;p24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3" name="Google Shape;40393;p24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4" name="Google Shape;40394;p24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5" name="Google Shape;40395;p24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6" name="Google Shape;40396;p24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7" name="Google Shape;40397;p24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8" name="Google Shape;40398;p24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9" name="Google Shape;40399;p24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0" name="Google Shape;40400;p24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1" name="Google Shape;40401;p24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2" name="Google Shape;40402;p24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3" name="Google Shape;40403;p24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4" name="Google Shape;40404;p24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5" name="Google Shape;40405;p24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6" name="Google Shape;40406;p24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7" name="Google Shape;40407;p24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8" name="Google Shape;40408;p24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9" name="Google Shape;40409;p24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0" name="Google Shape;40410;p24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1" name="Google Shape;40411;p24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2" name="Google Shape;40412;p24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3" name="Google Shape;40413;p24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4" name="Google Shape;40414;p24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5" name="Google Shape;40415;p24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6" name="Google Shape;40416;p24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7" name="Google Shape;40417;p24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8" name="Google Shape;40418;p24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9" name="Google Shape;40419;p24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0" name="Google Shape;40420;p24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1" name="Google Shape;40421;p24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2" name="Google Shape;40422;p24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3" name="Google Shape;40423;p24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4" name="Google Shape;40424;p24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5" name="Google Shape;40425;p24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6" name="Google Shape;40426;p24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7" name="Google Shape;40427;p24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8" name="Google Shape;40428;p24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9" name="Google Shape;40429;p24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0" name="Google Shape;40430;p24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1" name="Google Shape;40431;p24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2" name="Google Shape;40432;p24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3" name="Google Shape;40433;p24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4" name="Google Shape;40434;p24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5" name="Google Shape;40435;p24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6" name="Google Shape;40436;p24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7" name="Google Shape;40437;p24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8" name="Google Shape;40438;p24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9" name="Google Shape;40439;p24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0" name="Google Shape;40440;p24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1" name="Google Shape;40441;p24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2" name="Google Shape;40442;p24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3" name="Google Shape;40443;p24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4" name="Google Shape;40444;p24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5" name="Google Shape;40445;p24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6" name="Google Shape;40446;p24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7" name="Google Shape;40447;p24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8" name="Google Shape;40448;p24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9" name="Google Shape;40449;p24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0" name="Google Shape;40450;p24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1" name="Google Shape;40451;p24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2" name="Google Shape;40452;p24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3" name="Google Shape;40453;p24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4" name="Google Shape;40454;p24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5" name="Google Shape;40455;p24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6" name="Google Shape;40456;p24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7" name="Google Shape;40457;p24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8" name="Google Shape;40458;p24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9" name="Google Shape;40459;p24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0" name="Google Shape;40460;p24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1" name="Google Shape;40461;p24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2" name="Google Shape;40462;p24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3" name="Google Shape;40463;p24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4" name="Google Shape;40464;p24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5" name="Google Shape;40465;p24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6" name="Google Shape;40466;p24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7" name="Google Shape;40467;p24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8" name="Google Shape;40468;p24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9" name="Google Shape;40469;p24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0" name="Google Shape;40470;p24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1" name="Google Shape;40471;p24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2" name="Google Shape;40472;p24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3" name="Google Shape;40473;p24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4" name="Google Shape;40474;p24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5" name="Google Shape;40475;p24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6" name="Google Shape;40476;p24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7" name="Google Shape;40477;p24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8" name="Google Shape;40478;p24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9" name="Google Shape;40479;p24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0" name="Google Shape;40480;p24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1" name="Google Shape;40481;p24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2" name="Google Shape;40482;p24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3" name="Google Shape;40483;p24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4" name="Google Shape;40484;p24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5" name="Google Shape;40485;p24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6" name="Google Shape;40486;p24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7" name="Google Shape;40487;p24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8" name="Google Shape;40488;p24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9" name="Google Shape;40489;p24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0" name="Google Shape;40490;p24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1" name="Google Shape;40491;p24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2" name="Google Shape;40492;p24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3" name="Google Shape;40493;p24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4" name="Google Shape;40494;p24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5" name="Google Shape;40495;p24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6" name="Google Shape;40496;p24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7" name="Google Shape;40497;p24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8" name="Google Shape;40498;p24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9" name="Google Shape;40499;p24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0" name="Google Shape;40500;p24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1" name="Google Shape;40501;p24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2" name="Google Shape;40502;p24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3" name="Google Shape;40503;p24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4" name="Google Shape;40504;p24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5" name="Google Shape;40505;p24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6" name="Google Shape;40506;p24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7" name="Google Shape;40507;p24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8" name="Google Shape;40508;p24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9" name="Google Shape;40509;p24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0" name="Google Shape;40510;p24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1" name="Google Shape;40511;p24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2" name="Google Shape;40512;p24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3" name="Google Shape;40513;p24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4" name="Google Shape;40514;p24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5" name="Google Shape;40515;p24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6" name="Google Shape;40516;p24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7" name="Google Shape;40517;p24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8" name="Google Shape;40518;p24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9" name="Google Shape;40519;p24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0" name="Google Shape;40520;p24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1" name="Google Shape;40521;p24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2" name="Google Shape;40522;p24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3" name="Google Shape;40523;p24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4" name="Google Shape;40524;p24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5" name="Google Shape;40525;p24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6" name="Google Shape;40526;p24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7" name="Google Shape;40527;p24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8" name="Google Shape;40528;p24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9" name="Google Shape;40529;p24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0" name="Google Shape;40530;p24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1" name="Google Shape;40531;p24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2" name="Google Shape;40532;p24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3" name="Google Shape;40533;p24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4" name="Google Shape;40534;p24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5" name="Google Shape;40535;p24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6" name="Google Shape;40536;p24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7" name="Google Shape;40537;p24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8" name="Google Shape;40538;p24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9" name="Google Shape;40539;p24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0" name="Google Shape;40540;p24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1" name="Google Shape;40541;p24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2" name="Google Shape;40542;p24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3" name="Google Shape;40543;p24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4" name="Google Shape;40544;p24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5" name="Google Shape;40545;p24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6" name="Google Shape;40546;p24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7" name="Google Shape;40547;p24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8" name="Google Shape;40548;p24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9" name="Google Shape;40549;p24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0" name="Google Shape;40550;p24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1" name="Google Shape;40551;p24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2" name="Google Shape;40552;p24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3" name="Google Shape;40553;p24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4" name="Google Shape;40554;p24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5" name="Google Shape;40555;p24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6" name="Google Shape;40556;p24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7" name="Google Shape;40557;p24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8" name="Google Shape;40558;p24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9" name="Google Shape;40559;p24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0" name="Google Shape;40560;p24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1" name="Google Shape;40561;p24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2" name="Google Shape;40562;p24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3" name="Google Shape;40563;p24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4" name="Google Shape;40564;p24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5" name="Google Shape;40565;p24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6" name="Google Shape;40566;p24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7" name="Google Shape;40567;p24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8" name="Google Shape;40568;p24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9" name="Google Shape;40569;p24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0" name="Google Shape;40570;p24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1" name="Google Shape;40571;p24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2" name="Google Shape;40572;p24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3" name="Google Shape;40573;p24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4" name="Google Shape;40574;p24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5" name="Google Shape;40575;p24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6" name="Google Shape;40576;p24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7" name="Google Shape;40577;p24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8" name="Google Shape;40578;p24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9" name="Google Shape;40579;p24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0" name="Google Shape;40580;p24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1" name="Google Shape;40581;p24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2" name="Google Shape;40582;p24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3" name="Google Shape;40583;p24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4" name="Google Shape;40584;p24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5" name="Google Shape;40585;p24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6" name="Google Shape;40586;p24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7" name="Google Shape;40587;p24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8" name="Google Shape;40588;p24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9" name="Google Shape;40589;p24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0" name="Google Shape;40590;p24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1" name="Google Shape;40591;p24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2" name="Google Shape;40592;p24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3" name="Google Shape;40593;p24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4" name="Google Shape;40594;p24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5" name="Google Shape;40595;p24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6" name="Google Shape;40596;p24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7" name="Google Shape;40597;p24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8" name="Google Shape;40598;p24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9" name="Google Shape;40599;p24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0" name="Google Shape;40600;p24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1" name="Google Shape;40601;p24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2" name="Google Shape;40602;p24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3" name="Google Shape;40603;p24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4" name="Google Shape;40604;p24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5" name="Google Shape;40605;p24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6" name="Google Shape;40606;p24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7" name="Google Shape;40607;p24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8" name="Google Shape;40608;p24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9" name="Google Shape;40609;p24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0" name="Google Shape;40610;p24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1" name="Google Shape;40611;p24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2" name="Google Shape;40612;p24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3" name="Google Shape;40613;p24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4" name="Google Shape;40614;p24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5" name="Google Shape;40615;p24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6" name="Google Shape;40616;p24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7" name="Google Shape;40617;p24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8" name="Google Shape;40618;p24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9" name="Google Shape;40619;p24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0" name="Google Shape;40620;p24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1" name="Google Shape;40621;p24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2" name="Google Shape;40622;p24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3" name="Google Shape;40623;p24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4" name="Google Shape;40624;p24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5" name="Google Shape;40625;p24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6" name="Google Shape;40626;p24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7" name="Google Shape;40627;p24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8" name="Google Shape;40628;p24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9" name="Google Shape;40629;p24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0" name="Google Shape;40630;p24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1" name="Google Shape;40631;p24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2" name="Google Shape;40632;p24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3" name="Google Shape;40633;p24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4" name="Google Shape;40634;p24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5" name="Google Shape;40635;p24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6" name="Google Shape;40636;p24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7" name="Google Shape;40637;p24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8" name="Google Shape;40638;p24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9" name="Google Shape;40639;p24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0" name="Google Shape;40640;p24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1" name="Google Shape;40641;p24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2" name="Google Shape;40642;p24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3" name="Google Shape;40643;p24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4" name="Google Shape;40644;p24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5" name="Google Shape;40645;p24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6" name="Google Shape;40646;p24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7" name="Google Shape;40647;p24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8" name="Google Shape;40648;p24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9" name="Google Shape;40649;p24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0" name="Google Shape;40650;p24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1" name="Google Shape;40651;p24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2" name="Google Shape;40652;p24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3" name="Google Shape;40653;p24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4" name="Google Shape;40654;p24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5" name="Google Shape;40655;p24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6" name="Google Shape;40656;p24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7" name="Google Shape;40657;p24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8" name="Google Shape;40658;p24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9" name="Google Shape;40659;p24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0" name="Google Shape;40660;p24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1" name="Google Shape;40661;p24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2" name="Google Shape;40662;p24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3" name="Google Shape;40663;p24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4" name="Google Shape;40664;p24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5" name="Google Shape;40665;p24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6" name="Google Shape;40666;p24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7" name="Google Shape;40667;p24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8" name="Google Shape;40668;p24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9" name="Google Shape;40669;p24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0" name="Google Shape;40670;p24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1" name="Google Shape;40671;p24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2" name="Google Shape;40672;p24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3" name="Google Shape;40673;p24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4" name="Google Shape;40674;p24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5" name="Google Shape;40675;p24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6" name="Google Shape;40676;p24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7" name="Google Shape;40677;p24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8" name="Google Shape;40678;p24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9" name="Google Shape;40679;p24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0" name="Google Shape;40680;p24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1" name="Google Shape;40681;p24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2" name="Google Shape;40682;p24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3" name="Google Shape;40683;p24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4" name="Google Shape;40684;p24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5" name="Google Shape;40685;p24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6" name="Google Shape;40686;p24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7" name="Google Shape;40687;p24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8" name="Google Shape;40688;p24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9" name="Google Shape;40689;p24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0" name="Google Shape;40690;p24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1" name="Google Shape;40691;p24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2" name="Google Shape;40692;p24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3" name="Google Shape;40693;p24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4" name="Google Shape;40694;p24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5" name="Google Shape;40695;p24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6" name="Google Shape;40696;p24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7" name="Google Shape;40697;p24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8" name="Google Shape;40698;p24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9" name="Google Shape;40699;p24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0" name="Google Shape;40700;p24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1" name="Google Shape;40701;p24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2" name="Google Shape;40702;p24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3" name="Google Shape;40703;p24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4" name="Google Shape;40704;p24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5" name="Google Shape;40705;p24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6" name="Google Shape;40706;p24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7" name="Google Shape;40707;p24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8" name="Google Shape;40708;p24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9" name="Google Shape;40709;p24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0" name="Google Shape;40710;p24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1" name="Google Shape;40711;p24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2" name="Google Shape;40712;p24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3" name="Google Shape;40713;p24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4" name="Google Shape;40714;p24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5" name="Google Shape;40715;p24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6" name="Google Shape;40716;p24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7" name="Google Shape;40717;p24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8" name="Google Shape;40718;p24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9" name="Google Shape;40719;p24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0" name="Google Shape;40720;p24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1" name="Google Shape;40721;p24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2" name="Google Shape;40722;p24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3" name="Google Shape;40723;p24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4" name="Google Shape;40724;p24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5" name="Google Shape;40725;p24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6" name="Google Shape;40726;p24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7" name="Google Shape;40727;p24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8" name="Google Shape;40728;p24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9" name="Google Shape;40729;p24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0" name="Google Shape;40730;p24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1" name="Google Shape;40731;p24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2" name="Google Shape;40732;p24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3" name="Google Shape;40733;p24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4" name="Google Shape;40734;p24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5" name="Google Shape;40735;p24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6" name="Google Shape;40736;p24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7" name="Google Shape;40737;p24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8" name="Google Shape;40738;p24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9" name="Google Shape;40739;p24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0" name="Google Shape;40740;p24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1" name="Google Shape;40741;p24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2" name="Google Shape;40742;p24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3" name="Google Shape;40743;p24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4" name="Google Shape;40744;p24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5" name="Google Shape;40745;p24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6" name="Google Shape;40746;p24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7" name="Google Shape;40747;p24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8" name="Google Shape;40748;p24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9" name="Google Shape;40749;p24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0" name="Google Shape;40750;p24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1" name="Google Shape;40751;p24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2" name="Google Shape;40752;p24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3" name="Google Shape;40753;p24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4" name="Google Shape;40754;p24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5" name="Google Shape;40755;p24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6" name="Google Shape;40756;p24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7" name="Google Shape;40757;p24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8" name="Google Shape;40758;p24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9" name="Google Shape;40759;p24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0" name="Google Shape;40760;p24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1" name="Google Shape;40761;p24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2" name="Google Shape;40762;p24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3" name="Google Shape;40763;p24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4" name="Google Shape;40764;p24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5" name="Google Shape;40765;p24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6" name="Google Shape;40766;p24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7" name="Google Shape;40767;p24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8" name="Google Shape;40768;p24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9" name="Google Shape;40769;p24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0" name="Google Shape;40770;p24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1" name="Google Shape;40771;p24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2" name="Google Shape;40772;p24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3" name="Google Shape;40773;p24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4" name="Google Shape;40774;p24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5" name="Google Shape;40775;p24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6" name="Google Shape;40776;p24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7" name="Google Shape;40777;p24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8" name="Google Shape;40778;p24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9" name="Google Shape;40779;p24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0" name="Google Shape;40780;p24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1" name="Google Shape;40781;p24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2" name="Google Shape;40782;p24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3" name="Google Shape;40783;p24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4" name="Google Shape;40784;p24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5" name="Google Shape;40785;p24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6" name="Google Shape;40786;p24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7" name="Google Shape;40787;p24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8" name="Google Shape;40788;p24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9" name="Google Shape;40789;p24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0" name="Google Shape;40790;p24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1" name="Google Shape;40791;p24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2" name="Google Shape;40792;p24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3" name="Google Shape;40793;p24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4" name="Google Shape;40794;p24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5" name="Google Shape;40795;p24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6" name="Google Shape;40796;p24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7" name="Google Shape;40797;p24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8" name="Google Shape;40798;p24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9" name="Google Shape;40799;p24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0" name="Google Shape;40800;p24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1" name="Google Shape;40801;p24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2" name="Google Shape;40802;p24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3" name="Google Shape;40803;p24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4" name="Google Shape;40804;p24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5" name="Google Shape;40805;p24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6" name="Google Shape;40806;p24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7" name="Google Shape;40807;p24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8" name="Google Shape;40808;p24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9" name="Google Shape;40809;p24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0" name="Google Shape;40810;p24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1" name="Google Shape;40811;p24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2" name="Google Shape;40812;p24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3" name="Google Shape;40813;p24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4" name="Google Shape;40814;p24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5" name="Google Shape;40815;p24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6" name="Google Shape;40816;p24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7" name="Google Shape;40817;p24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8" name="Google Shape;40818;p24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9" name="Google Shape;40819;p24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0" name="Google Shape;40820;p24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1" name="Google Shape;40821;p24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2" name="Google Shape;40822;p24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3" name="Google Shape;40823;p24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4" name="Google Shape;40824;p24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5" name="Google Shape;40825;p24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6" name="Google Shape;40826;p24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7" name="Google Shape;40827;p24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8" name="Google Shape;40828;p24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9" name="Google Shape;40829;p24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0" name="Google Shape;40830;p24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1" name="Google Shape;40831;p24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2" name="Google Shape;40832;p24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3" name="Google Shape;40833;p24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4" name="Google Shape;40834;p24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5" name="Google Shape;40835;p24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6" name="Google Shape;40836;p24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7" name="Google Shape;40837;p24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8" name="Google Shape;40838;p24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9" name="Google Shape;40839;p24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0" name="Google Shape;40840;p24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1" name="Google Shape;40841;p24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2" name="Google Shape;40842;p24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3" name="Google Shape;40843;p24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4" name="Google Shape;40844;p24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5" name="Google Shape;40845;p24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6" name="Google Shape;40846;p24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7" name="Google Shape;40847;p24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8" name="Google Shape;40848;p24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9" name="Google Shape;40849;p24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0" name="Google Shape;40850;p24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1" name="Google Shape;40851;p24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2" name="Google Shape;40852;p24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3" name="Google Shape;40853;p24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4" name="Google Shape;40854;p24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5" name="Google Shape;40855;p24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6" name="Google Shape;40856;p24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7" name="Google Shape;40857;p24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8" name="Google Shape;40858;p24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9" name="Google Shape;40859;p24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0" name="Google Shape;40860;p24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1" name="Google Shape;40861;p24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2" name="Google Shape;40862;p24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3" name="Google Shape;40863;p24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4" name="Google Shape;40864;p24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5" name="Google Shape;40865;p24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6" name="Google Shape;40866;p24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7" name="Google Shape;40867;p24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8" name="Google Shape;40868;p24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9" name="Google Shape;40869;p24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0" name="Google Shape;40870;p24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1" name="Google Shape;40871;p24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2" name="Google Shape;40872;p24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3" name="Google Shape;40873;p24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4" name="Google Shape;40874;p24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5" name="Google Shape;40875;p24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6" name="Google Shape;40876;p24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7" name="Google Shape;40877;p24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8" name="Google Shape;40878;p24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9" name="Google Shape;40879;p24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0" name="Google Shape;40880;p24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1" name="Google Shape;40881;p24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2" name="Google Shape;40882;p24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3" name="Google Shape;40883;p24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4" name="Google Shape;40884;p24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5" name="Google Shape;40885;p24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6" name="Google Shape;40886;p24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7" name="Google Shape;40887;p24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8" name="Google Shape;40888;p24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9" name="Google Shape;40889;p24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0" name="Google Shape;40890;p24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1" name="Google Shape;40891;p24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2" name="Google Shape;40892;p24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3" name="Google Shape;40893;p24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4" name="Google Shape;40894;p24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5" name="Google Shape;40895;p24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6" name="Google Shape;40896;p24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7" name="Google Shape;40897;p24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8" name="Google Shape;40898;p24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9" name="Google Shape;40899;p24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0" name="Google Shape;40900;p24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1" name="Google Shape;40901;p24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2" name="Google Shape;40902;p24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3" name="Google Shape;40903;p24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4" name="Google Shape;40904;p24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5" name="Google Shape;40905;p24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6" name="Google Shape;40906;p24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7" name="Google Shape;40907;p24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8" name="Google Shape;40908;p24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9" name="Google Shape;40909;p24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0" name="Google Shape;40910;p24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1" name="Google Shape;40911;p24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2" name="Google Shape;40912;p24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3" name="Google Shape;40913;p24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4" name="Google Shape;40914;p24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5" name="Google Shape;40915;p24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6" name="Google Shape;40916;p24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7" name="Google Shape;40917;p24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8" name="Google Shape;40918;p24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9" name="Google Shape;40919;p24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0" name="Google Shape;40920;p24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1" name="Google Shape;40921;p24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2" name="Google Shape;40922;p24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3" name="Google Shape;40923;p24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4" name="Google Shape;40924;p24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5" name="Google Shape;40925;p24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6" name="Google Shape;40926;p24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7" name="Google Shape;40927;p24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8" name="Google Shape;40928;p24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9" name="Google Shape;40929;p24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0" name="Google Shape;40930;p24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1" name="Google Shape;40931;p24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2" name="Google Shape;40932;p24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3" name="Google Shape;40933;p24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4" name="Google Shape;40934;p24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5" name="Google Shape;40935;p24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6" name="Google Shape;40936;p24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7" name="Google Shape;40937;p24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8" name="Google Shape;40938;p24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9" name="Google Shape;40939;p24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0" name="Google Shape;40940;p24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1" name="Google Shape;40941;p24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2" name="Google Shape;40942;p24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3" name="Google Shape;40943;p24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4" name="Google Shape;40944;p24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5" name="Google Shape;40945;p24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6" name="Google Shape;40946;p24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7" name="Google Shape;40947;p24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8" name="Google Shape;40948;p24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9" name="Google Shape;40949;p24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0" name="Google Shape;40950;p24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1" name="Google Shape;40951;p24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2" name="Google Shape;40952;p24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3" name="Google Shape;40953;p24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4" name="Google Shape;40954;p24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5" name="Google Shape;40955;p24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6" name="Google Shape;40956;p24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7" name="Google Shape;40957;p24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8" name="Google Shape;40958;p24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9" name="Google Shape;40959;p24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0" name="Google Shape;40960;p24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1" name="Google Shape;40961;p24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2" name="Google Shape;40962;p24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3" name="Google Shape;40963;p24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4" name="Google Shape;40964;p24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5" name="Google Shape;40965;p24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6" name="Google Shape;40966;p24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7" name="Google Shape;40967;p24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8" name="Google Shape;40968;p24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9" name="Google Shape;40969;p24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0" name="Google Shape;40970;p24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1" name="Google Shape;40971;p24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2" name="Google Shape;40972;p24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3" name="Google Shape;40973;p24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4" name="Google Shape;40974;p24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5" name="Google Shape;40975;p24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6" name="Google Shape;40976;p24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7" name="Google Shape;40977;p24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8" name="Google Shape;40978;p24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9" name="Google Shape;40979;p24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0" name="Google Shape;40980;p24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1" name="Google Shape;40981;p24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2" name="Google Shape;40982;p24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3" name="Google Shape;40983;p24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4" name="Google Shape;40984;p24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5" name="Google Shape;40985;p24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6" name="Google Shape;40986;p24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7" name="Google Shape;40987;p24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8" name="Google Shape;40988;p24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9" name="Google Shape;40989;p24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0" name="Google Shape;40990;p24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1" name="Google Shape;40991;p24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2" name="Google Shape;40992;p24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3" name="Google Shape;40993;p24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4" name="Google Shape;40994;p24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5" name="Google Shape;40995;p24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6" name="Google Shape;40996;p24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7" name="Google Shape;40997;p24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8" name="Google Shape;40998;p24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9" name="Google Shape;40999;p24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0" name="Google Shape;41000;p24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1" name="Google Shape;41001;p24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2" name="Google Shape;41002;p24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3" name="Google Shape;41003;p24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4" name="Google Shape;41004;p24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5" name="Google Shape;41005;p24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6" name="Google Shape;41006;p24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7" name="Google Shape;41007;p24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8" name="Google Shape;41008;p24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9" name="Google Shape;41009;p24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0" name="Google Shape;41010;p24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1" name="Google Shape;41011;p24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2" name="Google Shape;41012;p24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3" name="Google Shape;41013;p24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4" name="Google Shape;41014;p24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5" name="Google Shape;41015;p24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6" name="Google Shape;41016;p24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7" name="Google Shape;41017;p24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8" name="Google Shape;41018;p24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9" name="Google Shape;41019;p24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0" name="Google Shape;41020;p24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1" name="Google Shape;41021;p24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2" name="Google Shape;41022;p24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3" name="Google Shape;41023;p24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4" name="Google Shape;41024;p24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5" name="Google Shape;41025;p24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6" name="Google Shape;41026;p24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7" name="Google Shape;41027;p24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8" name="Google Shape;41028;p24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9" name="Google Shape;41029;p24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0" name="Google Shape;41030;p24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1" name="Google Shape;41031;p24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2" name="Google Shape;41032;p24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3" name="Google Shape;41033;p24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4" name="Google Shape;41034;p24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5" name="Google Shape;41035;p24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6" name="Google Shape;41036;p24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7" name="Google Shape;41037;p24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8" name="Google Shape;41038;p24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9" name="Google Shape;41039;p24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0" name="Google Shape;41040;p24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1" name="Google Shape;41041;p24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2" name="Google Shape;41042;p24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3" name="Google Shape;41043;p24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4" name="Google Shape;41044;p24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5" name="Google Shape;41045;p24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6" name="Google Shape;41046;p24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7" name="Google Shape;41047;p24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8" name="Google Shape;41048;p24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9" name="Google Shape;41049;p24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0" name="Google Shape;41050;p24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1" name="Google Shape;41051;p24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2" name="Google Shape;41052;p24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3" name="Google Shape;41053;p24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4" name="Google Shape;41054;p24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5" name="Google Shape;41055;p24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6" name="Google Shape;41056;p24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7" name="Google Shape;41057;p24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8" name="Google Shape;41058;p24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9" name="Google Shape;41059;p24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0" name="Google Shape;41060;p24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1" name="Google Shape;41061;p24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2" name="Google Shape;41062;p24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3" name="Google Shape;41063;p24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4" name="Google Shape;41064;p24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5" name="Google Shape;41065;p24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6" name="Google Shape;41066;p24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7" name="Google Shape;41067;p24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8" name="Google Shape;41068;p24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9" name="Google Shape;41069;p24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0" name="Google Shape;41070;p24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1" name="Google Shape;41071;p24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2" name="Google Shape;41072;p24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3" name="Google Shape;41073;p24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4" name="Google Shape;41074;p24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5" name="Google Shape;41075;p24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6" name="Google Shape;41076;p24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7" name="Google Shape;41077;p24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8" name="Google Shape;41078;p24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9" name="Google Shape;41079;p24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0" name="Google Shape;41080;p24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1" name="Google Shape;41081;p24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2" name="Google Shape;41082;p24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3" name="Google Shape;41083;p24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4" name="Google Shape;41084;p24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5" name="Google Shape;41085;p24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6" name="Google Shape;41086;p24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7" name="Google Shape;41087;p24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8" name="Google Shape;41088;p24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9" name="Google Shape;41089;p24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0" name="Google Shape;41090;p24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1" name="Google Shape;41091;p24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2" name="Google Shape;41092;p24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3" name="Google Shape;41093;p24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4" name="Google Shape;41094;p24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5" name="Google Shape;41095;p24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6" name="Google Shape;41096;p24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7" name="Google Shape;41097;p24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8" name="Google Shape;41098;p24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9" name="Google Shape;41099;p24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0" name="Google Shape;41100;p24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1" name="Google Shape;41101;p24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2" name="Google Shape;41102;p24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3" name="Google Shape;41103;p24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4" name="Google Shape;41104;p24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5" name="Google Shape;41105;p24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6" name="Google Shape;41106;p24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7" name="Google Shape;41107;p24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8" name="Google Shape;41108;p24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9" name="Google Shape;41109;p24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0" name="Google Shape;41110;p24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1" name="Google Shape;41111;p24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2" name="Google Shape;41112;p24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3" name="Google Shape;41113;p24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4" name="Google Shape;41114;p24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5" name="Google Shape;41115;p24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6" name="Google Shape;41116;p24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7" name="Google Shape;41117;p24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8" name="Google Shape;41118;p24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9" name="Google Shape;41119;p24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0" name="Google Shape;41120;p24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1" name="Google Shape;41121;p24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2" name="Google Shape;41122;p24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3" name="Google Shape;41123;p24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4" name="Google Shape;41124;p24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5" name="Google Shape;41125;p24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6" name="Google Shape;41126;p24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7" name="Google Shape;41127;p24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8" name="Google Shape;41128;p24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9" name="Google Shape;41129;p24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0" name="Google Shape;41130;p24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1" name="Google Shape;41131;p24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2" name="Google Shape;41132;p24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3" name="Google Shape;41133;p24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4" name="Google Shape;41134;p24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5" name="Google Shape;41135;p24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6" name="Google Shape;41136;p24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7" name="Google Shape;41137;p24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8" name="Google Shape;41138;p24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9" name="Google Shape;41139;p24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0" name="Google Shape;41140;p24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1" name="Google Shape;41141;p24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2" name="Google Shape;41142;p24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3" name="Google Shape;41143;p24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4" name="Google Shape;41144;p24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5" name="Google Shape;41145;p24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6" name="Google Shape;41146;p24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7" name="Google Shape;41147;p24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8" name="Google Shape;41148;p24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9" name="Google Shape;41149;p24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0" name="Google Shape;41150;p24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1" name="Google Shape;41151;p24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2" name="Google Shape;41152;p24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3" name="Google Shape;41153;p24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4" name="Google Shape;41154;p24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5" name="Google Shape;41155;p24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6" name="Google Shape;41156;p24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7" name="Google Shape;41157;p24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8" name="Google Shape;41158;p24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9" name="Google Shape;41159;p24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0" name="Google Shape;41160;p24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1" name="Google Shape;41161;p24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2" name="Google Shape;41162;p24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3" name="Google Shape;41163;p24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4" name="Google Shape;41164;p24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5" name="Google Shape;41165;p24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6" name="Google Shape;41166;p24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7" name="Google Shape;41167;p24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8" name="Google Shape;41168;p24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9" name="Google Shape;41169;p24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0" name="Google Shape;41170;p24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1" name="Google Shape;41171;p24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2" name="Google Shape;41172;p24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3" name="Google Shape;41173;p24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4" name="Google Shape;41174;p24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5" name="Google Shape;41175;p24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6" name="Google Shape;41176;p24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7" name="Google Shape;41177;p24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8" name="Google Shape;41178;p24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9" name="Google Shape;41179;p24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0" name="Google Shape;41180;p24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1" name="Google Shape;41181;p24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2" name="Google Shape;41182;p24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3" name="Google Shape;41183;p24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4" name="Google Shape;41184;p24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5" name="Google Shape;41185;p24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6" name="Google Shape;41186;p24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7" name="Google Shape;41187;p24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8" name="Google Shape;41188;p24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9" name="Google Shape;41189;p24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0" name="Google Shape;41190;p24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1" name="Google Shape;41191;p24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2" name="Google Shape;41192;p24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3" name="Google Shape;41193;p24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4" name="Google Shape;41194;p24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5" name="Google Shape;41195;p24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6" name="Google Shape;41196;p24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7" name="Google Shape;41197;p24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8" name="Google Shape;41198;p24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9" name="Google Shape;41199;p24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0" name="Google Shape;41200;p24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1" name="Google Shape;41201;p24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2" name="Google Shape;41202;p24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3" name="Google Shape;41203;p24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4" name="Google Shape;41204;p24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5" name="Google Shape;41205;p24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6" name="Google Shape;41206;p24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7" name="Google Shape;41207;p24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8" name="Google Shape;41208;p24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9" name="Google Shape;41209;p24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0" name="Google Shape;41210;p24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1" name="Google Shape;41211;p24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2" name="Google Shape;41212;p24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3" name="Google Shape;41213;p24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4" name="Google Shape;41214;p24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5" name="Google Shape;41215;p24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6" name="Google Shape;41216;p24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7" name="Google Shape;41217;p24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8" name="Google Shape;41218;p24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9" name="Google Shape;41219;p24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0" name="Google Shape;41220;p24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1" name="Google Shape;41221;p24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2" name="Google Shape;41222;p24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3" name="Google Shape;41223;p24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4" name="Google Shape;41224;p24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5" name="Google Shape;41225;p24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6" name="Google Shape;41226;p24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7" name="Google Shape;41227;p24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8" name="Google Shape;41228;p24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9" name="Google Shape;41229;p24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0" name="Google Shape;41230;p24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1" name="Google Shape;41231;p24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2" name="Google Shape;41232;p24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3" name="Google Shape;41233;p24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4" name="Google Shape;41234;p24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5" name="Google Shape;41235;p24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6" name="Google Shape;41236;p24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7" name="Google Shape;41237;p24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8" name="Google Shape;41238;p24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9" name="Google Shape;41239;p24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0" name="Google Shape;41240;p24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1" name="Google Shape;41241;p24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2" name="Google Shape;41242;p24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3" name="Google Shape;41243;p24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4" name="Google Shape;41244;p24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5" name="Google Shape;41245;p24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6" name="Google Shape;41246;p24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7" name="Google Shape;41247;p24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8" name="Google Shape;41248;p24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9" name="Google Shape;41249;p24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0" name="Google Shape;41250;p24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1" name="Google Shape;41251;p24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2" name="Google Shape;41252;p24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3" name="Google Shape;41253;p24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4" name="Google Shape;41254;p24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5" name="Google Shape;41255;p24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6" name="Google Shape;41256;p24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7" name="Google Shape;41257;p24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8" name="Google Shape;41258;p24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9" name="Google Shape;41259;p24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0" name="Google Shape;41260;p24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1" name="Google Shape;41261;p24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2" name="Google Shape;41262;p24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3" name="Google Shape;41263;p24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4" name="Google Shape;41264;p24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5" name="Google Shape;41265;p24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6" name="Google Shape;41266;p24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7" name="Google Shape;41267;p24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8" name="Google Shape;41268;p24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9" name="Google Shape;41269;p24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0" name="Google Shape;41270;p24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1" name="Google Shape;41271;p24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2" name="Google Shape;41272;p24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3" name="Google Shape;41273;p24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4" name="Google Shape;41274;p24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5" name="Google Shape;41275;p24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6" name="Google Shape;41276;p24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7" name="Google Shape;41277;p24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8" name="Google Shape;41278;p24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9" name="Google Shape;41279;p24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0" name="Google Shape;41280;p24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1" name="Google Shape;41281;p24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2" name="Google Shape;41282;p24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3" name="Google Shape;41283;p24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4" name="Google Shape;41284;p24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5" name="Google Shape;41285;p24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6" name="Google Shape;41286;p24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7" name="Google Shape;41287;p24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8" name="Google Shape;41288;p24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9" name="Google Shape;41289;p24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0" name="Google Shape;41290;p24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1" name="Google Shape;41291;p24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2" name="Google Shape;41292;p24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3" name="Google Shape;41293;p24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4" name="Google Shape;41294;p24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5" name="Google Shape;41295;p24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6" name="Google Shape;41296;p24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7" name="Google Shape;41297;p24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8" name="Google Shape;41298;p24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9" name="Google Shape;41299;p24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0" name="Google Shape;41300;p24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1" name="Google Shape;41301;p24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2" name="Google Shape;41302;p24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3" name="Google Shape;41303;p24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4" name="Google Shape;41304;p24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5" name="Google Shape;41305;p24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6" name="Google Shape;41306;p24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7" name="Google Shape;41307;p24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8" name="Google Shape;41308;p24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9" name="Google Shape;41309;p24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0" name="Google Shape;41310;p24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1" name="Google Shape;41311;p24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2" name="Google Shape;41312;p24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3" name="Google Shape;41313;p24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4" name="Google Shape;41314;p24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5" name="Google Shape;41315;p24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6" name="Google Shape;41316;p24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7" name="Google Shape;41317;p24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8" name="Google Shape;41318;p24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9" name="Google Shape;41319;p24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0" name="Google Shape;41320;p24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1" name="Google Shape;41321;p24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2" name="Google Shape;41322;p24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3" name="Google Shape;41323;p24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4" name="Google Shape;41324;p24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5" name="Google Shape;41325;p24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6" name="Google Shape;41326;p24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7" name="Google Shape;41327;p24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8" name="Google Shape;41328;p24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9" name="Google Shape;41329;p24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0" name="Google Shape;41330;p24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1" name="Google Shape;41331;p24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2" name="Google Shape;41332;p24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3" name="Google Shape;41333;p24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4" name="Google Shape;41334;p24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5" name="Google Shape;41335;p24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6" name="Google Shape;41336;p24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7" name="Google Shape;41337;p24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8" name="Google Shape;41338;p24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9" name="Google Shape;41339;p24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0" name="Google Shape;41340;p24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1" name="Google Shape;41341;p24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2" name="Google Shape;41342;p24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3" name="Google Shape;41343;p24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4" name="Google Shape;41344;p24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5" name="Google Shape;41345;p24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6" name="Google Shape;41346;p24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7" name="Google Shape;41347;p24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8" name="Google Shape;41348;p24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9" name="Google Shape;41349;p24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0" name="Google Shape;41350;p24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1" name="Google Shape;41351;p24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2" name="Google Shape;41352;p24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3" name="Google Shape;41353;p24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4" name="Google Shape;41354;p24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5" name="Google Shape;41355;p24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6" name="Google Shape;41356;p24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7" name="Google Shape;41357;p24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8" name="Google Shape;41358;p24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9" name="Google Shape;41359;p24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0" name="Google Shape;41360;p24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1" name="Google Shape;41361;p24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2" name="Google Shape;41362;p24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3" name="Google Shape;41363;p24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4" name="Google Shape;41364;p24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5" name="Google Shape;41365;p24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6" name="Google Shape;41366;p24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7" name="Google Shape;41367;p24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8" name="Google Shape;41368;p24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9" name="Google Shape;41369;p24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0" name="Google Shape;41370;p24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1" name="Google Shape;41371;p24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2" name="Google Shape;41372;p24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3" name="Google Shape;41373;p24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4" name="Google Shape;41374;p24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5" name="Google Shape;41375;p24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6" name="Google Shape;41376;p24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7" name="Google Shape;41377;p24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8" name="Google Shape;41378;p24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9" name="Google Shape;41379;p24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0" name="Google Shape;41380;p24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1" name="Google Shape;41381;p24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2" name="Google Shape;41382;p24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3" name="Google Shape;41383;p24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4" name="Google Shape;41384;p24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5" name="Google Shape;41385;p24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6" name="Google Shape;41386;p24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7" name="Google Shape;41387;p24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8" name="Google Shape;41388;p24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9" name="Google Shape;41389;p24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0" name="Google Shape;41390;p24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1" name="Google Shape;41391;p24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2" name="Google Shape;41392;p24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3" name="Google Shape;41393;p24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4" name="Google Shape;41394;p24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5" name="Google Shape;41395;p24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6" name="Google Shape;41396;p24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7" name="Google Shape;41397;p24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8" name="Google Shape;41398;p24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9" name="Google Shape;41399;p24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0" name="Google Shape;41400;p24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1" name="Google Shape;41401;p24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2" name="Google Shape;41402;p24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3" name="Google Shape;41403;p24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4" name="Google Shape;41404;p24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5" name="Google Shape;41405;p24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6" name="Google Shape;41406;p24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7" name="Google Shape;41407;p24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8" name="Google Shape;41408;p24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9" name="Google Shape;41409;p24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0" name="Google Shape;41410;p24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1" name="Google Shape;41411;p24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2" name="Google Shape;41412;p24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3" name="Google Shape;41413;p24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4" name="Google Shape;41414;p24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5" name="Google Shape;41415;p24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6" name="Google Shape;41416;p24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7" name="Google Shape;41417;p24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8" name="Google Shape;41418;p24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9" name="Google Shape;41419;p24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0" name="Google Shape;41420;p24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1" name="Google Shape;41421;p24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2" name="Google Shape;41422;p24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3" name="Google Shape;41423;p24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4" name="Google Shape;41424;p24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5" name="Google Shape;41425;p24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6" name="Google Shape;41426;p24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7" name="Google Shape;41427;p24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8" name="Google Shape;41428;p24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9" name="Google Shape;41429;p24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0" name="Google Shape;41430;p24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1" name="Google Shape;41431;p24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2" name="Google Shape;41432;p24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3" name="Google Shape;41433;p24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4" name="Google Shape;41434;p24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5" name="Google Shape;41435;p24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6" name="Google Shape;41436;p24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7" name="Google Shape;41437;p24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8" name="Google Shape;41438;p24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9" name="Google Shape;41439;p24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0" name="Google Shape;41440;p24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1" name="Google Shape;41441;p24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2" name="Google Shape;41442;p24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3" name="Google Shape;41443;p24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4" name="Google Shape;41444;p24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5" name="Google Shape;41445;p24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6" name="Google Shape;41446;p24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7" name="Google Shape;41447;p24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8" name="Google Shape;41448;p24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9" name="Google Shape;41449;p24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0" name="Google Shape;41450;p24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1" name="Google Shape;41451;p24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2" name="Google Shape;41452;p24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3" name="Google Shape;41453;p24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4" name="Google Shape;41454;p24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5" name="Google Shape;41455;p24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6" name="Google Shape;41456;p24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7" name="Google Shape;41457;p24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8" name="Google Shape;41458;p24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9" name="Google Shape;41459;p24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0" name="Google Shape;41460;p24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1" name="Google Shape;41461;p24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2" name="Google Shape;41462;p24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3" name="Google Shape;41463;p24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4" name="Google Shape;41464;p24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5" name="Google Shape;41465;p24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6" name="Google Shape;41466;p24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7" name="Google Shape;41467;p24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8" name="Google Shape;41468;p24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9" name="Google Shape;41469;p24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0" name="Google Shape;41470;p24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1" name="Google Shape;41471;p24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2" name="Google Shape;41472;p24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3" name="Google Shape;41473;p24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4" name="Google Shape;41474;p24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5" name="Google Shape;41475;p24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6" name="Google Shape;41476;p24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7" name="Google Shape;41477;p24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8" name="Google Shape;41478;p24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9" name="Google Shape;41479;p24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0" name="Google Shape;41480;p24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1" name="Google Shape;41481;p24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2" name="Google Shape;41482;p24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3" name="Google Shape;41483;p24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4" name="Google Shape;41484;p24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5" name="Google Shape;41485;p24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6" name="Google Shape;41486;p24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7" name="Google Shape;41487;p24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8" name="Google Shape;41488;p24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9" name="Google Shape;41489;p24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0" name="Google Shape;41490;p24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1" name="Google Shape;41491;p24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2" name="Google Shape;41492;p24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3" name="Google Shape;41493;p24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4" name="Google Shape;41494;p24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5" name="Google Shape;41495;p24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6" name="Google Shape;41496;p24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7" name="Google Shape;41497;p24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8" name="Google Shape;41498;p24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9" name="Google Shape;41499;p24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0" name="Google Shape;41500;p24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1" name="Google Shape;41501;p24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2" name="Google Shape;41502;p24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3" name="Google Shape;41503;p24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4" name="Google Shape;41504;p24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5" name="Google Shape;41505;p24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6" name="Google Shape;41506;p24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7" name="Google Shape;41507;p24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8" name="Google Shape;41508;p24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9" name="Google Shape;41509;p24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0" name="Google Shape;41510;p24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1" name="Google Shape;41511;p24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2" name="Google Shape;41512;p24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3" name="Google Shape;41513;p24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4" name="Google Shape;41514;p24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5" name="Google Shape;41515;p24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6" name="Google Shape;41516;p24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7" name="Google Shape;41517;p24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8" name="Google Shape;41518;p24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9" name="Google Shape;41519;p24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0" name="Google Shape;41520;p24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1" name="Google Shape;41521;p24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2" name="Google Shape;41522;p24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3" name="Google Shape;41523;p24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4" name="Google Shape;41524;p24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5" name="Google Shape;41525;p24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6" name="Google Shape;41526;p24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7" name="Google Shape;41527;p24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8" name="Google Shape;41528;p24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9" name="Google Shape;41529;p24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0" name="Google Shape;41530;p24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1" name="Google Shape;41531;p24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2" name="Google Shape;41532;p24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3" name="Google Shape;41533;p24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4" name="Google Shape;41534;p24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5" name="Google Shape;41535;p24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6" name="Google Shape;41536;p24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7" name="Google Shape;41537;p24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8" name="Google Shape;41538;p24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9" name="Google Shape;41539;p24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0" name="Google Shape;41540;p24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1" name="Google Shape;41541;p24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2" name="Google Shape;41542;p24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3" name="Google Shape;41543;p24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4" name="Google Shape;41544;p24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5" name="Google Shape;41545;p24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6" name="Google Shape;41546;p24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7" name="Google Shape;41547;p24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8" name="Google Shape;41548;p24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9" name="Google Shape;41549;p24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0" name="Google Shape;41550;p24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1" name="Google Shape;41551;p24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2" name="Google Shape;41552;p24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3" name="Google Shape;41553;p24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4" name="Google Shape;41554;p24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5" name="Google Shape;41555;p24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6" name="Google Shape;41556;p24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7" name="Google Shape;41557;p24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8" name="Google Shape;41558;p24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9" name="Google Shape;41559;p24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0" name="Google Shape;41560;p24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1" name="Google Shape;41561;p24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2" name="Google Shape;41562;p24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3" name="Google Shape;41563;p24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4" name="Google Shape;41564;p24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5" name="Google Shape;41565;p24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6" name="Google Shape;41566;p24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7" name="Google Shape;41567;p24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8" name="Google Shape;41568;p24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9" name="Google Shape;41569;p24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0" name="Google Shape;41570;p24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1" name="Google Shape;41571;p24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2" name="Google Shape;41572;p24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3" name="Google Shape;41573;p24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4" name="Google Shape;41574;p24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5" name="Google Shape;41575;p24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6" name="Google Shape;41576;p24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7" name="Google Shape;41577;p24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8" name="Google Shape;41578;p24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9" name="Google Shape;41579;p24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0" name="Google Shape;41580;p24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1" name="Google Shape;41581;p24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2" name="Google Shape;41582;p24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3" name="Google Shape;41583;p24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4" name="Google Shape;41584;p24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5" name="Google Shape;41585;p24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6" name="Google Shape;41586;p24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7" name="Google Shape;41587;p24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8" name="Google Shape;41588;p24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9" name="Google Shape;41589;p24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0" name="Google Shape;41590;p24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1" name="Google Shape;41591;p24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2" name="Google Shape;41592;p24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3" name="Google Shape;41593;p24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4" name="Google Shape;41594;p24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5" name="Google Shape;41595;p24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6" name="Google Shape;41596;p24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7" name="Google Shape;41597;p24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8" name="Google Shape;41598;p24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9" name="Google Shape;41599;p24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0" name="Google Shape;41600;p24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1" name="Google Shape;41601;p24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2" name="Google Shape;41602;p24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3" name="Google Shape;41603;p24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4" name="Google Shape;41604;p24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5" name="Google Shape;41605;p24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6" name="Google Shape;41606;p24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7" name="Google Shape;41607;p24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8" name="Google Shape;41608;p24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9" name="Google Shape;41609;p24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0" name="Google Shape;41610;p24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1" name="Google Shape;41611;p24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2" name="Google Shape;41612;p24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3" name="Google Shape;41613;p24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4" name="Google Shape;41614;p24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5" name="Google Shape;41615;p24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6" name="Google Shape;41616;p24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7" name="Google Shape;41617;p24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8" name="Google Shape;41618;p24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9" name="Google Shape;41619;p24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0" name="Google Shape;41620;p24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1" name="Google Shape;41621;p24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2" name="Google Shape;41622;p24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3" name="Google Shape;41623;p24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4" name="Google Shape;41624;p24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5" name="Google Shape;41625;p24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6" name="Google Shape;41626;p24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7" name="Google Shape;41627;p24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8" name="Google Shape;41628;p24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9" name="Google Shape;41629;p24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0" name="Google Shape;41630;p24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1" name="Google Shape;41631;p24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2" name="Google Shape;41632;p24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3" name="Google Shape;41633;p24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4" name="Google Shape;41634;p24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5" name="Google Shape;41635;p24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6" name="Google Shape;41636;p24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7" name="Google Shape;41637;p24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8" name="Google Shape;41638;p24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9" name="Google Shape;41639;p24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0" name="Google Shape;41640;p24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1" name="Google Shape;41641;p24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2" name="Google Shape;41642;p24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3" name="Google Shape;41643;p24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4" name="Google Shape;41644;p24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5" name="Google Shape;41645;p24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6" name="Google Shape;41646;p24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7" name="Google Shape;41647;p24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8" name="Google Shape;41648;p24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9" name="Google Shape;41649;p24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0" name="Google Shape;41650;p24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1" name="Google Shape;41651;p24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2" name="Google Shape;41652;p24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3" name="Google Shape;41653;p24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4" name="Google Shape;41654;p24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5" name="Google Shape;41655;p24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6" name="Google Shape;41656;p24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7" name="Google Shape;41657;p24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8" name="Google Shape;41658;p24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9" name="Google Shape;41659;p24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0" name="Google Shape;41660;p24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1" name="Google Shape;41661;p24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2" name="Google Shape;41662;p24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3" name="Google Shape;41663;p24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4" name="Google Shape;41664;p24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5" name="Google Shape;41665;p24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6" name="Google Shape;41666;p24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7" name="Google Shape;41667;p24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8" name="Google Shape;41668;p24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9" name="Google Shape;41669;p24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0" name="Google Shape;41670;p24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1" name="Google Shape;41671;p24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2" name="Google Shape;41672;p24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3" name="Google Shape;41673;p24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4" name="Google Shape;41674;p24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5" name="Google Shape;41675;p24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6" name="Google Shape;41676;p24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7" name="Google Shape;41677;p24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8" name="Google Shape;41678;p24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9" name="Google Shape;41679;p24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0" name="Google Shape;41680;p24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1" name="Google Shape;41681;p24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2" name="Google Shape;41682;p24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3" name="Google Shape;41683;p24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4" name="Google Shape;41684;p24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5" name="Google Shape;41685;p24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6" name="Google Shape;41686;p24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7" name="Google Shape;41687;p24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8" name="Google Shape;41688;p24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9" name="Google Shape;41689;p24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0" name="Google Shape;41690;p24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1" name="Google Shape;41691;p24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2" name="Google Shape;41692;p24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3" name="Google Shape;41693;p24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4" name="Google Shape;41694;p24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5" name="Google Shape;41695;p24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6" name="Google Shape;41696;p24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7" name="Google Shape;41697;p24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8" name="Google Shape;41698;p24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9" name="Google Shape;41699;p24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0" name="Google Shape;41700;p24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1" name="Google Shape;41701;p24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2" name="Google Shape;41702;p24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3" name="Google Shape;41703;p24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4" name="Google Shape;41704;p24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5" name="Google Shape;41705;p24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6" name="Google Shape;41706;p24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7" name="Google Shape;41707;p24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8" name="Google Shape;41708;p24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9" name="Google Shape;41709;p24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0" name="Google Shape;41710;p24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1" name="Google Shape;41711;p24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2" name="Google Shape;41712;p24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3" name="Google Shape;41713;p24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4" name="Google Shape;41714;p24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5" name="Google Shape;41715;p24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6" name="Google Shape;41716;p24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7" name="Google Shape;41717;p24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8" name="Google Shape;41718;p24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9" name="Google Shape;41719;p24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0" name="Google Shape;41720;p24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1" name="Google Shape;41721;p24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2" name="Google Shape;41722;p24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3" name="Google Shape;41723;p24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4" name="Google Shape;41724;p24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5" name="Google Shape;41725;p24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6" name="Google Shape;41726;p24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7" name="Google Shape;41727;p24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8" name="Google Shape;41728;p24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9" name="Google Shape;41729;p24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0" name="Google Shape;41730;p24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1" name="Google Shape;41731;p24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2" name="Google Shape;41732;p24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3" name="Google Shape;41733;p24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4" name="Google Shape;41734;p24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5" name="Google Shape;41735;p24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6" name="Google Shape;41736;p24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7" name="Google Shape;41737;p24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8" name="Google Shape;41738;p24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9" name="Google Shape;41739;p24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0" name="Google Shape;41740;p24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1" name="Google Shape;41741;p24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2" name="Google Shape;41742;p24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3" name="Google Shape;41743;p24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4" name="Google Shape;41744;p24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5" name="Google Shape;41745;p24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6" name="Google Shape;41746;p24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7" name="Google Shape;41747;p24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8" name="Google Shape;41748;p24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9" name="Google Shape;41749;p24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0" name="Google Shape;41750;p24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1" name="Google Shape;41751;p24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2" name="Google Shape;41752;p24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3" name="Google Shape;41753;p24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4" name="Google Shape;41754;p24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5" name="Google Shape;41755;p24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6" name="Google Shape;41756;p24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7" name="Google Shape;41757;p24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8" name="Google Shape;41758;p24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9" name="Google Shape;41759;p24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0" name="Google Shape;41760;p24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1" name="Google Shape;41761;p24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2" name="Google Shape;41762;p24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3" name="Google Shape;41763;p24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4" name="Google Shape;41764;p24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5" name="Google Shape;41765;p24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6" name="Google Shape;41766;p24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7" name="Google Shape;41767;p24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8" name="Google Shape;41768;p24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9" name="Google Shape;41769;p24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0" name="Google Shape;41770;p24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1" name="Google Shape;41771;p24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2" name="Google Shape;41772;p24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3" name="Google Shape;41773;p24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4" name="Google Shape;41774;p24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5" name="Google Shape;41775;p24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6" name="Google Shape;41776;p24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7" name="Google Shape;41777;p24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8" name="Google Shape;41778;p24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9" name="Google Shape;41779;p24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0" name="Google Shape;41780;p24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1" name="Google Shape;41781;p24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2" name="Google Shape;41782;p24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3" name="Google Shape;41783;p24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4" name="Google Shape;41784;p24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5" name="Google Shape;41785;p24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6" name="Google Shape;41786;p24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7" name="Google Shape;41787;p24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8" name="Google Shape;41788;p24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9" name="Google Shape;41789;p24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0" name="Google Shape;41790;p24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1" name="Google Shape;41791;p24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2" name="Google Shape;41792;p24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3" name="Google Shape;41793;p24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4" name="Google Shape;41794;p24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5" name="Google Shape;41795;p24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6" name="Google Shape;41796;p24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7" name="Google Shape;41797;p24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8" name="Google Shape;41798;p24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9" name="Google Shape;41799;p24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0" name="Google Shape;41800;p24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1" name="Google Shape;41801;p24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2" name="Google Shape;41802;p24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3" name="Google Shape;41803;p24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4" name="Google Shape;41804;p24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5" name="Google Shape;41805;p24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6" name="Google Shape;41806;p24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7" name="Google Shape;41807;p24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8" name="Google Shape;41808;p24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9" name="Google Shape;41809;p24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0" name="Google Shape;41810;p24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1" name="Google Shape;41811;p24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2" name="Google Shape;41812;p24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3" name="Google Shape;41813;p24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4" name="Google Shape;41814;p24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5" name="Google Shape;41815;p24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6" name="Google Shape;41816;p24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7" name="Google Shape;41817;p24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8" name="Google Shape;41818;p24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9" name="Google Shape;41819;p24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0" name="Google Shape;41820;p24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1" name="Google Shape;41821;p24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2" name="Google Shape;41822;p24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3" name="Google Shape;41823;p24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4" name="Google Shape;41824;p24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5" name="Google Shape;41825;p24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6" name="Google Shape;41826;p24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7" name="Google Shape;41827;p24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8" name="Google Shape;41828;p24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9" name="Google Shape;41829;p24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0" name="Google Shape;41830;p24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1" name="Google Shape;41831;p24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2" name="Google Shape;41832;p24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3" name="Google Shape;41833;p24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4" name="Google Shape;41834;p24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5" name="Google Shape;41835;p24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6" name="Google Shape;41836;p24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7" name="Google Shape;41837;p24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8" name="Google Shape;41838;p24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9" name="Google Shape;41839;p24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0" name="Google Shape;41840;p24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1" name="Google Shape;41841;p24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2" name="Google Shape;41842;p24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3" name="Google Shape;41843;p24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4" name="Google Shape;41844;p24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5" name="Google Shape;41845;p24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6" name="Google Shape;41846;p24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7" name="Google Shape;41847;p24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8" name="Google Shape;41848;p24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9" name="Google Shape;41849;p24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0" name="Google Shape;41850;p24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1" name="Google Shape;41851;p24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2" name="Google Shape;41852;p24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3" name="Google Shape;41853;p24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4" name="Google Shape;41854;p24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5" name="Google Shape;41855;p24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6" name="Google Shape;41856;p24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7" name="Google Shape;41857;p24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8" name="Google Shape;41858;p24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9" name="Google Shape;41859;p24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0" name="Google Shape;41860;p24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1" name="Google Shape;41861;p24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2" name="Google Shape;41862;p24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3" name="Google Shape;41863;p24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4" name="Google Shape;41864;p24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5" name="Google Shape;41865;p24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6" name="Google Shape;41866;p24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7" name="Google Shape;41867;p24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8" name="Google Shape;41868;p24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9" name="Google Shape;41869;p24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0" name="Google Shape;41870;p24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1" name="Google Shape;41871;p24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2" name="Google Shape;41872;p24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3" name="Google Shape;41873;p24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4" name="Google Shape;41874;p24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5" name="Google Shape;41875;p24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6" name="Google Shape;41876;p24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7" name="Google Shape;41877;p24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8" name="Google Shape;41878;p24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9" name="Google Shape;41879;p24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0" name="Google Shape;41880;p24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1" name="Google Shape;41881;p24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2" name="Google Shape;41882;p24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3" name="Google Shape;41883;p24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4" name="Google Shape;41884;p24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5" name="Google Shape;41885;p24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6" name="Google Shape;41886;p24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7" name="Google Shape;41887;p24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8" name="Google Shape;41888;p24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9" name="Google Shape;41889;p24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0" name="Google Shape;41890;p24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1" name="Google Shape;41891;p24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2" name="Google Shape;41892;p24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3" name="Google Shape;41893;p24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4" name="Google Shape;41894;p24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5" name="Google Shape;41895;p24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6" name="Google Shape;41896;p24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7" name="Google Shape;41897;p24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8" name="Google Shape;41898;p24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9" name="Google Shape;41899;p24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0" name="Google Shape;41900;p24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1" name="Google Shape;41901;p24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2" name="Google Shape;41902;p24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3" name="Google Shape;41903;p24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4" name="Google Shape;41904;p24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5" name="Google Shape;41905;p24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6" name="Google Shape;41906;p24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7" name="Google Shape;41907;p24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8" name="Google Shape;41908;p24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9" name="Google Shape;41909;p24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0" name="Google Shape;41910;p24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1" name="Google Shape;41911;p24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2" name="Google Shape;41912;p24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3" name="Google Shape;41913;p24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4" name="Google Shape;41914;p24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5" name="Google Shape;41915;p24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6" name="Google Shape;41916;p24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7" name="Google Shape;41917;p24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8" name="Google Shape;41918;p24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9" name="Google Shape;41919;p24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0" name="Google Shape;41920;p24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1" name="Google Shape;41921;p24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2" name="Google Shape;41922;p24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3" name="Google Shape;41923;p24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4" name="Google Shape;41924;p24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5" name="Google Shape;41925;p24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6" name="Google Shape;41926;p24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7" name="Google Shape;41927;p24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8" name="Google Shape;41928;p24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9" name="Google Shape;41929;p24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0" name="Google Shape;41930;p24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1" name="Google Shape;41931;p24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2" name="Google Shape;41932;p24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3" name="Google Shape;41933;p24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4" name="Google Shape;41934;p24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5" name="Google Shape;41935;p24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6" name="Google Shape;41936;p24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7" name="Google Shape;41937;p24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8" name="Google Shape;41938;p24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9" name="Google Shape;41939;p24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0" name="Google Shape;41940;p24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1" name="Google Shape;41941;p24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2" name="Google Shape;41942;p24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3" name="Google Shape;41943;p24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4" name="Google Shape;41944;p24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5" name="Google Shape;41945;p24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6" name="Google Shape;41946;p24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7" name="Google Shape;41947;p24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8" name="Google Shape;41948;p24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9" name="Google Shape;41949;p24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0" name="Google Shape;41950;p24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1" name="Google Shape;41951;p24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2" name="Google Shape;41952;p24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3" name="Google Shape;41953;p24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4" name="Google Shape;41954;p24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5" name="Google Shape;41955;p24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6" name="Google Shape;41956;p24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7" name="Google Shape;41957;p24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8" name="Google Shape;41958;p24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9" name="Google Shape;41959;p24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0" name="Google Shape;41960;p24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1" name="Google Shape;41961;p24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2" name="Google Shape;41962;p24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3" name="Google Shape;41963;p24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4" name="Google Shape;41964;p24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5" name="Google Shape;41965;p24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6" name="Google Shape;41966;p24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7" name="Google Shape;41967;p24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8" name="Google Shape;41968;p24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9" name="Google Shape;41969;p24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0" name="Google Shape;41970;p24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1" name="Google Shape;41971;p24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2" name="Google Shape;41972;p24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3" name="Google Shape;41973;p24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4" name="Google Shape;41974;p24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5" name="Google Shape;41975;p24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6" name="Google Shape;41976;p24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7" name="Google Shape;41977;p24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8" name="Google Shape;41978;p24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9" name="Google Shape;41979;p24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0" name="Google Shape;41980;p24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1" name="Google Shape;41981;p24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2" name="Google Shape;41982;p24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3" name="Google Shape;41983;p24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4" name="Google Shape;41984;p24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5" name="Google Shape;41985;p24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6" name="Google Shape;41986;p24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7" name="Google Shape;41987;p24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8" name="Google Shape;41988;p24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9" name="Google Shape;41989;p24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0" name="Google Shape;41990;p24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1" name="Google Shape;41991;p24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2" name="Google Shape;41992;p24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3" name="Google Shape;41993;p24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4" name="Google Shape;41994;p24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5" name="Google Shape;41995;p24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6" name="Google Shape;41996;p24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7" name="Google Shape;41997;p24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8" name="Google Shape;41998;p24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9" name="Google Shape;41999;p24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0" name="Google Shape;42000;p24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1" name="Google Shape;42001;p24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2" name="Google Shape;42002;p24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3" name="Google Shape;42003;p24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4" name="Google Shape;42004;p24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5" name="Google Shape;42005;p24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6" name="Google Shape;42006;p24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7" name="Google Shape;42007;p24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8" name="Google Shape;42008;p24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9" name="Google Shape;42009;p24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0" name="Google Shape;42010;p24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1" name="Google Shape;42011;p24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2" name="Google Shape;42012;p24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3" name="Google Shape;42013;p24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4" name="Google Shape;42014;p24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5" name="Google Shape;42015;p24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6" name="Google Shape;42016;p24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7" name="Google Shape;42017;p24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8" name="Google Shape;42018;p24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9" name="Google Shape;42019;p24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0" name="Google Shape;42020;p24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1" name="Google Shape;42021;p24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2" name="Google Shape;42022;p24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3" name="Google Shape;42023;p24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4" name="Google Shape;42024;p24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5" name="Google Shape;42025;p24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6" name="Google Shape;42026;p24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7" name="Google Shape;42027;p24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8" name="Google Shape;42028;p24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9" name="Google Shape;42029;p24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0" name="Google Shape;42030;p24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1" name="Google Shape;42031;p24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2" name="Google Shape;42032;p24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3" name="Google Shape;42033;p24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4" name="Google Shape;42034;p24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5" name="Google Shape;42035;p24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6" name="Google Shape;42036;p24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7" name="Google Shape;42037;p24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8" name="Google Shape;42038;p24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9" name="Google Shape;42039;p24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0" name="Google Shape;42040;p24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1" name="Google Shape;42041;p24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2" name="Google Shape;42042;p24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3" name="Google Shape;42043;p24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4" name="Google Shape;42044;p24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5" name="Google Shape;42045;p24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6" name="Google Shape;42046;p24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7" name="Google Shape;42047;p24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8" name="Google Shape;42048;p24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9" name="Google Shape;42049;p24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0" name="Google Shape;42050;p24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1" name="Google Shape;42051;p24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2" name="Google Shape;42052;p24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3" name="Google Shape;42053;p24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4" name="Google Shape;42054;p24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5" name="Google Shape;42055;p24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6" name="Google Shape;42056;p24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7" name="Google Shape;42057;p24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42058" name="Google Shape;42058;p24"/>
          <p:cNvSpPr txBox="1"/>
          <p:nvPr>
            <p:ph idx="1" type="subTitle"/>
          </p:nvPr>
        </p:nvSpPr>
        <p:spPr>
          <a:xfrm>
            <a:off x="3194133" y="1262794"/>
            <a:ext cx="4100100" cy="384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2059" name="Google Shape;42059;p24"/>
          <p:cNvSpPr txBox="1"/>
          <p:nvPr>
            <p:ph idx="2" type="subTitle"/>
          </p:nvPr>
        </p:nvSpPr>
        <p:spPr>
          <a:xfrm>
            <a:off x="3194133" y="1663082"/>
            <a:ext cx="4100100" cy="4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2060" name="Google Shape;42060;p24"/>
          <p:cNvSpPr txBox="1"/>
          <p:nvPr>
            <p:ph idx="3" type="subTitle"/>
          </p:nvPr>
        </p:nvSpPr>
        <p:spPr>
          <a:xfrm>
            <a:off x="3194133" y="2781832"/>
            <a:ext cx="4100100" cy="4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2061" name="Google Shape;42061;p24"/>
          <p:cNvSpPr txBox="1"/>
          <p:nvPr>
            <p:ph idx="4" type="subTitle"/>
          </p:nvPr>
        </p:nvSpPr>
        <p:spPr>
          <a:xfrm>
            <a:off x="3194133" y="3900581"/>
            <a:ext cx="4100100" cy="489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2062" name="Google Shape;42062;p2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42063" name="Google Shape;42063;p24"/>
          <p:cNvSpPr txBox="1"/>
          <p:nvPr>
            <p:ph idx="5" type="subTitle"/>
          </p:nvPr>
        </p:nvSpPr>
        <p:spPr>
          <a:xfrm>
            <a:off x="3194133" y="2381542"/>
            <a:ext cx="4100100" cy="384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2064" name="Google Shape;42064;p24"/>
          <p:cNvSpPr txBox="1"/>
          <p:nvPr>
            <p:ph idx="6" type="subTitle"/>
          </p:nvPr>
        </p:nvSpPr>
        <p:spPr>
          <a:xfrm>
            <a:off x="3194133" y="3500289"/>
            <a:ext cx="4100100" cy="384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pic>
        <p:nvPicPr>
          <p:cNvPr id="42065" name="Google Shape;42065;p24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rot="-5238947">
            <a:off x="-2090851" y="-580350"/>
            <a:ext cx="2439575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2066" name="Google Shape;42066;p2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320648" y="4261375"/>
            <a:ext cx="705676" cy="694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2067" name="Google Shape;42067;p2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885751" y="4690485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42068" name="Google Shape;42068;p24"/>
          <p:cNvSpPr/>
          <p:nvPr/>
        </p:nvSpPr>
        <p:spPr>
          <a:xfrm rot="-3438380">
            <a:off x="-302290" y="658086"/>
            <a:ext cx="1022325" cy="1551702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2069" name="Google Shape;42069;p24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rot="5400000">
            <a:off x="8232375" y="-1355037"/>
            <a:ext cx="3006625" cy="2609848"/>
          </a:xfrm>
          <a:prstGeom prst="rect">
            <a:avLst/>
          </a:prstGeom>
          <a:noFill/>
          <a:ln>
            <a:noFill/>
          </a:ln>
        </p:spPr>
      </p:pic>
      <p:sp>
        <p:nvSpPr>
          <p:cNvPr id="42070" name="Google Shape;42070;p24"/>
          <p:cNvSpPr/>
          <p:nvPr/>
        </p:nvSpPr>
        <p:spPr>
          <a:xfrm rot="-5400000">
            <a:off x="9127075" y="517800"/>
            <a:ext cx="675850" cy="1832275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71" name="Google Shape;42071;p24"/>
          <p:cNvSpPr/>
          <p:nvPr/>
        </p:nvSpPr>
        <p:spPr>
          <a:xfrm>
            <a:off x="387471" y="3365811"/>
            <a:ext cx="555507" cy="653278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072" name="Google Shape;42072;p24"/>
          <p:cNvSpPr/>
          <p:nvPr/>
        </p:nvSpPr>
        <p:spPr>
          <a:xfrm>
            <a:off x="8144375" y="4236775"/>
            <a:ext cx="417618" cy="491120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BLANK_1_1_1_1">
    <p:spTree>
      <p:nvGrpSpPr>
        <p:cNvPr id="42073" name="Shape 420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074" name="Google Shape;42074;p25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42075" name="Google Shape;42075;p2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076" name="Google Shape;42076;p25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42077" name="Google Shape;42077;p25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8" name="Google Shape;42078;p25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9" name="Google Shape;42079;p25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0" name="Google Shape;42080;p25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1" name="Google Shape;42081;p25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2" name="Google Shape;42082;p25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3" name="Google Shape;42083;p25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4" name="Google Shape;42084;p25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5" name="Google Shape;42085;p25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6" name="Google Shape;42086;p25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7" name="Google Shape;42087;p25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8" name="Google Shape;42088;p25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9" name="Google Shape;42089;p25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0" name="Google Shape;42090;p25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1" name="Google Shape;42091;p25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2" name="Google Shape;42092;p25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3" name="Google Shape;42093;p25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4" name="Google Shape;42094;p25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5" name="Google Shape;42095;p25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6" name="Google Shape;42096;p25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7" name="Google Shape;42097;p25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8" name="Google Shape;42098;p25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9" name="Google Shape;42099;p25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0" name="Google Shape;42100;p25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1" name="Google Shape;42101;p25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2" name="Google Shape;42102;p25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3" name="Google Shape;42103;p25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4" name="Google Shape;42104;p25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5" name="Google Shape;42105;p25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6" name="Google Shape;42106;p25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7" name="Google Shape;42107;p25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8" name="Google Shape;42108;p25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9" name="Google Shape;42109;p25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0" name="Google Shape;42110;p25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1" name="Google Shape;42111;p25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2" name="Google Shape;42112;p25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3" name="Google Shape;42113;p25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4" name="Google Shape;42114;p25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5" name="Google Shape;42115;p25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6" name="Google Shape;42116;p25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7" name="Google Shape;42117;p25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8" name="Google Shape;42118;p25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9" name="Google Shape;42119;p25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0" name="Google Shape;42120;p25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1" name="Google Shape;42121;p25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2" name="Google Shape;42122;p25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3" name="Google Shape;42123;p25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4" name="Google Shape;42124;p25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5" name="Google Shape;42125;p25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6" name="Google Shape;42126;p25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7" name="Google Shape;42127;p25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8" name="Google Shape;42128;p25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9" name="Google Shape;42129;p25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0" name="Google Shape;42130;p25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1" name="Google Shape;42131;p25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2" name="Google Shape;42132;p25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3" name="Google Shape;42133;p25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4" name="Google Shape;42134;p25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5" name="Google Shape;42135;p25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6" name="Google Shape;42136;p25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7" name="Google Shape;42137;p25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8" name="Google Shape;42138;p25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9" name="Google Shape;42139;p25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0" name="Google Shape;42140;p25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1" name="Google Shape;42141;p25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2" name="Google Shape;42142;p25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3" name="Google Shape;42143;p25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4" name="Google Shape;42144;p25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5" name="Google Shape;42145;p25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6" name="Google Shape;42146;p25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7" name="Google Shape;42147;p25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8" name="Google Shape;42148;p25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9" name="Google Shape;42149;p25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0" name="Google Shape;42150;p25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1" name="Google Shape;42151;p25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2" name="Google Shape;42152;p25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3" name="Google Shape;42153;p25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4" name="Google Shape;42154;p25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5" name="Google Shape;42155;p25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6" name="Google Shape;42156;p25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7" name="Google Shape;42157;p25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8" name="Google Shape;42158;p25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9" name="Google Shape;42159;p25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0" name="Google Shape;42160;p25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1" name="Google Shape;42161;p25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2" name="Google Shape;42162;p25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3" name="Google Shape;42163;p25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4" name="Google Shape;42164;p25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5" name="Google Shape;42165;p25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6" name="Google Shape;42166;p25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7" name="Google Shape;42167;p25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8" name="Google Shape;42168;p25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9" name="Google Shape;42169;p25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0" name="Google Shape;42170;p25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1" name="Google Shape;42171;p25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2" name="Google Shape;42172;p25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3" name="Google Shape;42173;p25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4" name="Google Shape;42174;p25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5" name="Google Shape;42175;p25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6" name="Google Shape;42176;p25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7" name="Google Shape;42177;p25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8" name="Google Shape;42178;p25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9" name="Google Shape;42179;p25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0" name="Google Shape;42180;p25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1" name="Google Shape;42181;p25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2" name="Google Shape;42182;p25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3" name="Google Shape;42183;p25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4" name="Google Shape;42184;p25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5" name="Google Shape;42185;p25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6" name="Google Shape;42186;p25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7" name="Google Shape;42187;p25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8" name="Google Shape;42188;p25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9" name="Google Shape;42189;p25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0" name="Google Shape;42190;p25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1" name="Google Shape;42191;p25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2" name="Google Shape;42192;p25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3" name="Google Shape;42193;p25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4" name="Google Shape;42194;p25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5" name="Google Shape;42195;p25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6" name="Google Shape;42196;p25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7" name="Google Shape;42197;p25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8" name="Google Shape;42198;p25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9" name="Google Shape;42199;p25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0" name="Google Shape;42200;p25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1" name="Google Shape;42201;p25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2" name="Google Shape;42202;p25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3" name="Google Shape;42203;p25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4" name="Google Shape;42204;p25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5" name="Google Shape;42205;p25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6" name="Google Shape;42206;p25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7" name="Google Shape;42207;p25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8" name="Google Shape;42208;p25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9" name="Google Shape;42209;p25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0" name="Google Shape;42210;p25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1" name="Google Shape;42211;p25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2" name="Google Shape;42212;p25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3" name="Google Shape;42213;p25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4" name="Google Shape;42214;p25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5" name="Google Shape;42215;p25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6" name="Google Shape;42216;p25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7" name="Google Shape;42217;p25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8" name="Google Shape;42218;p25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9" name="Google Shape;42219;p25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0" name="Google Shape;42220;p25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1" name="Google Shape;42221;p25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2" name="Google Shape;42222;p25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3" name="Google Shape;42223;p25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4" name="Google Shape;42224;p25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5" name="Google Shape;42225;p25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6" name="Google Shape;42226;p25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7" name="Google Shape;42227;p25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8" name="Google Shape;42228;p25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9" name="Google Shape;42229;p25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0" name="Google Shape;42230;p25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1" name="Google Shape;42231;p25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2" name="Google Shape;42232;p25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3" name="Google Shape;42233;p25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4" name="Google Shape;42234;p25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5" name="Google Shape;42235;p25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6" name="Google Shape;42236;p25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7" name="Google Shape;42237;p25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8" name="Google Shape;42238;p25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9" name="Google Shape;42239;p25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0" name="Google Shape;42240;p25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1" name="Google Shape;42241;p25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2" name="Google Shape;42242;p25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3" name="Google Shape;42243;p25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4" name="Google Shape;42244;p25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5" name="Google Shape;42245;p25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6" name="Google Shape;42246;p25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7" name="Google Shape;42247;p25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8" name="Google Shape;42248;p25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9" name="Google Shape;42249;p25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0" name="Google Shape;42250;p25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1" name="Google Shape;42251;p25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2" name="Google Shape;42252;p25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3" name="Google Shape;42253;p25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4" name="Google Shape;42254;p25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5" name="Google Shape;42255;p25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6" name="Google Shape;42256;p25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7" name="Google Shape;42257;p25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8" name="Google Shape;42258;p25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9" name="Google Shape;42259;p25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0" name="Google Shape;42260;p25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1" name="Google Shape;42261;p25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2" name="Google Shape;42262;p25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3" name="Google Shape;42263;p25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4" name="Google Shape;42264;p25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5" name="Google Shape;42265;p25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6" name="Google Shape;42266;p25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7" name="Google Shape;42267;p25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8" name="Google Shape;42268;p25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9" name="Google Shape;42269;p25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0" name="Google Shape;42270;p25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1" name="Google Shape;42271;p25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2" name="Google Shape;42272;p25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3" name="Google Shape;42273;p25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4" name="Google Shape;42274;p25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5" name="Google Shape;42275;p25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6" name="Google Shape;42276;p25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7" name="Google Shape;42277;p25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8" name="Google Shape;42278;p25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9" name="Google Shape;42279;p25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0" name="Google Shape;42280;p25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1" name="Google Shape;42281;p25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2" name="Google Shape;42282;p25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3" name="Google Shape;42283;p25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4" name="Google Shape;42284;p25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5" name="Google Shape;42285;p25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6" name="Google Shape;42286;p25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7" name="Google Shape;42287;p25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8" name="Google Shape;42288;p25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9" name="Google Shape;42289;p25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0" name="Google Shape;42290;p25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1" name="Google Shape;42291;p25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2" name="Google Shape;42292;p25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3" name="Google Shape;42293;p25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4" name="Google Shape;42294;p25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5" name="Google Shape;42295;p25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6" name="Google Shape;42296;p25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7" name="Google Shape;42297;p25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8" name="Google Shape;42298;p25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9" name="Google Shape;42299;p25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0" name="Google Shape;42300;p25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1" name="Google Shape;42301;p25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2" name="Google Shape;42302;p25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3" name="Google Shape;42303;p25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4" name="Google Shape;42304;p25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5" name="Google Shape;42305;p25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6" name="Google Shape;42306;p25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7" name="Google Shape;42307;p25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8" name="Google Shape;42308;p25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9" name="Google Shape;42309;p25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0" name="Google Shape;42310;p25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1" name="Google Shape;42311;p25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2" name="Google Shape;42312;p25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3" name="Google Shape;42313;p25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4" name="Google Shape;42314;p25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5" name="Google Shape;42315;p25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6" name="Google Shape;42316;p25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7" name="Google Shape;42317;p25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8" name="Google Shape;42318;p25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9" name="Google Shape;42319;p25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0" name="Google Shape;42320;p25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1" name="Google Shape;42321;p25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2" name="Google Shape;42322;p25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3" name="Google Shape;42323;p25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4" name="Google Shape;42324;p25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5" name="Google Shape;42325;p25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6" name="Google Shape;42326;p25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7" name="Google Shape;42327;p25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8" name="Google Shape;42328;p25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9" name="Google Shape;42329;p25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0" name="Google Shape;42330;p25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1" name="Google Shape;42331;p25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2" name="Google Shape;42332;p25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3" name="Google Shape;42333;p25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4" name="Google Shape;42334;p25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5" name="Google Shape;42335;p25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6" name="Google Shape;42336;p25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7" name="Google Shape;42337;p25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8" name="Google Shape;42338;p25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9" name="Google Shape;42339;p25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0" name="Google Shape;42340;p25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1" name="Google Shape;42341;p25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2" name="Google Shape;42342;p25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3" name="Google Shape;42343;p25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4" name="Google Shape;42344;p25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5" name="Google Shape;42345;p25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6" name="Google Shape;42346;p25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7" name="Google Shape;42347;p25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8" name="Google Shape;42348;p25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9" name="Google Shape;42349;p25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0" name="Google Shape;42350;p25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1" name="Google Shape;42351;p25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2" name="Google Shape;42352;p25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3" name="Google Shape;42353;p25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4" name="Google Shape;42354;p25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5" name="Google Shape;42355;p25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6" name="Google Shape;42356;p25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7" name="Google Shape;42357;p25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8" name="Google Shape;42358;p25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9" name="Google Shape;42359;p25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0" name="Google Shape;42360;p25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1" name="Google Shape;42361;p25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2" name="Google Shape;42362;p25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3" name="Google Shape;42363;p25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4" name="Google Shape;42364;p25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5" name="Google Shape;42365;p25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6" name="Google Shape;42366;p25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7" name="Google Shape;42367;p25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8" name="Google Shape;42368;p25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9" name="Google Shape;42369;p25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0" name="Google Shape;42370;p25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1" name="Google Shape;42371;p25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2" name="Google Shape;42372;p25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3" name="Google Shape;42373;p25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4" name="Google Shape;42374;p25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5" name="Google Shape;42375;p25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6" name="Google Shape;42376;p25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7" name="Google Shape;42377;p25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8" name="Google Shape;42378;p25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9" name="Google Shape;42379;p25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0" name="Google Shape;42380;p25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1" name="Google Shape;42381;p25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2" name="Google Shape;42382;p25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3" name="Google Shape;42383;p25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4" name="Google Shape;42384;p25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5" name="Google Shape;42385;p25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6" name="Google Shape;42386;p25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7" name="Google Shape;42387;p25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8" name="Google Shape;42388;p25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9" name="Google Shape;42389;p25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0" name="Google Shape;42390;p25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1" name="Google Shape;42391;p25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2" name="Google Shape;42392;p25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3" name="Google Shape;42393;p25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4" name="Google Shape;42394;p25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5" name="Google Shape;42395;p25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6" name="Google Shape;42396;p25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7" name="Google Shape;42397;p25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8" name="Google Shape;42398;p25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9" name="Google Shape;42399;p25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0" name="Google Shape;42400;p25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1" name="Google Shape;42401;p25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2" name="Google Shape;42402;p25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3" name="Google Shape;42403;p25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4" name="Google Shape;42404;p25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5" name="Google Shape;42405;p25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6" name="Google Shape;42406;p25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7" name="Google Shape;42407;p25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8" name="Google Shape;42408;p25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9" name="Google Shape;42409;p25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0" name="Google Shape;42410;p25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1" name="Google Shape;42411;p25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2" name="Google Shape;42412;p25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3" name="Google Shape;42413;p25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4" name="Google Shape;42414;p25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5" name="Google Shape;42415;p25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6" name="Google Shape;42416;p25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7" name="Google Shape;42417;p25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8" name="Google Shape;42418;p25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9" name="Google Shape;42419;p25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0" name="Google Shape;42420;p25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1" name="Google Shape;42421;p25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2" name="Google Shape;42422;p25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3" name="Google Shape;42423;p25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4" name="Google Shape;42424;p25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5" name="Google Shape;42425;p25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6" name="Google Shape;42426;p25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7" name="Google Shape;42427;p25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8" name="Google Shape;42428;p25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9" name="Google Shape;42429;p25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0" name="Google Shape;42430;p25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1" name="Google Shape;42431;p25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2" name="Google Shape;42432;p25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3" name="Google Shape;42433;p25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4" name="Google Shape;42434;p25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5" name="Google Shape;42435;p25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6" name="Google Shape;42436;p25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7" name="Google Shape;42437;p25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8" name="Google Shape;42438;p25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9" name="Google Shape;42439;p25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0" name="Google Shape;42440;p25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1" name="Google Shape;42441;p25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2" name="Google Shape;42442;p25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3" name="Google Shape;42443;p25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4" name="Google Shape;42444;p25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5" name="Google Shape;42445;p25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6" name="Google Shape;42446;p25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7" name="Google Shape;42447;p25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8" name="Google Shape;42448;p25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9" name="Google Shape;42449;p25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0" name="Google Shape;42450;p25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1" name="Google Shape;42451;p25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2" name="Google Shape;42452;p25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3" name="Google Shape;42453;p25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4" name="Google Shape;42454;p25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5" name="Google Shape;42455;p25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6" name="Google Shape;42456;p25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7" name="Google Shape;42457;p25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8" name="Google Shape;42458;p25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9" name="Google Shape;42459;p25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0" name="Google Shape;42460;p25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1" name="Google Shape;42461;p25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2" name="Google Shape;42462;p25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3" name="Google Shape;42463;p25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4" name="Google Shape;42464;p25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5" name="Google Shape;42465;p25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6" name="Google Shape;42466;p25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7" name="Google Shape;42467;p25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8" name="Google Shape;42468;p25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9" name="Google Shape;42469;p25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0" name="Google Shape;42470;p25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1" name="Google Shape;42471;p25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2" name="Google Shape;42472;p25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3" name="Google Shape;42473;p25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4" name="Google Shape;42474;p25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5" name="Google Shape;42475;p25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6" name="Google Shape;42476;p25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7" name="Google Shape;42477;p25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8" name="Google Shape;42478;p25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9" name="Google Shape;42479;p25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0" name="Google Shape;42480;p25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1" name="Google Shape;42481;p25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2" name="Google Shape;42482;p25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3" name="Google Shape;42483;p25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4" name="Google Shape;42484;p25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5" name="Google Shape;42485;p25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6" name="Google Shape;42486;p25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7" name="Google Shape;42487;p25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8" name="Google Shape;42488;p25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9" name="Google Shape;42489;p25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0" name="Google Shape;42490;p25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1" name="Google Shape;42491;p25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2" name="Google Shape;42492;p25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3" name="Google Shape;42493;p25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4" name="Google Shape;42494;p25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5" name="Google Shape;42495;p25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6" name="Google Shape;42496;p25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7" name="Google Shape;42497;p25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8" name="Google Shape;42498;p25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9" name="Google Shape;42499;p25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0" name="Google Shape;42500;p25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1" name="Google Shape;42501;p25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2" name="Google Shape;42502;p25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3" name="Google Shape;42503;p25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4" name="Google Shape;42504;p25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5" name="Google Shape;42505;p25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6" name="Google Shape;42506;p25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7" name="Google Shape;42507;p25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8" name="Google Shape;42508;p25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9" name="Google Shape;42509;p25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0" name="Google Shape;42510;p25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1" name="Google Shape;42511;p25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2" name="Google Shape;42512;p25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3" name="Google Shape;42513;p25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4" name="Google Shape;42514;p25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5" name="Google Shape;42515;p25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6" name="Google Shape;42516;p25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7" name="Google Shape;42517;p25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8" name="Google Shape;42518;p25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9" name="Google Shape;42519;p25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0" name="Google Shape;42520;p25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1" name="Google Shape;42521;p25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2" name="Google Shape;42522;p25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3" name="Google Shape;42523;p25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4" name="Google Shape;42524;p25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5" name="Google Shape;42525;p25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6" name="Google Shape;42526;p25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7" name="Google Shape;42527;p25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8" name="Google Shape;42528;p25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9" name="Google Shape;42529;p25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0" name="Google Shape;42530;p25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1" name="Google Shape;42531;p25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2" name="Google Shape;42532;p25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3" name="Google Shape;42533;p25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4" name="Google Shape;42534;p25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5" name="Google Shape;42535;p25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6" name="Google Shape;42536;p25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7" name="Google Shape;42537;p25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8" name="Google Shape;42538;p25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9" name="Google Shape;42539;p25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0" name="Google Shape;42540;p25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1" name="Google Shape;42541;p25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2" name="Google Shape;42542;p25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3" name="Google Shape;42543;p25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4" name="Google Shape;42544;p25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5" name="Google Shape;42545;p25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6" name="Google Shape;42546;p25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7" name="Google Shape;42547;p25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8" name="Google Shape;42548;p25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9" name="Google Shape;42549;p25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0" name="Google Shape;42550;p25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1" name="Google Shape;42551;p25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2" name="Google Shape;42552;p25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3" name="Google Shape;42553;p25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4" name="Google Shape;42554;p25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5" name="Google Shape;42555;p25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6" name="Google Shape;42556;p25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7" name="Google Shape;42557;p25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8" name="Google Shape;42558;p25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9" name="Google Shape;42559;p25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0" name="Google Shape;42560;p25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1" name="Google Shape;42561;p25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2" name="Google Shape;42562;p25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3" name="Google Shape;42563;p25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4" name="Google Shape;42564;p25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5" name="Google Shape;42565;p25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6" name="Google Shape;42566;p25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7" name="Google Shape;42567;p25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8" name="Google Shape;42568;p25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9" name="Google Shape;42569;p25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0" name="Google Shape;42570;p25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1" name="Google Shape;42571;p25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2" name="Google Shape;42572;p25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3" name="Google Shape;42573;p25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4" name="Google Shape;42574;p25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5" name="Google Shape;42575;p25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6" name="Google Shape;42576;p25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7" name="Google Shape;42577;p25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8" name="Google Shape;42578;p25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9" name="Google Shape;42579;p25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0" name="Google Shape;42580;p25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1" name="Google Shape;42581;p25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2" name="Google Shape;42582;p25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3" name="Google Shape;42583;p25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4" name="Google Shape;42584;p25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5" name="Google Shape;42585;p25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6" name="Google Shape;42586;p25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7" name="Google Shape;42587;p25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8" name="Google Shape;42588;p25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9" name="Google Shape;42589;p25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0" name="Google Shape;42590;p25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1" name="Google Shape;42591;p25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2" name="Google Shape;42592;p25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3" name="Google Shape;42593;p25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4" name="Google Shape;42594;p25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5" name="Google Shape;42595;p25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6" name="Google Shape;42596;p25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7" name="Google Shape;42597;p25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8" name="Google Shape;42598;p25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9" name="Google Shape;42599;p25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0" name="Google Shape;42600;p25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1" name="Google Shape;42601;p25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2" name="Google Shape;42602;p25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3" name="Google Shape;42603;p25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4" name="Google Shape;42604;p25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5" name="Google Shape;42605;p25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6" name="Google Shape;42606;p25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7" name="Google Shape;42607;p25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8" name="Google Shape;42608;p25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9" name="Google Shape;42609;p25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0" name="Google Shape;42610;p25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1" name="Google Shape;42611;p25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2" name="Google Shape;42612;p25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3" name="Google Shape;42613;p25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4" name="Google Shape;42614;p25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5" name="Google Shape;42615;p25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6" name="Google Shape;42616;p25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7" name="Google Shape;42617;p25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8" name="Google Shape;42618;p25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9" name="Google Shape;42619;p25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0" name="Google Shape;42620;p25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1" name="Google Shape;42621;p25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2" name="Google Shape;42622;p25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3" name="Google Shape;42623;p25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4" name="Google Shape;42624;p25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5" name="Google Shape;42625;p25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6" name="Google Shape;42626;p25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7" name="Google Shape;42627;p25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8" name="Google Shape;42628;p25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9" name="Google Shape;42629;p25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0" name="Google Shape;42630;p25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1" name="Google Shape;42631;p25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2" name="Google Shape;42632;p25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3" name="Google Shape;42633;p25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4" name="Google Shape;42634;p25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5" name="Google Shape;42635;p25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6" name="Google Shape;42636;p25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7" name="Google Shape;42637;p25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8" name="Google Shape;42638;p25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9" name="Google Shape;42639;p25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0" name="Google Shape;42640;p25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1" name="Google Shape;42641;p25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2" name="Google Shape;42642;p25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3" name="Google Shape;42643;p25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4" name="Google Shape;42644;p25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5" name="Google Shape;42645;p25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6" name="Google Shape;42646;p25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7" name="Google Shape;42647;p25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8" name="Google Shape;42648;p25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9" name="Google Shape;42649;p25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0" name="Google Shape;42650;p25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1" name="Google Shape;42651;p25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2" name="Google Shape;42652;p25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3" name="Google Shape;42653;p25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4" name="Google Shape;42654;p25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5" name="Google Shape;42655;p25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6" name="Google Shape;42656;p25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7" name="Google Shape;42657;p25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8" name="Google Shape;42658;p25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9" name="Google Shape;42659;p25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0" name="Google Shape;42660;p25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1" name="Google Shape;42661;p25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2" name="Google Shape;42662;p25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3" name="Google Shape;42663;p25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4" name="Google Shape;42664;p25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5" name="Google Shape;42665;p25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6" name="Google Shape;42666;p25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7" name="Google Shape;42667;p25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8" name="Google Shape;42668;p25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9" name="Google Shape;42669;p25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0" name="Google Shape;42670;p25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1" name="Google Shape;42671;p25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2" name="Google Shape;42672;p25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3" name="Google Shape;42673;p25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4" name="Google Shape;42674;p25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5" name="Google Shape;42675;p25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6" name="Google Shape;42676;p25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7" name="Google Shape;42677;p25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8" name="Google Shape;42678;p25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9" name="Google Shape;42679;p25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0" name="Google Shape;42680;p25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1" name="Google Shape;42681;p25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2" name="Google Shape;42682;p25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3" name="Google Shape;42683;p25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4" name="Google Shape;42684;p25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5" name="Google Shape;42685;p25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6" name="Google Shape;42686;p25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7" name="Google Shape;42687;p25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8" name="Google Shape;42688;p25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9" name="Google Shape;42689;p25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0" name="Google Shape;42690;p25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1" name="Google Shape;42691;p25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2" name="Google Shape;42692;p25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3" name="Google Shape;42693;p25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4" name="Google Shape;42694;p25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5" name="Google Shape;42695;p25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6" name="Google Shape;42696;p25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7" name="Google Shape;42697;p25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8" name="Google Shape;42698;p25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9" name="Google Shape;42699;p25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0" name="Google Shape;42700;p25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1" name="Google Shape;42701;p25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2" name="Google Shape;42702;p25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3" name="Google Shape;42703;p25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4" name="Google Shape;42704;p25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5" name="Google Shape;42705;p25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6" name="Google Shape;42706;p25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7" name="Google Shape;42707;p25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8" name="Google Shape;42708;p25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9" name="Google Shape;42709;p25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0" name="Google Shape;42710;p25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1" name="Google Shape;42711;p25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2" name="Google Shape;42712;p25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3" name="Google Shape;42713;p25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4" name="Google Shape;42714;p25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5" name="Google Shape;42715;p25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6" name="Google Shape;42716;p25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7" name="Google Shape;42717;p25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8" name="Google Shape;42718;p25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9" name="Google Shape;42719;p25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0" name="Google Shape;42720;p25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1" name="Google Shape;42721;p25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2" name="Google Shape;42722;p25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3" name="Google Shape;42723;p25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4" name="Google Shape;42724;p25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5" name="Google Shape;42725;p25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6" name="Google Shape;42726;p25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7" name="Google Shape;42727;p25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8" name="Google Shape;42728;p25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9" name="Google Shape;42729;p25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0" name="Google Shape;42730;p25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1" name="Google Shape;42731;p25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2" name="Google Shape;42732;p25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3" name="Google Shape;42733;p25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4" name="Google Shape;42734;p25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5" name="Google Shape;42735;p25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6" name="Google Shape;42736;p25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7" name="Google Shape;42737;p25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8" name="Google Shape;42738;p25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9" name="Google Shape;42739;p25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0" name="Google Shape;42740;p25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1" name="Google Shape;42741;p25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2" name="Google Shape;42742;p25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3" name="Google Shape;42743;p25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4" name="Google Shape;42744;p25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5" name="Google Shape;42745;p25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6" name="Google Shape;42746;p25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7" name="Google Shape;42747;p25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8" name="Google Shape;42748;p25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9" name="Google Shape;42749;p25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0" name="Google Shape;42750;p25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1" name="Google Shape;42751;p25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2" name="Google Shape;42752;p25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3" name="Google Shape;42753;p25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4" name="Google Shape;42754;p25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5" name="Google Shape;42755;p25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6" name="Google Shape;42756;p25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7" name="Google Shape;42757;p25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8" name="Google Shape;42758;p25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9" name="Google Shape;42759;p25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0" name="Google Shape;42760;p25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1" name="Google Shape;42761;p25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2" name="Google Shape;42762;p25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3" name="Google Shape;42763;p25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4" name="Google Shape;42764;p25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5" name="Google Shape;42765;p25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6" name="Google Shape;42766;p25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7" name="Google Shape;42767;p25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8" name="Google Shape;42768;p25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9" name="Google Shape;42769;p25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0" name="Google Shape;42770;p25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1" name="Google Shape;42771;p25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2" name="Google Shape;42772;p25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3" name="Google Shape;42773;p25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4" name="Google Shape;42774;p25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5" name="Google Shape;42775;p25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6" name="Google Shape;42776;p25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7" name="Google Shape;42777;p25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8" name="Google Shape;42778;p25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9" name="Google Shape;42779;p25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0" name="Google Shape;42780;p25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1" name="Google Shape;42781;p25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2" name="Google Shape;42782;p25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3" name="Google Shape;42783;p25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4" name="Google Shape;42784;p25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5" name="Google Shape;42785;p25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6" name="Google Shape;42786;p25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7" name="Google Shape;42787;p25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8" name="Google Shape;42788;p25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9" name="Google Shape;42789;p25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0" name="Google Shape;42790;p25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1" name="Google Shape;42791;p25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2" name="Google Shape;42792;p25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3" name="Google Shape;42793;p25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4" name="Google Shape;42794;p25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5" name="Google Shape;42795;p25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6" name="Google Shape;42796;p25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7" name="Google Shape;42797;p25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8" name="Google Shape;42798;p25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9" name="Google Shape;42799;p25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0" name="Google Shape;42800;p25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1" name="Google Shape;42801;p25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2" name="Google Shape;42802;p25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3" name="Google Shape;42803;p25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4" name="Google Shape;42804;p25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5" name="Google Shape;42805;p25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6" name="Google Shape;42806;p25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7" name="Google Shape;42807;p25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8" name="Google Shape;42808;p25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9" name="Google Shape;42809;p25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0" name="Google Shape;42810;p25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1" name="Google Shape;42811;p25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2" name="Google Shape;42812;p25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3" name="Google Shape;42813;p25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4" name="Google Shape;42814;p25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5" name="Google Shape;42815;p25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6" name="Google Shape;42816;p25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7" name="Google Shape;42817;p25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8" name="Google Shape;42818;p25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9" name="Google Shape;42819;p25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0" name="Google Shape;42820;p25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1" name="Google Shape;42821;p25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2" name="Google Shape;42822;p25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3" name="Google Shape;42823;p25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4" name="Google Shape;42824;p25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5" name="Google Shape;42825;p25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6" name="Google Shape;42826;p25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7" name="Google Shape;42827;p25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8" name="Google Shape;42828;p25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9" name="Google Shape;42829;p25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0" name="Google Shape;42830;p25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1" name="Google Shape;42831;p25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2" name="Google Shape;42832;p25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3" name="Google Shape;42833;p25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4" name="Google Shape;42834;p25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5" name="Google Shape;42835;p25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6" name="Google Shape;42836;p25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7" name="Google Shape;42837;p25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8" name="Google Shape;42838;p25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9" name="Google Shape;42839;p25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0" name="Google Shape;42840;p25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1" name="Google Shape;42841;p25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2" name="Google Shape;42842;p25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3" name="Google Shape;42843;p25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4" name="Google Shape;42844;p25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5" name="Google Shape;42845;p25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6" name="Google Shape;42846;p25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7" name="Google Shape;42847;p25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8" name="Google Shape;42848;p25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9" name="Google Shape;42849;p25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0" name="Google Shape;42850;p25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1" name="Google Shape;42851;p25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2" name="Google Shape;42852;p25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3" name="Google Shape;42853;p25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4" name="Google Shape;42854;p25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5" name="Google Shape;42855;p25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6" name="Google Shape;42856;p25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7" name="Google Shape;42857;p25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8" name="Google Shape;42858;p25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9" name="Google Shape;42859;p25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0" name="Google Shape;42860;p25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1" name="Google Shape;42861;p25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2" name="Google Shape;42862;p25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3" name="Google Shape;42863;p25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4" name="Google Shape;42864;p25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5" name="Google Shape;42865;p25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6" name="Google Shape;42866;p25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7" name="Google Shape;42867;p25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8" name="Google Shape;42868;p25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9" name="Google Shape;42869;p25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0" name="Google Shape;42870;p25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1" name="Google Shape;42871;p25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2" name="Google Shape;42872;p25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3" name="Google Shape;42873;p25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4" name="Google Shape;42874;p25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5" name="Google Shape;42875;p25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6" name="Google Shape;42876;p25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7" name="Google Shape;42877;p25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8" name="Google Shape;42878;p25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9" name="Google Shape;42879;p25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0" name="Google Shape;42880;p25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1" name="Google Shape;42881;p25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2" name="Google Shape;42882;p25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3" name="Google Shape;42883;p25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4" name="Google Shape;42884;p25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5" name="Google Shape;42885;p25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6" name="Google Shape;42886;p25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7" name="Google Shape;42887;p25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8" name="Google Shape;42888;p25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9" name="Google Shape;42889;p25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0" name="Google Shape;42890;p25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1" name="Google Shape;42891;p25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2" name="Google Shape;42892;p25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3" name="Google Shape;42893;p25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4" name="Google Shape;42894;p25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5" name="Google Shape;42895;p25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6" name="Google Shape;42896;p25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7" name="Google Shape;42897;p25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8" name="Google Shape;42898;p25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9" name="Google Shape;42899;p25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0" name="Google Shape;42900;p25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1" name="Google Shape;42901;p25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2" name="Google Shape;42902;p25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3" name="Google Shape;42903;p25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4" name="Google Shape;42904;p25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5" name="Google Shape;42905;p25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6" name="Google Shape;42906;p25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7" name="Google Shape;42907;p25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8" name="Google Shape;42908;p25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9" name="Google Shape;42909;p25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0" name="Google Shape;42910;p25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1" name="Google Shape;42911;p25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2" name="Google Shape;42912;p25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3" name="Google Shape;42913;p25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4" name="Google Shape;42914;p25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5" name="Google Shape;42915;p25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6" name="Google Shape;42916;p25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7" name="Google Shape;42917;p25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8" name="Google Shape;42918;p25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9" name="Google Shape;42919;p25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0" name="Google Shape;42920;p25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1" name="Google Shape;42921;p25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2" name="Google Shape;42922;p25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3" name="Google Shape;42923;p25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4" name="Google Shape;42924;p25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5" name="Google Shape;42925;p25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6" name="Google Shape;42926;p25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7" name="Google Shape;42927;p25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8" name="Google Shape;42928;p25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9" name="Google Shape;42929;p25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0" name="Google Shape;42930;p25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1" name="Google Shape;42931;p25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2" name="Google Shape;42932;p25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3" name="Google Shape;42933;p25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4" name="Google Shape;42934;p25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5" name="Google Shape;42935;p25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6" name="Google Shape;42936;p25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7" name="Google Shape;42937;p25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8" name="Google Shape;42938;p25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9" name="Google Shape;42939;p25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0" name="Google Shape;42940;p25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1" name="Google Shape;42941;p25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2" name="Google Shape;42942;p25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3" name="Google Shape;42943;p25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4" name="Google Shape;42944;p25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5" name="Google Shape;42945;p25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6" name="Google Shape;42946;p25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7" name="Google Shape;42947;p25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8" name="Google Shape;42948;p25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9" name="Google Shape;42949;p25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0" name="Google Shape;42950;p25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1" name="Google Shape;42951;p25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2" name="Google Shape;42952;p25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3" name="Google Shape;42953;p25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4" name="Google Shape;42954;p25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5" name="Google Shape;42955;p25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6" name="Google Shape;42956;p25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7" name="Google Shape;42957;p25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8" name="Google Shape;42958;p25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9" name="Google Shape;42959;p25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0" name="Google Shape;42960;p25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1" name="Google Shape;42961;p25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2" name="Google Shape;42962;p25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3" name="Google Shape;42963;p25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4" name="Google Shape;42964;p25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5" name="Google Shape;42965;p25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6" name="Google Shape;42966;p25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7" name="Google Shape;42967;p25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8" name="Google Shape;42968;p25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9" name="Google Shape;42969;p25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0" name="Google Shape;42970;p25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1" name="Google Shape;42971;p25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2" name="Google Shape;42972;p25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3" name="Google Shape;42973;p25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4" name="Google Shape;42974;p25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5" name="Google Shape;42975;p25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6" name="Google Shape;42976;p25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7" name="Google Shape;42977;p25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8" name="Google Shape;42978;p25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9" name="Google Shape;42979;p25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0" name="Google Shape;42980;p25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1" name="Google Shape;42981;p25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2" name="Google Shape;42982;p25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3" name="Google Shape;42983;p25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4" name="Google Shape;42984;p25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5" name="Google Shape;42985;p25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6" name="Google Shape;42986;p25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7" name="Google Shape;42987;p25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8" name="Google Shape;42988;p25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9" name="Google Shape;42989;p25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0" name="Google Shape;42990;p25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1" name="Google Shape;42991;p25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2" name="Google Shape;42992;p25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3" name="Google Shape;42993;p25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4" name="Google Shape;42994;p25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5" name="Google Shape;42995;p25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6" name="Google Shape;42996;p25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7" name="Google Shape;42997;p25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8" name="Google Shape;42998;p25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9" name="Google Shape;42999;p25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0" name="Google Shape;43000;p25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1" name="Google Shape;43001;p25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2" name="Google Shape;43002;p25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3" name="Google Shape;43003;p25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4" name="Google Shape;43004;p25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5" name="Google Shape;43005;p25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6" name="Google Shape;43006;p25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7" name="Google Shape;43007;p25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8" name="Google Shape;43008;p25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9" name="Google Shape;43009;p25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0" name="Google Shape;43010;p25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1" name="Google Shape;43011;p25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2" name="Google Shape;43012;p25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3" name="Google Shape;43013;p25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4" name="Google Shape;43014;p25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5" name="Google Shape;43015;p25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6" name="Google Shape;43016;p25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7" name="Google Shape;43017;p25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8" name="Google Shape;43018;p25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9" name="Google Shape;43019;p25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0" name="Google Shape;43020;p25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1" name="Google Shape;43021;p25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2" name="Google Shape;43022;p25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3" name="Google Shape;43023;p25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4" name="Google Shape;43024;p25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5" name="Google Shape;43025;p25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6" name="Google Shape;43026;p25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7" name="Google Shape;43027;p25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8" name="Google Shape;43028;p25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9" name="Google Shape;43029;p25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0" name="Google Shape;43030;p25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1" name="Google Shape;43031;p25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2" name="Google Shape;43032;p25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3" name="Google Shape;43033;p25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4" name="Google Shape;43034;p25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5" name="Google Shape;43035;p25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6" name="Google Shape;43036;p25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7" name="Google Shape;43037;p25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8" name="Google Shape;43038;p25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9" name="Google Shape;43039;p25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0" name="Google Shape;43040;p25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1" name="Google Shape;43041;p25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2" name="Google Shape;43042;p25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3" name="Google Shape;43043;p25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4" name="Google Shape;43044;p25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5" name="Google Shape;43045;p25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6" name="Google Shape;43046;p25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7" name="Google Shape;43047;p25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8" name="Google Shape;43048;p25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9" name="Google Shape;43049;p25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0" name="Google Shape;43050;p25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1" name="Google Shape;43051;p25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2" name="Google Shape;43052;p25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3" name="Google Shape;43053;p25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4" name="Google Shape;43054;p25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5" name="Google Shape;43055;p25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6" name="Google Shape;43056;p25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7" name="Google Shape;43057;p25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8" name="Google Shape;43058;p25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9" name="Google Shape;43059;p25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0" name="Google Shape;43060;p25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1" name="Google Shape;43061;p25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2" name="Google Shape;43062;p25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3" name="Google Shape;43063;p25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4" name="Google Shape;43064;p25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5" name="Google Shape;43065;p25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6" name="Google Shape;43066;p25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7" name="Google Shape;43067;p25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8" name="Google Shape;43068;p25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9" name="Google Shape;43069;p25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0" name="Google Shape;43070;p25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1" name="Google Shape;43071;p25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2" name="Google Shape;43072;p25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3" name="Google Shape;43073;p25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4" name="Google Shape;43074;p25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5" name="Google Shape;43075;p25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6" name="Google Shape;43076;p25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7" name="Google Shape;43077;p25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8" name="Google Shape;43078;p25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9" name="Google Shape;43079;p25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0" name="Google Shape;43080;p25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1" name="Google Shape;43081;p25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2" name="Google Shape;43082;p25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3" name="Google Shape;43083;p25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4" name="Google Shape;43084;p25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5" name="Google Shape;43085;p25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6" name="Google Shape;43086;p25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7" name="Google Shape;43087;p25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8" name="Google Shape;43088;p25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9" name="Google Shape;43089;p25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0" name="Google Shape;43090;p25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1" name="Google Shape;43091;p25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2" name="Google Shape;43092;p25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3" name="Google Shape;43093;p25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4" name="Google Shape;43094;p25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5" name="Google Shape;43095;p25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6" name="Google Shape;43096;p25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7" name="Google Shape;43097;p25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8" name="Google Shape;43098;p25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9" name="Google Shape;43099;p25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0" name="Google Shape;43100;p25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1" name="Google Shape;43101;p25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2" name="Google Shape;43102;p25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3" name="Google Shape;43103;p25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4" name="Google Shape;43104;p25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5" name="Google Shape;43105;p25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6" name="Google Shape;43106;p25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7" name="Google Shape;43107;p25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8" name="Google Shape;43108;p25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9" name="Google Shape;43109;p25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0" name="Google Shape;43110;p25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1" name="Google Shape;43111;p25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2" name="Google Shape;43112;p25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3" name="Google Shape;43113;p25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4" name="Google Shape;43114;p25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5" name="Google Shape;43115;p25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6" name="Google Shape;43116;p25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7" name="Google Shape;43117;p25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8" name="Google Shape;43118;p25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9" name="Google Shape;43119;p25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0" name="Google Shape;43120;p25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1" name="Google Shape;43121;p25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2" name="Google Shape;43122;p25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3" name="Google Shape;43123;p25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4" name="Google Shape;43124;p25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5" name="Google Shape;43125;p25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6" name="Google Shape;43126;p25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7" name="Google Shape;43127;p25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8" name="Google Shape;43128;p25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9" name="Google Shape;43129;p25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0" name="Google Shape;43130;p25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1" name="Google Shape;43131;p25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2" name="Google Shape;43132;p25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3" name="Google Shape;43133;p25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4" name="Google Shape;43134;p25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5" name="Google Shape;43135;p25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6" name="Google Shape;43136;p25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7" name="Google Shape;43137;p25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8" name="Google Shape;43138;p25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9" name="Google Shape;43139;p25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0" name="Google Shape;43140;p25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1" name="Google Shape;43141;p25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2" name="Google Shape;43142;p25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3" name="Google Shape;43143;p25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4" name="Google Shape;43144;p25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5" name="Google Shape;43145;p25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6" name="Google Shape;43146;p25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7" name="Google Shape;43147;p25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8" name="Google Shape;43148;p25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9" name="Google Shape;43149;p25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0" name="Google Shape;43150;p25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1" name="Google Shape;43151;p25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2" name="Google Shape;43152;p25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3" name="Google Shape;43153;p25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4" name="Google Shape;43154;p25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5" name="Google Shape;43155;p25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6" name="Google Shape;43156;p25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7" name="Google Shape;43157;p25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8" name="Google Shape;43158;p25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9" name="Google Shape;43159;p25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0" name="Google Shape;43160;p25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1" name="Google Shape;43161;p25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2" name="Google Shape;43162;p25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3" name="Google Shape;43163;p25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4" name="Google Shape;43164;p25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5" name="Google Shape;43165;p25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6" name="Google Shape;43166;p25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7" name="Google Shape;43167;p25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8" name="Google Shape;43168;p25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9" name="Google Shape;43169;p25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0" name="Google Shape;43170;p25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1" name="Google Shape;43171;p25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2" name="Google Shape;43172;p25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3" name="Google Shape;43173;p25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4" name="Google Shape;43174;p25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5" name="Google Shape;43175;p25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6" name="Google Shape;43176;p25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7" name="Google Shape;43177;p25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8" name="Google Shape;43178;p25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9" name="Google Shape;43179;p25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0" name="Google Shape;43180;p25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1" name="Google Shape;43181;p25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2" name="Google Shape;43182;p25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3" name="Google Shape;43183;p25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4" name="Google Shape;43184;p25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5" name="Google Shape;43185;p25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6" name="Google Shape;43186;p25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7" name="Google Shape;43187;p25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8" name="Google Shape;43188;p25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9" name="Google Shape;43189;p25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0" name="Google Shape;43190;p25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1" name="Google Shape;43191;p25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2" name="Google Shape;43192;p25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3" name="Google Shape;43193;p25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4" name="Google Shape;43194;p25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5" name="Google Shape;43195;p25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6" name="Google Shape;43196;p25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7" name="Google Shape;43197;p25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8" name="Google Shape;43198;p25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9" name="Google Shape;43199;p25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0" name="Google Shape;43200;p25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1" name="Google Shape;43201;p25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2" name="Google Shape;43202;p25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3" name="Google Shape;43203;p25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4" name="Google Shape;43204;p25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5" name="Google Shape;43205;p25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6" name="Google Shape;43206;p25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7" name="Google Shape;43207;p25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8" name="Google Shape;43208;p25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9" name="Google Shape;43209;p25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0" name="Google Shape;43210;p25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1" name="Google Shape;43211;p25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2" name="Google Shape;43212;p25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3" name="Google Shape;43213;p25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4" name="Google Shape;43214;p25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5" name="Google Shape;43215;p25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6" name="Google Shape;43216;p25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7" name="Google Shape;43217;p25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8" name="Google Shape;43218;p25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9" name="Google Shape;43219;p25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0" name="Google Shape;43220;p25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1" name="Google Shape;43221;p25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2" name="Google Shape;43222;p25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3" name="Google Shape;43223;p25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4" name="Google Shape;43224;p25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5" name="Google Shape;43225;p25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6" name="Google Shape;43226;p25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7" name="Google Shape;43227;p25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8" name="Google Shape;43228;p25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9" name="Google Shape;43229;p25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0" name="Google Shape;43230;p25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1" name="Google Shape;43231;p25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2" name="Google Shape;43232;p25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3" name="Google Shape;43233;p25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4" name="Google Shape;43234;p25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5" name="Google Shape;43235;p25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6" name="Google Shape;43236;p25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7" name="Google Shape;43237;p25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8" name="Google Shape;43238;p25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9" name="Google Shape;43239;p25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0" name="Google Shape;43240;p25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1" name="Google Shape;43241;p25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2" name="Google Shape;43242;p25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3" name="Google Shape;43243;p25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4" name="Google Shape;43244;p25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5" name="Google Shape;43245;p25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6" name="Google Shape;43246;p25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7" name="Google Shape;43247;p25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8" name="Google Shape;43248;p25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9" name="Google Shape;43249;p25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0" name="Google Shape;43250;p25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1" name="Google Shape;43251;p25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2" name="Google Shape;43252;p25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3" name="Google Shape;43253;p25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4" name="Google Shape;43254;p25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5" name="Google Shape;43255;p25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6" name="Google Shape;43256;p25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7" name="Google Shape;43257;p25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8" name="Google Shape;43258;p25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9" name="Google Shape;43259;p25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0" name="Google Shape;43260;p25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1" name="Google Shape;43261;p25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2" name="Google Shape;43262;p25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3" name="Google Shape;43263;p25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4" name="Google Shape;43264;p25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5" name="Google Shape;43265;p25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6" name="Google Shape;43266;p25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7" name="Google Shape;43267;p25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8" name="Google Shape;43268;p25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9" name="Google Shape;43269;p25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0" name="Google Shape;43270;p25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1" name="Google Shape;43271;p25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2" name="Google Shape;43272;p25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3" name="Google Shape;43273;p25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4" name="Google Shape;43274;p25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5" name="Google Shape;43275;p25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6" name="Google Shape;43276;p25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7" name="Google Shape;43277;p25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8" name="Google Shape;43278;p25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9" name="Google Shape;43279;p25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0" name="Google Shape;43280;p25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1" name="Google Shape;43281;p25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2" name="Google Shape;43282;p25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3" name="Google Shape;43283;p25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4" name="Google Shape;43284;p25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5" name="Google Shape;43285;p25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6" name="Google Shape;43286;p25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7" name="Google Shape;43287;p25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8" name="Google Shape;43288;p25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9" name="Google Shape;43289;p25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0" name="Google Shape;43290;p25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1" name="Google Shape;43291;p25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2" name="Google Shape;43292;p25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3" name="Google Shape;43293;p25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4" name="Google Shape;43294;p25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5" name="Google Shape;43295;p25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6" name="Google Shape;43296;p25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7" name="Google Shape;43297;p25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8" name="Google Shape;43298;p25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9" name="Google Shape;43299;p25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0" name="Google Shape;43300;p25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1" name="Google Shape;43301;p25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2" name="Google Shape;43302;p25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3" name="Google Shape;43303;p25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4" name="Google Shape;43304;p25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5" name="Google Shape;43305;p25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6" name="Google Shape;43306;p25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7" name="Google Shape;43307;p25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8" name="Google Shape;43308;p25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9" name="Google Shape;43309;p25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0" name="Google Shape;43310;p25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1" name="Google Shape;43311;p25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2" name="Google Shape;43312;p25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3" name="Google Shape;43313;p25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4" name="Google Shape;43314;p25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5" name="Google Shape;43315;p25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6" name="Google Shape;43316;p25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7" name="Google Shape;43317;p25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8" name="Google Shape;43318;p25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9" name="Google Shape;43319;p25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0" name="Google Shape;43320;p25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1" name="Google Shape;43321;p25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2" name="Google Shape;43322;p25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3" name="Google Shape;43323;p25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4" name="Google Shape;43324;p25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5" name="Google Shape;43325;p25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6" name="Google Shape;43326;p25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7" name="Google Shape;43327;p25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8" name="Google Shape;43328;p25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9" name="Google Shape;43329;p25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0" name="Google Shape;43330;p25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1" name="Google Shape;43331;p25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2" name="Google Shape;43332;p25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3" name="Google Shape;43333;p25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4" name="Google Shape;43334;p25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5" name="Google Shape;43335;p25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6" name="Google Shape;43336;p25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7" name="Google Shape;43337;p25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8" name="Google Shape;43338;p25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9" name="Google Shape;43339;p25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0" name="Google Shape;43340;p25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1" name="Google Shape;43341;p25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2" name="Google Shape;43342;p25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3" name="Google Shape;43343;p25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4" name="Google Shape;43344;p25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5" name="Google Shape;43345;p25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6" name="Google Shape;43346;p25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7" name="Google Shape;43347;p25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8" name="Google Shape;43348;p25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9" name="Google Shape;43349;p25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0" name="Google Shape;43350;p25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1" name="Google Shape;43351;p25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2" name="Google Shape;43352;p25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3" name="Google Shape;43353;p25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4" name="Google Shape;43354;p25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5" name="Google Shape;43355;p25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6" name="Google Shape;43356;p25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7" name="Google Shape;43357;p25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8" name="Google Shape;43358;p25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9" name="Google Shape;43359;p25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0" name="Google Shape;43360;p25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1" name="Google Shape;43361;p25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2" name="Google Shape;43362;p25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3" name="Google Shape;43363;p25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4" name="Google Shape;43364;p25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5" name="Google Shape;43365;p25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6" name="Google Shape;43366;p25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7" name="Google Shape;43367;p25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8" name="Google Shape;43368;p25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9" name="Google Shape;43369;p25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0" name="Google Shape;43370;p25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1" name="Google Shape;43371;p25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2" name="Google Shape;43372;p25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3" name="Google Shape;43373;p25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4" name="Google Shape;43374;p25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5" name="Google Shape;43375;p25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6" name="Google Shape;43376;p25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7" name="Google Shape;43377;p25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8" name="Google Shape;43378;p25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9" name="Google Shape;43379;p25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0" name="Google Shape;43380;p25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1" name="Google Shape;43381;p25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2" name="Google Shape;43382;p25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3" name="Google Shape;43383;p25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4" name="Google Shape;43384;p25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5" name="Google Shape;43385;p25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6" name="Google Shape;43386;p25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7" name="Google Shape;43387;p25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8" name="Google Shape;43388;p25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9" name="Google Shape;43389;p25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0" name="Google Shape;43390;p25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1" name="Google Shape;43391;p25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2" name="Google Shape;43392;p25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3" name="Google Shape;43393;p25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4" name="Google Shape;43394;p25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5" name="Google Shape;43395;p25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6" name="Google Shape;43396;p25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7" name="Google Shape;43397;p25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8" name="Google Shape;43398;p25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9" name="Google Shape;43399;p25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0" name="Google Shape;43400;p25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1" name="Google Shape;43401;p25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2" name="Google Shape;43402;p25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3" name="Google Shape;43403;p25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4" name="Google Shape;43404;p25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5" name="Google Shape;43405;p25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6" name="Google Shape;43406;p25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7" name="Google Shape;43407;p25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8" name="Google Shape;43408;p25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9" name="Google Shape;43409;p25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0" name="Google Shape;43410;p25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1" name="Google Shape;43411;p25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2" name="Google Shape;43412;p25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3" name="Google Shape;43413;p25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4" name="Google Shape;43414;p25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5" name="Google Shape;43415;p25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6" name="Google Shape;43416;p25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7" name="Google Shape;43417;p25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8" name="Google Shape;43418;p25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9" name="Google Shape;43419;p25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0" name="Google Shape;43420;p25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1" name="Google Shape;43421;p25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2" name="Google Shape;43422;p25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3" name="Google Shape;43423;p25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4" name="Google Shape;43424;p25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5" name="Google Shape;43425;p25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6" name="Google Shape;43426;p25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7" name="Google Shape;43427;p25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8" name="Google Shape;43428;p25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9" name="Google Shape;43429;p25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0" name="Google Shape;43430;p25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1" name="Google Shape;43431;p25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2" name="Google Shape;43432;p25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3" name="Google Shape;43433;p25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4" name="Google Shape;43434;p25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5" name="Google Shape;43435;p25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6" name="Google Shape;43436;p25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7" name="Google Shape;43437;p25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8" name="Google Shape;43438;p25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9" name="Google Shape;43439;p25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0" name="Google Shape;43440;p25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1" name="Google Shape;43441;p25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2" name="Google Shape;43442;p25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3" name="Google Shape;43443;p25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4" name="Google Shape;43444;p25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5" name="Google Shape;43445;p25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6" name="Google Shape;43446;p25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7" name="Google Shape;43447;p25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8" name="Google Shape;43448;p25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9" name="Google Shape;43449;p25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0" name="Google Shape;43450;p25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1" name="Google Shape;43451;p25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2" name="Google Shape;43452;p25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3" name="Google Shape;43453;p25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4" name="Google Shape;43454;p25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5" name="Google Shape;43455;p25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6" name="Google Shape;43456;p25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7" name="Google Shape;43457;p25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8" name="Google Shape;43458;p25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9" name="Google Shape;43459;p25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0" name="Google Shape;43460;p25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1" name="Google Shape;43461;p25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2" name="Google Shape;43462;p25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3" name="Google Shape;43463;p25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4" name="Google Shape;43464;p25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5" name="Google Shape;43465;p25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6" name="Google Shape;43466;p25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7" name="Google Shape;43467;p25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8" name="Google Shape;43468;p25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9" name="Google Shape;43469;p25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0" name="Google Shape;43470;p25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1" name="Google Shape;43471;p25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2" name="Google Shape;43472;p25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3" name="Google Shape;43473;p25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4" name="Google Shape;43474;p25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5" name="Google Shape;43475;p25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6" name="Google Shape;43476;p25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7" name="Google Shape;43477;p25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8" name="Google Shape;43478;p25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9" name="Google Shape;43479;p25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0" name="Google Shape;43480;p25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1" name="Google Shape;43481;p25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2" name="Google Shape;43482;p25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3" name="Google Shape;43483;p25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4" name="Google Shape;43484;p25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5" name="Google Shape;43485;p25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6" name="Google Shape;43486;p25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7" name="Google Shape;43487;p25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8" name="Google Shape;43488;p25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9" name="Google Shape;43489;p25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0" name="Google Shape;43490;p25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1" name="Google Shape;43491;p25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2" name="Google Shape;43492;p25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3" name="Google Shape;43493;p25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4" name="Google Shape;43494;p25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5" name="Google Shape;43495;p25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6" name="Google Shape;43496;p25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7" name="Google Shape;43497;p25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8" name="Google Shape;43498;p25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9" name="Google Shape;43499;p25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0" name="Google Shape;43500;p25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1" name="Google Shape;43501;p25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2" name="Google Shape;43502;p25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3" name="Google Shape;43503;p25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4" name="Google Shape;43504;p25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5" name="Google Shape;43505;p25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6" name="Google Shape;43506;p25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7" name="Google Shape;43507;p25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8" name="Google Shape;43508;p25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9" name="Google Shape;43509;p25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0" name="Google Shape;43510;p25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1" name="Google Shape;43511;p25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2" name="Google Shape;43512;p25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3" name="Google Shape;43513;p25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4" name="Google Shape;43514;p25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5" name="Google Shape;43515;p25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6" name="Google Shape;43516;p25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7" name="Google Shape;43517;p25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8" name="Google Shape;43518;p25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9" name="Google Shape;43519;p25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0" name="Google Shape;43520;p25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1" name="Google Shape;43521;p25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2" name="Google Shape;43522;p25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3" name="Google Shape;43523;p25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4" name="Google Shape;43524;p25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5" name="Google Shape;43525;p25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6" name="Google Shape;43526;p25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7" name="Google Shape;43527;p25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8" name="Google Shape;43528;p25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9" name="Google Shape;43529;p25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0" name="Google Shape;43530;p25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1" name="Google Shape;43531;p25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2" name="Google Shape;43532;p25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3" name="Google Shape;43533;p25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4" name="Google Shape;43534;p25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5" name="Google Shape;43535;p25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6" name="Google Shape;43536;p25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7" name="Google Shape;43537;p25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8" name="Google Shape;43538;p25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9" name="Google Shape;43539;p25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0" name="Google Shape;43540;p25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1" name="Google Shape;43541;p25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2" name="Google Shape;43542;p25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3" name="Google Shape;43543;p25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4" name="Google Shape;43544;p25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5" name="Google Shape;43545;p25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6" name="Google Shape;43546;p25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7" name="Google Shape;43547;p25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8" name="Google Shape;43548;p25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9" name="Google Shape;43549;p25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0" name="Google Shape;43550;p25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1" name="Google Shape;43551;p25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2" name="Google Shape;43552;p25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3" name="Google Shape;43553;p25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4" name="Google Shape;43554;p25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5" name="Google Shape;43555;p25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6" name="Google Shape;43556;p25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7" name="Google Shape;43557;p25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8" name="Google Shape;43558;p25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9" name="Google Shape;43559;p25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0" name="Google Shape;43560;p25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1" name="Google Shape;43561;p25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2" name="Google Shape;43562;p25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3" name="Google Shape;43563;p25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4" name="Google Shape;43564;p25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5" name="Google Shape;43565;p25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6" name="Google Shape;43566;p25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7" name="Google Shape;43567;p25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8" name="Google Shape;43568;p25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9" name="Google Shape;43569;p25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0" name="Google Shape;43570;p25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1" name="Google Shape;43571;p25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2" name="Google Shape;43572;p25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3" name="Google Shape;43573;p25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4" name="Google Shape;43574;p25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5" name="Google Shape;43575;p25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6" name="Google Shape;43576;p25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7" name="Google Shape;43577;p25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8" name="Google Shape;43578;p25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9" name="Google Shape;43579;p25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0" name="Google Shape;43580;p25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1" name="Google Shape;43581;p25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2" name="Google Shape;43582;p25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3" name="Google Shape;43583;p25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4" name="Google Shape;43584;p25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5" name="Google Shape;43585;p25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6" name="Google Shape;43586;p25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7" name="Google Shape;43587;p25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8" name="Google Shape;43588;p25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9" name="Google Shape;43589;p25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0" name="Google Shape;43590;p25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1" name="Google Shape;43591;p25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2" name="Google Shape;43592;p25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3" name="Google Shape;43593;p25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4" name="Google Shape;43594;p25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5" name="Google Shape;43595;p25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6" name="Google Shape;43596;p25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7" name="Google Shape;43597;p25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8" name="Google Shape;43598;p25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9" name="Google Shape;43599;p25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0" name="Google Shape;43600;p25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1" name="Google Shape;43601;p25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2" name="Google Shape;43602;p25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3" name="Google Shape;43603;p25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4" name="Google Shape;43604;p25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5" name="Google Shape;43605;p25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6" name="Google Shape;43606;p25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7" name="Google Shape;43607;p25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8" name="Google Shape;43608;p25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9" name="Google Shape;43609;p25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0" name="Google Shape;43610;p25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1" name="Google Shape;43611;p25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2" name="Google Shape;43612;p25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3" name="Google Shape;43613;p25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4" name="Google Shape;43614;p25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5" name="Google Shape;43615;p25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6" name="Google Shape;43616;p25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7" name="Google Shape;43617;p25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8" name="Google Shape;43618;p25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9" name="Google Shape;43619;p25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0" name="Google Shape;43620;p25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1" name="Google Shape;43621;p25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2" name="Google Shape;43622;p25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3" name="Google Shape;43623;p25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4" name="Google Shape;43624;p25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5" name="Google Shape;43625;p25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6" name="Google Shape;43626;p25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7" name="Google Shape;43627;p25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8" name="Google Shape;43628;p25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9" name="Google Shape;43629;p25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0" name="Google Shape;43630;p25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1" name="Google Shape;43631;p25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2" name="Google Shape;43632;p25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3" name="Google Shape;43633;p25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4" name="Google Shape;43634;p25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5" name="Google Shape;43635;p25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6" name="Google Shape;43636;p25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7" name="Google Shape;43637;p25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8" name="Google Shape;43638;p25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9" name="Google Shape;43639;p25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0" name="Google Shape;43640;p25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1" name="Google Shape;43641;p25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2" name="Google Shape;43642;p25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3" name="Google Shape;43643;p25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4" name="Google Shape;43644;p25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5" name="Google Shape;43645;p25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6" name="Google Shape;43646;p25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7" name="Google Shape;43647;p25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8" name="Google Shape;43648;p25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9" name="Google Shape;43649;p25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0" name="Google Shape;43650;p25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1" name="Google Shape;43651;p25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2" name="Google Shape;43652;p25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3" name="Google Shape;43653;p25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4" name="Google Shape;43654;p25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5" name="Google Shape;43655;p25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6" name="Google Shape;43656;p25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7" name="Google Shape;43657;p25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8" name="Google Shape;43658;p25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9" name="Google Shape;43659;p25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0" name="Google Shape;43660;p25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1" name="Google Shape;43661;p25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2" name="Google Shape;43662;p25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3" name="Google Shape;43663;p25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4" name="Google Shape;43664;p25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5" name="Google Shape;43665;p25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6" name="Google Shape;43666;p25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7" name="Google Shape;43667;p25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8" name="Google Shape;43668;p25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9" name="Google Shape;43669;p25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0" name="Google Shape;43670;p25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1" name="Google Shape;43671;p25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2" name="Google Shape;43672;p25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3" name="Google Shape;43673;p25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4" name="Google Shape;43674;p25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5" name="Google Shape;43675;p25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6" name="Google Shape;43676;p25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7" name="Google Shape;43677;p25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8" name="Google Shape;43678;p25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9" name="Google Shape;43679;p25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0" name="Google Shape;43680;p25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1" name="Google Shape;43681;p25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2" name="Google Shape;43682;p25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3" name="Google Shape;43683;p25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4" name="Google Shape;43684;p25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5" name="Google Shape;43685;p25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6" name="Google Shape;43686;p25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7" name="Google Shape;43687;p25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8" name="Google Shape;43688;p25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9" name="Google Shape;43689;p25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0" name="Google Shape;43690;p25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1" name="Google Shape;43691;p25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2" name="Google Shape;43692;p25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3" name="Google Shape;43693;p25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4" name="Google Shape;43694;p25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5" name="Google Shape;43695;p25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6" name="Google Shape;43696;p25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7" name="Google Shape;43697;p25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8" name="Google Shape;43698;p25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9" name="Google Shape;43699;p25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0" name="Google Shape;43700;p25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1" name="Google Shape;43701;p25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2" name="Google Shape;43702;p25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3" name="Google Shape;43703;p25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4" name="Google Shape;43704;p25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5" name="Google Shape;43705;p25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6" name="Google Shape;43706;p25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7" name="Google Shape;43707;p25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8" name="Google Shape;43708;p25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9" name="Google Shape;43709;p25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0" name="Google Shape;43710;p25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1" name="Google Shape;43711;p25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2" name="Google Shape;43712;p25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3" name="Google Shape;43713;p25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4" name="Google Shape;43714;p25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5" name="Google Shape;43715;p25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6" name="Google Shape;43716;p25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7" name="Google Shape;43717;p25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8" name="Google Shape;43718;p25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9" name="Google Shape;43719;p25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0" name="Google Shape;43720;p25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1" name="Google Shape;43721;p25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2" name="Google Shape;43722;p25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3" name="Google Shape;43723;p25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4" name="Google Shape;43724;p25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5" name="Google Shape;43725;p25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6" name="Google Shape;43726;p25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7" name="Google Shape;43727;p25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8" name="Google Shape;43728;p25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9" name="Google Shape;43729;p25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0" name="Google Shape;43730;p25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1" name="Google Shape;43731;p25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2" name="Google Shape;43732;p25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3" name="Google Shape;43733;p25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4" name="Google Shape;43734;p25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5" name="Google Shape;43735;p25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6" name="Google Shape;43736;p25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7" name="Google Shape;43737;p25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8" name="Google Shape;43738;p25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9" name="Google Shape;43739;p25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0" name="Google Shape;43740;p25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1" name="Google Shape;43741;p25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2" name="Google Shape;43742;p25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3" name="Google Shape;43743;p25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4" name="Google Shape;43744;p25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5" name="Google Shape;43745;p25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6" name="Google Shape;43746;p25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7" name="Google Shape;43747;p25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8" name="Google Shape;43748;p25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9" name="Google Shape;43749;p25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0" name="Google Shape;43750;p25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1" name="Google Shape;43751;p25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2" name="Google Shape;43752;p25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3" name="Google Shape;43753;p25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4" name="Google Shape;43754;p25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5" name="Google Shape;43755;p25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6" name="Google Shape;43756;p25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7" name="Google Shape;43757;p25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8" name="Google Shape;43758;p25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9" name="Google Shape;43759;p25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0" name="Google Shape;43760;p25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1" name="Google Shape;43761;p25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2" name="Google Shape;43762;p25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3" name="Google Shape;43763;p25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4" name="Google Shape;43764;p25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5" name="Google Shape;43765;p25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6" name="Google Shape;43766;p25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7" name="Google Shape;43767;p25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8" name="Google Shape;43768;p25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9" name="Google Shape;43769;p25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0" name="Google Shape;43770;p25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1" name="Google Shape;43771;p25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2" name="Google Shape;43772;p25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3" name="Google Shape;43773;p25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4" name="Google Shape;43774;p25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5" name="Google Shape;43775;p25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6" name="Google Shape;43776;p25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7" name="Google Shape;43777;p25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8" name="Google Shape;43778;p25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9" name="Google Shape;43779;p25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0" name="Google Shape;43780;p25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1" name="Google Shape;43781;p25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2" name="Google Shape;43782;p25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3" name="Google Shape;43783;p25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4" name="Google Shape;43784;p25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5" name="Google Shape;43785;p25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6" name="Google Shape;43786;p25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7" name="Google Shape;43787;p25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8" name="Google Shape;43788;p25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9" name="Google Shape;43789;p25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0" name="Google Shape;43790;p25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1" name="Google Shape;43791;p25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2" name="Google Shape;43792;p25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3" name="Google Shape;43793;p25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4" name="Google Shape;43794;p25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5" name="Google Shape;43795;p25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6" name="Google Shape;43796;p25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7" name="Google Shape;43797;p25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8" name="Google Shape;43798;p25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9" name="Google Shape;43799;p25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0" name="Google Shape;43800;p25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1" name="Google Shape;43801;p25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2" name="Google Shape;43802;p25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3" name="Google Shape;43803;p25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4" name="Google Shape;43804;p25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5" name="Google Shape;43805;p25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6" name="Google Shape;43806;p25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7" name="Google Shape;43807;p25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8" name="Google Shape;43808;p25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9" name="Google Shape;43809;p25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0" name="Google Shape;43810;p25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1" name="Google Shape;43811;p25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2" name="Google Shape;43812;p25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3" name="Google Shape;43813;p25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4" name="Google Shape;43814;p25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5" name="Google Shape;43815;p25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6" name="Google Shape;43816;p25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7" name="Google Shape;43817;p25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8" name="Google Shape;43818;p25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9" name="Google Shape;43819;p25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0" name="Google Shape;43820;p25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1" name="Google Shape;43821;p25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2" name="Google Shape;43822;p25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3" name="Google Shape;43823;p25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4" name="Google Shape;43824;p25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5" name="Google Shape;43825;p25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6" name="Google Shape;43826;p25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7" name="Google Shape;43827;p25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8" name="Google Shape;43828;p25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9" name="Google Shape;43829;p25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0" name="Google Shape;43830;p25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1" name="Google Shape;43831;p25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2" name="Google Shape;43832;p25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3" name="Google Shape;43833;p25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4" name="Google Shape;43834;p25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5" name="Google Shape;43835;p25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6" name="Google Shape;43836;p25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7" name="Google Shape;43837;p25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8" name="Google Shape;43838;p25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9" name="Google Shape;43839;p25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0" name="Google Shape;43840;p25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1" name="Google Shape;43841;p25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2" name="Google Shape;43842;p25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3" name="Google Shape;43843;p25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4" name="Google Shape;43844;p25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5" name="Google Shape;43845;p25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6" name="Google Shape;43846;p25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7" name="Google Shape;43847;p25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8" name="Google Shape;43848;p25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9" name="Google Shape;43849;p25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0" name="Google Shape;43850;p25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1" name="Google Shape;43851;p25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2" name="Google Shape;43852;p25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3" name="Google Shape;43853;p25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4" name="Google Shape;43854;p25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5" name="Google Shape;43855;p25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6" name="Google Shape;43856;p25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7" name="Google Shape;43857;p25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8" name="Google Shape;43858;p25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9" name="Google Shape;43859;p25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0" name="Google Shape;43860;p25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1" name="Google Shape;43861;p25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2" name="Google Shape;43862;p25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3" name="Google Shape;43863;p25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4" name="Google Shape;43864;p25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5" name="Google Shape;43865;p25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6" name="Google Shape;43866;p25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7" name="Google Shape;43867;p25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8" name="Google Shape;43868;p25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9" name="Google Shape;43869;p25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0" name="Google Shape;43870;p25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1" name="Google Shape;43871;p25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2" name="Google Shape;43872;p25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3" name="Google Shape;43873;p25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4" name="Google Shape;43874;p25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5" name="Google Shape;43875;p25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6" name="Google Shape;43876;p25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7" name="Google Shape;43877;p25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8" name="Google Shape;43878;p25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9" name="Google Shape;43879;p25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0" name="Google Shape;43880;p25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1" name="Google Shape;43881;p25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2" name="Google Shape;43882;p25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3" name="Google Shape;43883;p25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4" name="Google Shape;43884;p25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5" name="Google Shape;43885;p25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6" name="Google Shape;43886;p25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7" name="Google Shape;43887;p25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8" name="Google Shape;43888;p25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9" name="Google Shape;43889;p25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0" name="Google Shape;43890;p25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1" name="Google Shape;43891;p25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2" name="Google Shape;43892;p25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3" name="Google Shape;43893;p25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4" name="Google Shape;43894;p25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5" name="Google Shape;43895;p25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6" name="Google Shape;43896;p25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7" name="Google Shape;43897;p25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8" name="Google Shape;43898;p25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9" name="Google Shape;43899;p25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0" name="Google Shape;43900;p25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1" name="Google Shape;43901;p25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2" name="Google Shape;43902;p25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3" name="Google Shape;43903;p25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4" name="Google Shape;43904;p25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5" name="Google Shape;43905;p25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6" name="Google Shape;43906;p25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7" name="Google Shape;43907;p25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8" name="Google Shape;43908;p25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9" name="Google Shape;43909;p25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0" name="Google Shape;43910;p25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1" name="Google Shape;43911;p25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2" name="Google Shape;43912;p25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3" name="Google Shape;43913;p25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4" name="Google Shape;43914;p25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5" name="Google Shape;43915;p25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6" name="Google Shape;43916;p25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7" name="Google Shape;43917;p25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8" name="Google Shape;43918;p25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9" name="Google Shape;43919;p25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0" name="Google Shape;43920;p25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1" name="Google Shape;43921;p25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2" name="Google Shape;43922;p25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3" name="Google Shape;43923;p25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4" name="Google Shape;43924;p25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5" name="Google Shape;43925;p25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6" name="Google Shape;43926;p25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7" name="Google Shape;43927;p25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8" name="Google Shape;43928;p25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9" name="Google Shape;43929;p25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0" name="Google Shape;43930;p25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1" name="Google Shape;43931;p25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2" name="Google Shape;43932;p25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3" name="Google Shape;43933;p25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4" name="Google Shape;43934;p25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5" name="Google Shape;43935;p25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6" name="Google Shape;43936;p25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7" name="Google Shape;43937;p25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8" name="Google Shape;43938;p25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9" name="Google Shape;43939;p25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0" name="Google Shape;43940;p25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1" name="Google Shape;43941;p25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2" name="Google Shape;43942;p25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3" name="Google Shape;43943;p25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4" name="Google Shape;43944;p25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5" name="Google Shape;43945;p25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6" name="Google Shape;43946;p25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7" name="Google Shape;43947;p25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8" name="Google Shape;43948;p25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9" name="Google Shape;43949;p25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0" name="Google Shape;43950;p25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1" name="Google Shape;43951;p25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2" name="Google Shape;43952;p25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3" name="Google Shape;43953;p25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4" name="Google Shape;43954;p25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5" name="Google Shape;43955;p25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6" name="Google Shape;43956;p25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7" name="Google Shape;43957;p25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8" name="Google Shape;43958;p25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9" name="Google Shape;43959;p25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0" name="Google Shape;43960;p25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1" name="Google Shape;43961;p25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2" name="Google Shape;43962;p25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3" name="Google Shape;43963;p25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4" name="Google Shape;43964;p25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5" name="Google Shape;43965;p25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6" name="Google Shape;43966;p25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7" name="Google Shape;43967;p25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8" name="Google Shape;43968;p25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9" name="Google Shape;43969;p25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0" name="Google Shape;43970;p25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1" name="Google Shape;43971;p25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2" name="Google Shape;43972;p25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3" name="Google Shape;43973;p25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4" name="Google Shape;43974;p25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5" name="Google Shape;43975;p25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6" name="Google Shape;43976;p25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7" name="Google Shape;43977;p25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8" name="Google Shape;43978;p25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9" name="Google Shape;43979;p25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0" name="Google Shape;43980;p25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1" name="Google Shape;43981;p25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2" name="Google Shape;43982;p25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3" name="Google Shape;43983;p25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4" name="Google Shape;43984;p25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5" name="Google Shape;43985;p25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6" name="Google Shape;43986;p25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7" name="Google Shape;43987;p25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8" name="Google Shape;43988;p25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9" name="Google Shape;43989;p25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0" name="Google Shape;43990;p25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1" name="Google Shape;43991;p25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2" name="Google Shape;43992;p25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3" name="Google Shape;43993;p25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4" name="Google Shape;43994;p25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5" name="Google Shape;43995;p25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6" name="Google Shape;43996;p25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7" name="Google Shape;43997;p25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8" name="Google Shape;43998;p25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9" name="Google Shape;43999;p25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0" name="Google Shape;44000;p25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1" name="Google Shape;44001;p25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2" name="Google Shape;44002;p25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3" name="Google Shape;44003;p25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4" name="Google Shape;44004;p25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5" name="Google Shape;44005;p25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6" name="Google Shape;44006;p25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7" name="Google Shape;44007;p25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8" name="Google Shape;44008;p25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9" name="Google Shape;44009;p25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0" name="Google Shape;44010;p25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1" name="Google Shape;44011;p25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2" name="Google Shape;44012;p25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3" name="Google Shape;44013;p25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4" name="Google Shape;44014;p25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5" name="Google Shape;44015;p25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6" name="Google Shape;44016;p25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7" name="Google Shape;44017;p25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8" name="Google Shape;44018;p25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9" name="Google Shape;44019;p25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0" name="Google Shape;44020;p25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1" name="Google Shape;44021;p25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2" name="Google Shape;44022;p25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3" name="Google Shape;44023;p25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4" name="Google Shape;44024;p25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5" name="Google Shape;44025;p25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6" name="Google Shape;44026;p25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7" name="Google Shape;44027;p25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8" name="Google Shape;44028;p25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9" name="Google Shape;44029;p25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0" name="Google Shape;44030;p25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1" name="Google Shape;44031;p25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2" name="Google Shape;44032;p25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3" name="Google Shape;44033;p25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4" name="Google Shape;44034;p25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5" name="Google Shape;44035;p25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6" name="Google Shape;44036;p25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7" name="Google Shape;44037;p25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8" name="Google Shape;44038;p25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9" name="Google Shape;44039;p25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0" name="Google Shape;44040;p25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1" name="Google Shape;44041;p25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2" name="Google Shape;44042;p25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3" name="Google Shape;44043;p25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4" name="Google Shape;44044;p25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5" name="Google Shape;44045;p25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6" name="Google Shape;44046;p25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7" name="Google Shape;44047;p25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8" name="Google Shape;44048;p25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9" name="Google Shape;44049;p25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0" name="Google Shape;44050;p25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1" name="Google Shape;44051;p25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2" name="Google Shape;44052;p25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3" name="Google Shape;44053;p25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4" name="Google Shape;44054;p25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5" name="Google Shape;44055;p25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6" name="Google Shape;44056;p25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7" name="Google Shape;44057;p25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8" name="Google Shape;44058;p25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9" name="Google Shape;44059;p25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0" name="Google Shape;44060;p25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1" name="Google Shape;44061;p25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2" name="Google Shape;44062;p25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3" name="Google Shape;44063;p25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4" name="Google Shape;44064;p25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5" name="Google Shape;44065;p25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44066" name="Google Shape;44066;p25"/>
          <p:cNvSpPr txBox="1"/>
          <p:nvPr>
            <p:ph idx="1" type="subTitle"/>
          </p:nvPr>
        </p:nvSpPr>
        <p:spPr>
          <a:xfrm>
            <a:off x="2581888" y="1708375"/>
            <a:ext cx="1993500" cy="350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4067" name="Google Shape;44067;p25"/>
          <p:cNvSpPr txBox="1"/>
          <p:nvPr>
            <p:ph idx="2" type="subTitle"/>
          </p:nvPr>
        </p:nvSpPr>
        <p:spPr>
          <a:xfrm>
            <a:off x="2581888" y="2079107"/>
            <a:ext cx="1993500" cy="531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068" name="Google Shape;44068;p25"/>
          <p:cNvSpPr txBox="1"/>
          <p:nvPr>
            <p:ph idx="3" type="subTitle"/>
          </p:nvPr>
        </p:nvSpPr>
        <p:spPr>
          <a:xfrm>
            <a:off x="5705064" y="2079107"/>
            <a:ext cx="1993500" cy="531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069" name="Google Shape;44069;p25"/>
          <p:cNvSpPr txBox="1"/>
          <p:nvPr>
            <p:ph idx="4" type="subTitle"/>
          </p:nvPr>
        </p:nvSpPr>
        <p:spPr>
          <a:xfrm>
            <a:off x="2581888" y="3469027"/>
            <a:ext cx="1993500" cy="531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070" name="Google Shape;44070;p25"/>
          <p:cNvSpPr txBox="1"/>
          <p:nvPr>
            <p:ph idx="5" type="subTitle"/>
          </p:nvPr>
        </p:nvSpPr>
        <p:spPr>
          <a:xfrm>
            <a:off x="5705064" y="3469027"/>
            <a:ext cx="1993500" cy="531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4071" name="Google Shape;44071;p2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44072" name="Google Shape;44072;p25"/>
          <p:cNvSpPr txBox="1"/>
          <p:nvPr>
            <p:ph idx="6" type="subTitle"/>
          </p:nvPr>
        </p:nvSpPr>
        <p:spPr>
          <a:xfrm>
            <a:off x="2581888" y="3098295"/>
            <a:ext cx="1993500" cy="350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4073" name="Google Shape;44073;p25"/>
          <p:cNvSpPr txBox="1"/>
          <p:nvPr>
            <p:ph idx="7" type="subTitle"/>
          </p:nvPr>
        </p:nvSpPr>
        <p:spPr>
          <a:xfrm>
            <a:off x="5705063" y="1708375"/>
            <a:ext cx="1993500" cy="350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4074" name="Google Shape;44074;p25"/>
          <p:cNvSpPr txBox="1"/>
          <p:nvPr>
            <p:ph idx="8" type="subTitle"/>
          </p:nvPr>
        </p:nvSpPr>
        <p:spPr>
          <a:xfrm>
            <a:off x="5705063" y="3098295"/>
            <a:ext cx="1993500" cy="3501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pic>
        <p:nvPicPr>
          <p:cNvPr id="44075" name="Google Shape;44075;p25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rot="-10570076">
            <a:off x="8603450" y="-1217275"/>
            <a:ext cx="2439575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4076" name="Google Shape;44076;p2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177873" y="3185750"/>
            <a:ext cx="705676" cy="694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4077" name="Google Shape;44077;p2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14326" y="-319665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44078" name="Google Shape;44078;p25"/>
          <p:cNvSpPr/>
          <p:nvPr/>
        </p:nvSpPr>
        <p:spPr>
          <a:xfrm rot="7183655">
            <a:off x="8464582" y="1191479"/>
            <a:ext cx="1022268" cy="1551777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4079" name="Google Shape;44079;p25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rot="5400000">
            <a:off x="4451450" y="4888863"/>
            <a:ext cx="3006625" cy="2609848"/>
          </a:xfrm>
          <a:prstGeom prst="rect">
            <a:avLst/>
          </a:prstGeom>
          <a:noFill/>
          <a:ln>
            <a:noFill/>
          </a:ln>
        </p:spPr>
      </p:pic>
      <p:sp>
        <p:nvSpPr>
          <p:cNvPr id="44080" name="Google Shape;44080;p25"/>
          <p:cNvSpPr/>
          <p:nvPr/>
        </p:nvSpPr>
        <p:spPr>
          <a:xfrm rot="-8100000">
            <a:off x="6929049" y="3991567"/>
            <a:ext cx="675844" cy="1832257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BLANK_1_1_1_1_1">
    <p:spTree>
      <p:nvGrpSpPr>
        <p:cNvPr id="44081" name="Shape 44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082" name="Google Shape;44082;p26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44083" name="Google Shape;44083;p2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084" name="Google Shape;44084;p26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44085" name="Google Shape;44085;p26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6" name="Google Shape;44086;p26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7" name="Google Shape;44087;p26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8" name="Google Shape;44088;p26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9" name="Google Shape;44089;p26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0" name="Google Shape;44090;p26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1" name="Google Shape;44091;p26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2" name="Google Shape;44092;p26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3" name="Google Shape;44093;p26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4" name="Google Shape;44094;p26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5" name="Google Shape;44095;p26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6" name="Google Shape;44096;p26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7" name="Google Shape;44097;p26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8" name="Google Shape;44098;p26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9" name="Google Shape;44099;p26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0" name="Google Shape;44100;p26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1" name="Google Shape;44101;p26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2" name="Google Shape;44102;p26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3" name="Google Shape;44103;p26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4" name="Google Shape;44104;p26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5" name="Google Shape;44105;p26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6" name="Google Shape;44106;p26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7" name="Google Shape;44107;p26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8" name="Google Shape;44108;p26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9" name="Google Shape;44109;p26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0" name="Google Shape;44110;p26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1" name="Google Shape;44111;p26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2" name="Google Shape;44112;p26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3" name="Google Shape;44113;p26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4" name="Google Shape;44114;p26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5" name="Google Shape;44115;p26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6" name="Google Shape;44116;p26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7" name="Google Shape;44117;p26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8" name="Google Shape;44118;p26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9" name="Google Shape;44119;p26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0" name="Google Shape;44120;p26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1" name="Google Shape;44121;p26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2" name="Google Shape;44122;p26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3" name="Google Shape;44123;p26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4" name="Google Shape;44124;p26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5" name="Google Shape;44125;p26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6" name="Google Shape;44126;p26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7" name="Google Shape;44127;p26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8" name="Google Shape;44128;p26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9" name="Google Shape;44129;p26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0" name="Google Shape;44130;p26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1" name="Google Shape;44131;p26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2" name="Google Shape;44132;p26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3" name="Google Shape;44133;p26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4" name="Google Shape;44134;p26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5" name="Google Shape;44135;p26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6" name="Google Shape;44136;p26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7" name="Google Shape;44137;p26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8" name="Google Shape;44138;p26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9" name="Google Shape;44139;p26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0" name="Google Shape;44140;p26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1" name="Google Shape;44141;p26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2" name="Google Shape;44142;p26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3" name="Google Shape;44143;p26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4" name="Google Shape;44144;p26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5" name="Google Shape;44145;p26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6" name="Google Shape;44146;p26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7" name="Google Shape;44147;p26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8" name="Google Shape;44148;p26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9" name="Google Shape;44149;p26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0" name="Google Shape;44150;p26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1" name="Google Shape;44151;p26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2" name="Google Shape;44152;p26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3" name="Google Shape;44153;p26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4" name="Google Shape;44154;p26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5" name="Google Shape;44155;p26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6" name="Google Shape;44156;p26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7" name="Google Shape;44157;p26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8" name="Google Shape;44158;p26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9" name="Google Shape;44159;p26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0" name="Google Shape;44160;p26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1" name="Google Shape;44161;p26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2" name="Google Shape;44162;p26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3" name="Google Shape;44163;p26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4" name="Google Shape;44164;p26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5" name="Google Shape;44165;p26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6" name="Google Shape;44166;p26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7" name="Google Shape;44167;p26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8" name="Google Shape;44168;p26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9" name="Google Shape;44169;p26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0" name="Google Shape;44170;p26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1" name="Google Shape;44171;p26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2" name="Google Shape;44172;p26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3" name="Google Shape;44173;p26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4" name="Google Shape;44174;p26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5" name="Google Shape;44175;p26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6" name="Google Shape;44176;p26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7" name="Google Shape;44177;p26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8" name="Google Shape;44178;p26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9" name="Google Shape;44179;p26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0" name="Google Shape;44180;p26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1" name="Google Shape;44181;p26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2" name="Google Shape;44182;p26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3" name="Google Shape;44183;p26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4" name="Google Shape;44184;p26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5" name="Google Shape;44185;p26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6" name="Google Shape;44186;p26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7" name="Google Shape;44187;p26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8" name="Google Shape;44188;p26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9" name="Google Shape;44189;p26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0" name="Google Shape;44190;p26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1" name="Google Shape;44191;p26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2" name="Google Shape;44192;p26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3" name="Google Shape;44193;p26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4" name="Google Shape;44194;p26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5" name="Google Shape;44195;p26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6" name="Google Shape;44196;p26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7" name="Google Shape;44197;p26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8" name="Google Shape;44198;p26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9" name="Google Shape;44199;p26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0" name="Google Shape;44200;p26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1" name="Google Shape;44201;p26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2" name="Google Shape;44202;p26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3" name="Google Shape;44203;p26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4" name="Google Shape;44204;p26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5" name="Google Shape;44205;p26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6" name="Google Shape;44206;p26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7" name="Google Shape;44207;p26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8" name="Google Shape;44208;p26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9" name="Google Shape;44209;p26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0" name="Google Shape;44210;p26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1" name="Google Shape;44211;p26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2" name="Google Shape;44212;p26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3" name="Google Shape;44213;p26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4" name="Google Shape;44214;p26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5" name="Google Shape;44215;p26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6" name="Google Shape;44216;p26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7" name="Google Shape;44217;p26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8" name="Google Shape;44218;p26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9" name="Google Shape;44219;p26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0" name="Google Shape;44220;p26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1" name="Google Shape;44221;p26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2" name="Google Shape;44222;p26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3" name="Google Shape;44223;p26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4" name="Google Shape;44224;p26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5" name="Google Shape;44225;p26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6" name="Google Shape;44226;p26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7" name="Google Shape;44227;p26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8" name="Google Shape;44228;p26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9" name="Google Shape;44229;p26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0" name="Google Shape;44230;p26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1" name="Google Shape;44231;p26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2" name="Google Shape;44232;p26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3" name="Google Shape;44233;p26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4" name="Google Shape;44234;p26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5" name="Google Shape;44235;p26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6" name="Google Shape;44236;p26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7" name="Google Shape;44237;p26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8" name="Google Shape;44238;p26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9" name="Google Shape;44239;p26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0" name="Google Shape;44240;p26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1" name="Google Shape;44241;p26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2" name="Google Shape;44242;p26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3" name="Google Shape;44243;p26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4" name="Google Shape;44244;p26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5" name="Google Shape;44245;p26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6" name="Google Shape;44246;p26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7" name="Google Shape;44247;p26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8" name="Google Shape;44248;p26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9" name="Google Shape;44249;p26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0" name="Google Shape;44250;p26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1" name="Google Shape;44251;p26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2" name="Google Shape;44252;p26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3" name="Google Shape;44253;p26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4" name="Google Shape;44254;p26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5" name="Google Shape;44255;p26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6" name="Google Shape;44256;p26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7" name="Google Shape;44257;p26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8" name="Google Shape;44258;p26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9" name="Google Shape;44259;p26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0" name="Google Shape;44260;p26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1" name="Google Shape;44261;p26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2" name="Google Shape;44262;p26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3" name="Google Shape;44263;p26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4" name="Google Shape;44264;p26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5" name="Google Shape;44265;p26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6" name="Google Shape;44266;p26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7" name="Google Shape;44267;p26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8" name="Google Shape;44268;p26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9" name="Google Shape;44269;p26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0" name="Google Shape;44270;p26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1" name="Google Shape;44271;p26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2" name="Google Shape;44272;p26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3" name="Google Shape;44273;p26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4" name="Google Shape;44274;p26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5" name="Google Shape;44275;p26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6" name="Google Shape;44276;p26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7" name="Google Shape;44277;p26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8" name="Google Shape;44278;p26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9" name="Google Shape;44279;p26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0" name="Google Shape;44280;p26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1" name="Google Shape;44281;p26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2" name="Google Shape;44282;p26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3" name="Google Shape;44283;p26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4" name="Google Shape;44284;p26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5" name="Google Shape;44285;p26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6" name="Google Shape;44286;p26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7" name="Google Shape;44287;p26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8" name="Google Shape;44288;p26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9" name="Google Shape;44289;p26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0" name="Google Shape;44290;p26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1" name="Google Shape;44291;p26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2" name="Google Shape;44292;p26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3" name="Google Shape;44293;p26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4" name="Google Shape;44294;p26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5" name="Google Shape;44295;p26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6" name="Google Shape;44296;p26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7" name="Google Shape;44297;p26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8" name="Google Shape;44298;p26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9" name="Google Shape;44299;p26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0" name="Google Shape;44300;p26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1" name="Google Shape;44301;p26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2" name="Google Shape;44302;p26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3" name="Google Shape;44303;p26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4" name="Google Shape;44304;p26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5" name="Google Shape;44305;p26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6" name="Google Shape;44306;p26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7" name="Google Shape;44307;p26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8" name="Google Shape;44308;p26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9" name="Google Shape;44309;p26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0" name="Google Shape;44310;p26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1" name="Google Shape;44311;p26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2" name="Google Shape;44312;p26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3" name="Google Shape;44313;p26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4" name="Google Shape;44314;p26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5" name="Google Shape;44315;p26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6" name="Google Shape;44316;p26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7" name="Google Shape;44317;p26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8" name="Google Shape;44318;p26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9" name="Google Shape;44319;p26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0" name="Google Shape;44320;p26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1" name="Google Shape;44321;p26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2" name="Google Shape;44322;p26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3" name="Google Shape;44323;p26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4" name="Google Shape;44324;p26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5" name="Google Shape;44325;p26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6" name="Google Shape;44326;p26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7" name="Google Shape;44327;p26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8" name="Google Shape;44328;p26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9" name="Google Shape;44329;p26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0" name="Google Shape;44330;p26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1" name="Google Shape;44331;p26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2" name="Google Shape;44332;p26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3" name="Google Shape;44333;p26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4" name="Google Shape;44334;p26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5" name="Google Shape;44335;p26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6" name="Google Shape;44336;p26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7" name="Google Shape;44337;p26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8" name="Google Shape;44338;p26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9" name="Google Shape;44339;p26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0" name="Google Shape;44340;p26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1" name="Google Shape;44341;p26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2" name="Google Shape;44342;p26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3" name="Google Shape;44343;p26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4" name="Google Shape;44344;p26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5" name="Google Shape;44345;p26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6" name="Google Shape;44346;p26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7" name="Google Shape;44347;p26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8" name="Google Shape;44348;p26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9" name="Google Shape;44349;p26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0" name="Google Shape;44350;p26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1" name="Google Shape;44351;p26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2" name="Google Shape;44352;p26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3" name="Google Shape;44353;p26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4" name="Google Shape;44354;p26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5" name="Google Shape;44355;p26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6" name="Google Shape;44356;p26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7" name="Google Shape;44357;p26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8" name="Google Shape;44358;p26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9" name="Google Shape;44359;p26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0" name="Google Shape;44360;p26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1" name="Google Shape;44361;p26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2" name="Google Shape;44362;p26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3" name="Google Shape;44363;p26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4" name="Google Shape;44364;p26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5" name="Google Shape;44365;p26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6" name="Google Shape;44366;p26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7" name="Google Shape;44367;p26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8" name="Google Shape;44368;p26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9" name="Google Shape;44369;p26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0" name="Google Shape;44370;p26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1" name="Google Shape;44371;p26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2" name="Google Shape;44372;p26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3" name="Google Shape;44373;p26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4" name="Google Shape;44374;p26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5" name="Google Shape;44375;p26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6" name="Google Shape;44376;p26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7" name="Google Shape;44377;p26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8" name="Google Shape;44378;p26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9" name="Google Shape;44379;p26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0" name="Google Shape;44380;p26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1" name="Google Shape;44381;p26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2" name="Google Shape;44382;p26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3" name="Google Shape;44383;p26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4" name="Google Shape;44384;p26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5" name="Google Shape;44385;p26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6" name="Google Shape;44386;p26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7" name="Google Shape;44387;p26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8" name="Google Shape;44388;p26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9" name="Google Shape;44389;p26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0" name="Google Shape;44390;p26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1" name="Google Shape;44391;p26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2" name="Google Shape;44392;p26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3" name="Google Shape;44393;p26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4" name="Google Shape;44394;p26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5" name="Google Shape;44395;p26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6" name="Google Shape;44396;p26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7" name="Google Shape;44397;p26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8" name="Google Shape;44398;p26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9" name="Google Shape;44399;p26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0" name="Google Shape;44400;p26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1" name="Google Shape;44401;p26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2" name="Google Shape;44402;p26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3" name="Google Shape;44403;p26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4" name="Google Shape;44404;p26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5" name="Google Shape;44405;p26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6" name="Google Shape;44406;p26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7" name="Google Shape;44407;p26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8" name="Google Shape;44408;p26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9" name="Google Shape;44409;p26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0" name="Google Shape;44410;p26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1" name="Google Shape;44411;p26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2" name="Google Shape;44412;p26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3" name="Google Shape;44413;p26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4" name="Google Shape;44414;p26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5" name="Google Shape;44415;p26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6" name="Google Shape;44416;p26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7" name="Google Shape;44417;p26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8" name="Google Shape;44418;p26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9" name="Google Shape;44419;p26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0" name="Google Shape;44420;p26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1" name="Google Shape;44421;p26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2" name="Google Shape;44422;p26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3" name="Google Shape;44423;p26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4" name="Google Shape;44424;p26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5" name="Google Shape;44425;p26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6" name="Google Shape;44426;p26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7" name="Google Shape;44427;p26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8" name="Google Shape;44428;p26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9" name="Google Shape;44429;p26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0" name="Google Shape;44430;p26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1" name="Google Shape;44431;p26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2" name="Google Shape;44432;p26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3" name="Google Shape;44433;p26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4" name="Google Shape;44434;p26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5" name="Google Shape;44435;p26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6" name="Google Shape;44436;p26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7" name="Google Shape;44437;p26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8" name="Google Shape;44438;p26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9" name="Google Shape;44439;p26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0" name="Google Shape;44440;p26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1" name="Google Shape;44441;p26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2" name="Google Shape;44442;p26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3" name="Google Shape;44443;p26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4" name="Google Shape;44444;p26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5" name="Google Shape;44445;p26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6" name="Google Shape;44446;p26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7" name="Google Shape;44447;p26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8" name="Google Shape;44448;p26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9" name="Google Shape;44449;p26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0" name="Google Shape;44450;p26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1" name="Google Shape;44451;p26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2" name="Google Shape;44452;p26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3" name="Google Shape;44453;p26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4" name="Google Shape;44454;p26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5" name="Google Shape;44455;p26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6" name="Google Shape;44456;p26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7" name="Google Shape;44457;p26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8" name="Google Shape;44458;p26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9" name="Google Shape;44459;p26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0" name="Google Shape;44460;p26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1" name="Google Shape;44461;p26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2" name="Google Shape;44462;p26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3" name="Google Shape;44463;p26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4" name="Google Shape;44464;p26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5" name="Google Shape;44465;p26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6" name="Google Shape;44466;p26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7" name="Google Shape;44467;p26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8" name="Google Shape;44468;p26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9" name="Google Shape;44469;p26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0" name="Google Shape;44470;p26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1" name="Google Shape;44471;p26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2" name="Google Shape;44472;p26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3" name="Google Shape;44473;p26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4" name="Google Shape;44474;p26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5" name="Google Shape;44475;p26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6" name="Google Shape;44476;p26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7" name="Google Shape;44477;p26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8" name="Google Shape;44478;p26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9" name="Google Shape;44479;p26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0" name="Google Shape;44480;p26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1" name="Google Shape;44481;p26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2" name="Google Shape;44482;p26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3" name="Google Shape;44483;p26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4" name="Google Shape;44484;p26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5" name="Google Shape;44485;p26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6" name="Google Shape;44486;p26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7" name="Google Shape;44487;p26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8" name="Google Shape;44488;p26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9" name="Google Shape;44489;p26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0" name="Google Shape;44490;p26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1" name="Google Shape;44491;p26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2" name="Google Shape;44492;p26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3" name="Google Shape;44493;p26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4" name="Google Shape;44494;p26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5" name="Google Shape;44495;p26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6" name="Google Shape;44496;p26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7" name="Google Shape;44497;p26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8" name="Google Shape;44498;p26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9" name="Google Shape;44499;p26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0" name="Google Shape;44500;p26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1" name="Google Shape;44501;p26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2" name="Google Shape;44502;p26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3" name="Google Shape;44503;p26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4" name="Google Shape;44504;p26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5" name="Google Shape;44505;p26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6" name="Google Shape;44506;p26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7" name="Google Shape;44507;p26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8" name="Google Shape;44508;p26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9" name="Google Shape;44509;p26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0" name="Google Shape;44510;p26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1" name="Google Shape;44511;p26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2" name="Google Shape;44512;p26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3" name="Google Shape;44513;p26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4" name="Google Shape;44514;p26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5" name="Google Shape;44515;p26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6" name="Google Shape;44516;p26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7" name="Google Shape;44517;p26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8" name="Google Shape;44518;p26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9" name="Google Shape;44519;p26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0" name="Google Shape;44520;p26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1" name="Google Shape;44521;p26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2" name="Google Shape;44522;p26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3" name="Google Shape;44523;p26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4" name="Google Shape;44524;p26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5" name="Google Shape;44525;p26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6" name="Google Shape;44526;p26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7" name="Google Shape;44527;p26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8" name="Google Shape;44528;p26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9" name="Google Shape;44529;p26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0" name="Google Shape;44530;p26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1" name="Google Shape;44531;p26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2" name="Google Shape;44532;p26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3" name="Google Shape;44533;p26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4" name="Google Shape;44534;p26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5" name="Google Shape;44535;p26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6" name="Google Shape;44536;p26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7" name="Google Shape;44537;p26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8" name="Google Shape;44538;p26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9" name="Google Shape;44539;p26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0" name="Google Shape;44540;p26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1" name="Google Shape;44541;p26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2" name="Google Shape;44542;p26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3" name="Google Shape;44543;p26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4" name="Google Shape;44544;p26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5" name="Google Shape;44545;p26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6" name="Google Shape;44546;p26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7" name="Google Shape;44547;p26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8" name="Google Shape;44548;p26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9" name="Google Shape;44549;p26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0" name="Google Shape;44550;p26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1" name="Google Shape;44551;p26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2" name="Google Shape;44552;p26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3" name="Google Shape;44553;p26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4" name="Google Shape;44554;p26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5" name="Google Shape;44555;p26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6" name="Google Shape;44556;p26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7" name="Google Shape;44557;p26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8" name="Google Shape;44558;p26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9" name="Google Shape;44559;p26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0" name="Google Shape;44560;p26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1" name="Google Shape;44561;p26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2" name="Google Shape;44562;p26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3" name="Google Shape;44563;p26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4" name="Google Shape;44564;p26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5" name="Google Shape;44565;p26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6" name="Google Shape;44566;p26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7" name="Google Shape;44567;p26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8" name="Google Shape;44568;p26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9" name="Google Shape;44569;p26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0" name="Google Shape;44570;p26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1" name="Google Shape;44571;p26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2" name="Google Shape;44572;p26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3" name="Google Shape;44573;p26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4" name="Google Shape;44574;p26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5" name="Google Shape;44575;p26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6" name="Google Shape;44576;p26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7" name="Google Shape;44577;p26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8" name="Google Shape;44578;p26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9" name="Google Shape;44579;p26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0" name="Google Shape;44580;p26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1" name="Google Shape;44581;p26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2" name="Google Shape;44582;p26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3" name="Google Shape;44583;p26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4" name="Google Shape;44584;p26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5" name="Google Shape;44585;p26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6" name="Google Shape;44586;p26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7" name="Google Shape;44587;p26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8" name="Google Shape;44588;p26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9" name="Google Shape;44589;p26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0" name="Google Shape;44590;p26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1" name="Google Shape;44591;p26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2" name="Google Shape;44592;p26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3" name="Google Shape;44593;p26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4" name="Google Shape;44594;p26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5" name="Google Shape;44595;p26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6" name="Google Shape;44596;p26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7" name="Google Shape;44597;p26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8" name="Google Shape;44598;p26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9" name="Google Shape;44599;p26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0" name="Google Shape;44600;p26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1" name="Google Shape;44601;p26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2" name="Google Shape;44602;p26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3" name="Google Shape;44603;p26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4" name="Google Shape;44604;p26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5" name="Google Shape;44605;p26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6" name="Google Shape;44606;p26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7" name="Google Shape;44607;p26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8" name="Google Shape;44608;p26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9" name="Google Shape;44609;p26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0" name="Google Shape;44610;p26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1" name="Google Shape;44611;p26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2" name="Google Shape;44612;p26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3" name="Google Shape;44613;p26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4" name="Google Shape;44614;p26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5" name="Google Shape;44615;p26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6" name="Google Shape;44616;p26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7" name="Google Shape;44617;p26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8" name="Google Shape;44618;p26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9" name="Google Shape;44619;p26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0" name="Google Shape;44620;p26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1" name="Google Shape;44621;p26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2" name="Google Shape;44622;p26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3" name="Google Shape;44623;p26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4" name="Google Shape;44624;p26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5" name="Google Shape;44625;p26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6" name="Google Shape;44626;p26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7" name="Google Shape;44627;p26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8" name="Google Shape;44628;p26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9" name="Google Shape;44629;p26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0" name="Google Shape;44630;p26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1" name="Google Shape;44631;p26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2" name="Google Shape;44632;p26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3" name="Google Shape;44633;p26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4" name="Google Shape;44634;p26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5" name="Google Shape;44635;p26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6" name="Google Shape;44636;p26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7" name="Google Shape;44637;p26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8" name="Google Shape;44638;p26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9" name="Google Shape;44639;p26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0" name="Google Shape;44640;p26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1" name="Google Shape;44641;p26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2" name="Google Shape;44642;p26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3" name="Google Shape;44643;p26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4" name="Google Shape;44644;p26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5" name="Google Shape;44645;p26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6" name="Google Shape;44646;p26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7" name="Google Shape;44647;p26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8" name="Google Shape;44648;p26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9" name="Google Shape;44649;p26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0" name="Google Shape;44650;p26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1" name="Google Shape;44651;p26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2" name="Google Shape;44652;p26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3" name="Google Shape;44653;p26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4" name="Google Shape;44654;p26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5" name="Google Shape;44655;p26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6" name="Google Shape;44656;p26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7" name="Google Shape;44657;p26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8" name="Google Shape;44658;p26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9" name="Google Shape;44659;p26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0" name="Google Shape;44660;p26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1" name="Google Shape;44661;p26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2" name="Google Shape;44662;p26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3" name="Google Shape;44663;p26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4" name="Google Shape;44664;p26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5" name="Google Shape;44665;p26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6" name="Google Shape;44666;p26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7" name="Google Shape;44667;p26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8" name="Google Shape;44668;p26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9" name="Google Shape;44669;p26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0" name="Google Shape;44670;p26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1" name="Google Shape;44671;p26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2" name="Google Shape;44672;p26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3" name="Google Shape;44673;p26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4" name="Google Shape;44674;p26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5" name="Google Shape;44675;p26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6" name="Google Shape;44676;p26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7" name="Google Shape;44677;p26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8" name="Google Shape;44678;p26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9" name="Google Shape;44679;p26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0" name="Google Shape;44680;p26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1" name="Google Shape;44681;p26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2" name="Google Shape;44682;p26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3" name="Google Shape;44683;p26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4" name="Google Shape;44684;p26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5" name="Google Shape;44685;p26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6" name="Google Shape;44686;p26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7" name="Google Shape;44687;p26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8" name="Google Shape;44688;p26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9" name="Google Shape;44689;p26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0" name="Google Shape;44690;p26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1" name="Google Shape;44691;p26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2" name="Google Shape;44692;p26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3" name="Google Shape;44693;p26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4" name="Google Shape;44694;p26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5" name="Google Shape;44695;p26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6" name="Google Shape;44696;p26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7" name="Google Shape;44697;p26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8" name="Google Shape;44698;p26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9" name="Google Shape;44699;p26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0" name="Google Shape;44700;p26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1" name="Google Shape;44701;p26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2" name="Google Shape;44702;p26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3" name="Google Shape;44703;p26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4" name="Google Shape;44704;p26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5" name="Google Shape;44705;p26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6" name="Google Shape;44706;p26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7" name="Google Shape;44707;p26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8" name="Google Shape;44708;p26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9" name="Google Shape;44709;p26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0" name="Google Shape;44710;p26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1" name="Google Shape;44711;p26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2" name="Google Shape;44712;p26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3" name="Google Shape;44713;p26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4" name="Google Shape;44714;p26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5" name="Google Shape;44715;p26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6" name="Google Shape;44716;p26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7" name="Google Shape;44717;p26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8" name="Google Shape;44718;p26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9" name="Google Shape;44719;p26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0" name="Google Shape;44720;p26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1" name="Google Shape;44721;p26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2" name="Google Shape;44722;p26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3" name="Google Shape;44723;p26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4" name="Google Shape;44724;p26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5" name="Google Shape;44725;p26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6" name="Google Shape;44726;p26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7" name="Google Shape;44727;p26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8" name="Google Shape;44728;p26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9" name="Google Shape;44729;p26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0" name="Google Shape;44730;p26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1" name="Google Shape;44731;p26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2" name="Google Shape;44732;p26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3" name="Google Shape;44733;p26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4" name="Google Shape;44734;p26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5" name="Google Shape;44735;p26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6" name="Google Shape;44736;p26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7" name="Google Shape;44737;p26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8" name="Google Shape;44738;p26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9" name="Google Shape;44739;p26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0" name="Google Shape;44740;p26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1" name="Google Shape;44741;p26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2" name="Google Shape;44742;p26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3" name="Google Shape;44743;p26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4" name="Google Shape;44744;p26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5" name="Google Shape;44745;p26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6" name="Google Shape;44746;p26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7" name="Google Shape;44747;p26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8" name="Google Shape;44748;p26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9" name="Google Shape;44749;p26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0" name="Google Shape;44750;p26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1" name="Google Shape;44751;p26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2" name="Google Shape;44752;p26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3" name="Google Shape;44753;p26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4" name="Google Shape;44754;p26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5" name="Google Shape;44755;p26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6" name="Google Shape;44756;p26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7" name="Google Shape;44757;p26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8" name="Google Shape;44758;p26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9" name="Google Shape;44759;p26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0" name="Google Shape;44760;p26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1" name="Google Shape;44761;p26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2" name="Google Shape;44762;p26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3" name="Google Shape;44763;p26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4" name="Google Shape;44764;p26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5" name="Google Shape;44765;p26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6" name="Google Shape;44766;p26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7" name="Google Shape;44767;p26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8" name="Google Shape;44768;p26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9" name="Google Shape;44769;p26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0" name="Google Shape;44770;p26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1" name="Google Shape;44771;p26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2" name="Google Shape;44772;p26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3" name="Google Shape;44773;p26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4" name="Google Shape;44774;p26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5" name="Google Shape;44775;p26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6" name="Google Shape;44776;p26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7" name="Google Shape;44777;p26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8" name="Google Shape;44778;p26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9" name="Google Shape;44779;p26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0" name="Google Shape;44780;p26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1" name="Google Shape;44781;p26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2" name="Google Shape;44782;p26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3" name="Google Shape;44783;p26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4" name="Google Shape;44784;p26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5" name="Google Shape;44785;p26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6" name="Google Shape;44786;p26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7" name="Google Shape;44787;p26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8" name="Google Shape;44788;p26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9" name="Google Shape;44789;p26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0" name="Google Shape;44790;p26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1" name="Google Shape;44791;p26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2" name="Google Shape;44792;p26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3" name="Google Shape;44793;p26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4" name="Google Shape;44794;p26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5" name="Google Shape;44795;p26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6" name="Google Shape;44796;p26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7" name="Google Shape;44797;p26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8" name="Google Shape;44798;p26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9" name="Google Shape;44799;p26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0" name="Google Shape;44800;p26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1" name="Google Shape;44801;p26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2" name="Google Shape;44802;p26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3" name="Google Shape;44803;p26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4" name="Google Shape;44804;p26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5" name="Google Shape;44805;p26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6" name="Google Shape;44806;p26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7" name="Google Shape;44807;p26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8" name="Google Shape;44808;p26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9" name="Google Shape;44809;p26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0" name="Google Shape;44810;p26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1" name="Google Shape;44811;p26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2" name="Google Shape;44812;p26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3" name="Google Shape;44813;p26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4" name="Google Shape;44814;p26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5" name="Google Shape;44815;p26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6" name="Google Shape;44816;p26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7" name="Google Shape;44817;p26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8" name="Google Shape;44818;p26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9" name="Google Shape;44819;p26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0" name="Google Shape;44820;p26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1" name="Google Shape;44821;p26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2" name="Google Shape;44822;p26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3" name="Google Shape;44823;p26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4" name="Google Shape;44824;p26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5" name="Google Shape;44825;p26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6" name="Google Shape;44826;p26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7" name="Google Shape;44827;p26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8" name="Google Shape;44828;p26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9" name="Google Shape;44829;p26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0" name="Google Shape;44830;p26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1" name="Google Shape;44831;p26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2" name="Google Shape;44832;p26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3" name="Google Shape;44833;p26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4" name="Google Shape;44834;p26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5" name="Google Shape;44835;p26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6" name="Google Shape;44836;p26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7" name="Google Shape;44837;p26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8" name="Google Shape;44838;p26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9" name="Google Shape;44839;p26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0" name="Google Shape;44840;p26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1" name="Google Shape;44841;p26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2" name="Google Shape;44842;p26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3" name="Google Shape;44843;p26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4" name="Google Shape;44844;p26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5" name="Google Shape;44845;p26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6" name="Google Shape;44846;p26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7" name="Google Shape;44847;p26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8" name="Google Shape;44848;p26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9" name="Google Shape;44849;p26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0" name="Google Shape;44850;p26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1" name="Google Shape;44851;p26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2" name="Google Shape;44852;p26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3" name="Google Shape;44853;p26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4" name="Google Shape;44854;p26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5" name="Google Shape;44855;p26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6" name="Google Shape;44856;p26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7" name="Google Shape;44857;p26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8" name="Google Shape;44858;p26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9" name="Google Shape;44859;p26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0" name="Google Shape;44860;p26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1" name="Google Shape;44861;p26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2" name="Google Shape;44862;p26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3" name="Google Shape;44863;p26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4" name="Google Shape;44864;p26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5" name="Google Shape;44865;p26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6" name="Google Shape;44866;p26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7" name="Google Shape;44867;p26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8" name="Google Shape;44868;p26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9" name="Google Shape;44869;p26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0" name="Google Shape;44870;p26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1" name="Google Shape;44871;p26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2" name="Google Shape;44872;p26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3" name="Google Shape;44873;p26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4" name="Google Shape;44874;p26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5" name="Google Shape;44875;p26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6" name="Google Shape;44876;p26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7" name="Google Shape;44877;p26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8" name="Google Shape;44878;p26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9" name="Google Shape;44879;p26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0" name="Google Shape;44880;p26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1" name="Google Shape;44881;p26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2" name="Google Shape;44882;p26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3" name="Google Shape;44883;p26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4" name="Google Shape;44884;p26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5" name="Google Shape;44885;p26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6" name="Google Shape;44886;p26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7" name="Google Shape;44887;p26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8" name="Google Shape;44888;p26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9" name="Google Shape;44889;p26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0" name="Google Shape;44890;p26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1" name="Google Shape;44891;p26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2" name="Google Shape;44892;p26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3" name="Google Shape;44893;p26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4" name="Google Shape;44894;p26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5" name="Google Shape;44895;p26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6" name="Google Shape;44896;p26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7" name="Google Shape;44897;p26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8" name="Google Shape;44898;p26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9" name="Google Shape;44899;p26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0" name="Google Shape;44900;p26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1" name="Google Shape;44901;p26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2" name="Google Shape;44902;p26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3" name="Google Shape;44903;p26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4" name="Google Shape;44904;p26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5" name="Google Shape;44905;p26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6" name="Google Shape;44906;p26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7" name="Google Shape;44907;p26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8" name="Google Shape;44908;p26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9" name="Google Shape;44909;p26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0" name="Google Shape;44910;p26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1" name="Google Shape;44911;p26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2" name="Google Shape;44912;p26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3" name="Google Shape;44913;p26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4" name="Google Shape;44914;p26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5" name="Google Shape;44915;p26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6" name="Google Shape;44916;p26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7" name="Google Shape;44917;p26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8" name="Google Shape;44918;p26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9" name="Google Shape;44919;p26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0" name="Google Shape;44920;p26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1" name="Google Shape;44921;p26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2" name="Google Shape;44922;p26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3" name="Google Shape;44923;p26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4" name="Google Shape;44924;p26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5" name="Google Shape;44925;p26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6" name="Google Shape;44926;p26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7" name="Google Shape;44927;p26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8" name="Google Shape;44928;p26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9" name="Google Shape;44929;p26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0" name="Google Shape;44930;p26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1" name="Google Shape;44931;p26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2" name="Google Shape;44932;p26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3" name="Google Shape;44933;p26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4" name="Google Shape;44934;p26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5" name="Google Shape;44935;p26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6" name="Google Shape;44936;p26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7" name="Google Shape;44937;p26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8" name="Google Shape;44938;p26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9" name="Google Shape;44939;p26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0" name="Google Shape;44940;p26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1" name="Google Shape;44941;p26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2" name="Google Shape;44942;p26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3" name="Google Shape;44943;p26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4" name="Google Shape;44944;p26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5" name="Google Shape;44945;p26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6" name="Google Shape;44946;p26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7" name="Google Shape;44947;p26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8" name="Google Shape;44948;p26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9" name="Google Shape;44949;p26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0" name="Google Shape;44950;p26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1" name="Google Shape;44951;p26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2" name="Google Shape;44952;p26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3" name="Google Shape;44953;p26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4" name="Google Shape;44954;p26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5" name="Google Shape;44955;p26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6" name="Google Shape;44956;p26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7" name="Google Shape;44957;p26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8" name="Google Shape;44958;p26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9" name="Google Shape;44959;p26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0" name="Google Shape;44960;p26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1" name="Google Shape;44961;p26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2" name="Google Shape;44962;p26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3" name="Google Shape;44963;p26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4" name="Google Shape;44964;p26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5" name="Google Shape;44965;p26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6" name="Google Shape;44966;p26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7" name="Google Shape;44967;p26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8" name="Google Shape;44968;p26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9" name="Google Shape;44969;p26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0" name="Google Shape;44970;p26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1" name="Google Shape;44971;p26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2" name="Google Shape;44972;p26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3" name="Google Shape;44973;p26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4" name="Google Shape;44974;p26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5" name="Google Shape;44975;p26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6" name="Google Shape;44976;p26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7" name="Google Shape;44977;p26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8" name="Google Shape;44978;p26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9" name="Google Shape;44979;p26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0" name="Google Shape;44980;p26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1" name="Google Shape;44981;p26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2" name="Google Shape;44982;p26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3" name="Google Shape;44983;p26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4" name="Google Shape;44984;p26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5" name="Google Shape;44985;p26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6" name="Google Shape;44986;p26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7" name="Google Shape;44987;p26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8" name="Google Shape;44988;p26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9" name="Google Shape;44989;p26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0" name="Google Shape;44990;p26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1" name="Google Shape;44991;p26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2" name="Google Shape;44992;p26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3" name="Google Shape;44993;p26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4" name="Google Shape;44994;p26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5" name="Google Shape;44995;p26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6" name="Google Shape;44996;p26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7" name="Google Shape;44997;p26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8" name="Google Shape;44998;p26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9" name="Google Shape;44999;p26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0" name="Google Shape;45000;p26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1" name="Google Shape;45001;p26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2" name="Google Shape;45002;p26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3" name="Google Shape;45003;p26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4" name="Google Shape;45004;p26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5" name="Google Shape;45005;p26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6" name="Google Shape;45006;p26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7" name="Google Shape;45007;p26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8" name="Google Shape;45008;p26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9" name="Google Shape;45009;p26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0" name="Google Shape;45010;p26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1" name="Google Shape;45011;p26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2" name="Google Shape;45012;p26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3" name="Google Shape;45013;p26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4" name="Google Shape;45014;p26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5" name="Google Shape;45015;p26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6" name="Google Shape;45016;p26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7" name="Google Shape;45017;p26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8" name="Google Shape;45018;p26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9" name="Google Shape;45019;p26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0" name="Google Shape;45020;p26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1" name="Google Shape;45021;p26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2" name="Google Shape;45022;p26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3" name="Google Shape;45023;p26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4" name="Google Shape;45024;p26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5" name="Google Shape;45025;p26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6" name="Google Shape;45026;p26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7" name="Google Shape;45027;p26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8" name="Google Shape;45028;p26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9" name="Google Shape;45029;p26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0" name="Google Shape;45030;p26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1" name="Google Shape;45031;p26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2" name="Google Shape;45032;p26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3" name="Google Shape;45033;p26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4" name="Google Shape;45034;p26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5" name="Google Shape;45035;p26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6" name="Google Shape;45036;p26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7" name="Google Shape;45037;p26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8" name="Google Shape;45038;p26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9" name="Google Shape;45039;p26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0" name="Google Shape;45040;p26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1" name="Google Shape;45041;p26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2" name="Google Shape;45042;p26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3" name="Google Shape;45043;p26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4" name="Google Shape;45044;p26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5" name="Google Shape;45045;p26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6" name="Google Shape;45046;p26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7" name="Google Shape;45047;p26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8" name="Google Shape;45048;p26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9" name="Google Shape;45049;p26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0" name="Google Shape;45050;p26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1" name="Google Shape;45051;p26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2" name="Google Shape;45052;p26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3" name="Google Shape;45053;p26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4" name="Google Shape;45054;p26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5" name="Google Shape;45055;p26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6" name="Google Shape;45056;p26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7" name="Google Shape;45057;p26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8" name="Google Shape;45058;p26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9" name="Google Shape;45059;p26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0" name="Google Shape;45060;p26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1" name="Google Shape;45061;p26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2" name="Google Shape;45062;p26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3" name="Google Shape;45063;p26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4" name="Google Shape;45064;p26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5" name="Google Shape;45065;p26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6" name="Google Shape;45066;p26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7" name="Google Shape;45067;p26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8" name="Google Shape;45068;p26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9" name="Google Shape;45069;p26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0" name="Google Shape;45070;p26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1" name="Google Shape;45071;p26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2" name="Google Shape;45072;p26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3" name="Google Shape;45073;p26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4" name="Google Shape;45074;p26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5" name="Google Shape;45075;p26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6" name="Google Shape;45076;p26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7" name="Google Shape;45077;p26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8" name="Google Shape;45078;p26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9" name="Google Shape;45079;p26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0" name="Google Shape;45080;p26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1" name="Google Shape;45081;p26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2" name="Google Shape;45082;p26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3" name="Google Shape;45083;p26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4" name="Google Shape;45084;p26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5" name="Google Shape;45085;p26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6" name="Google Shape;45086;p26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7" name="Google Shape;45087;p26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8" name="Google Shape;45088;p26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9" name="Google Shape;45089;p26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0" name="Google Shape;45090;p26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1" name="Google Shape;45091;p26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2" name="Google Shape;45092;p26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3" name="Google Shape;45093;p26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4" name="Google Shape;45094;p26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5" name="Google Shape;45095;p26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6" name="Google Shape;45096;p26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7" name="Google Shape;45097;p26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8" name="Google Shape;45098;p26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9" name="Google Shape;45099;p26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0" name="Google Shape;45100;p26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1" name="Google Shape;45101;p26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2" name="Google Shape;45102;p26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3" name="Google Shape;45103;p26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4" name="Google Shape;45104;p26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5" name="Google Shape;45105;p26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6" name="Google Shape;45106;p26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7" name="Google Shape;45107;p26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8" name="Google Shape;45108;p26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9" name="Google Shape;45109;p26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0" name="Google Shape;45110;p26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1" name="Google Shape;45111;p26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2" name="Google Shape;45112;p26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3" name="Google Shape;45113;p26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4" name="Google Shape;45114;p26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5" name="Google Shape;45115;p26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6" name="Google Shape;45116;p26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7" name="Google Shape;45117;p26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8" name="Google Shape;45118;p26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9" name="Google Shape;45119;p26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0" name="Google Shape;45120;p26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1" name="Google Shape;45121;p26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2" name="Google Shape;45122;p26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3" name="Google Shape;45123;p26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4" name="Google Shape;45124;p26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5" name="Google Shape;45125;p26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6" name="Google Shape;45126;p26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7" name="Google Shape;45127;p26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8" name="Google Shape;45128;p26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9" name="Google Shape;45129;p26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0" name="Google Shape;45130;p26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1" name="Google Shape;45131;p26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2" name="Google Shape;45132;p26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3" name="Google Shape;45133;p26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4" name="Google Shape;45134;p26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5" name="Google Shape;45135;p26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6" name="Google Shape;45136;p26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7" name="Google Shape;45137;p26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8" name="Google Shape;45138;p26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9" name="Google Shape;45139;p26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0" name="Google Shape;45140;p26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1" name="Google Shape;45141;p26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2" name="Google Shape;45142;p26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3" name="Google Shape;45143;p26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4" name="Google Shape;45144;p26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5" name="Google Shape;45145;p26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6" name="Google Shape;45146;p26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7" name="Google Shape;45147;p26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8" name="Google Shape;45148;p26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9" name="Google Shape;45149;p26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0" name="Google Shape;45150;p26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1" name="Google Shape;45151;p26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2" name="Google Shape;45152;p26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3" name="Google Shape;45153;p26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4" name="Google Shape;45154;p26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5" name="Google Shape;45155;p26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6" name="Google Shape;45156;p26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7" name="Google Shape;45157;p26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8" name="Google Shape;45158;p26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9" name="Google Shape;45159;p26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0" name="Google Shape;45160;p26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1" name="Google Shape;45161;p26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2" name="Google Shape;45162;p26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3" name="Google Shape;45163;p26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4" name="Google Shape;45164;p26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5" name="Google Shape;45165;p26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6" name="Google Shape;45166;p26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7" name="Google Shape;45167;p26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8" name="Google Shape;45168;p26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9" name="Google Shape;45169;p26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0" name="Google Shape;45170;p26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1" name="Google Shape;45171;p26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2" name="Google Shape;45172;p26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3" name="Google Shape;45173;p26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4" name="Google Shape;45174;p26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5" name="Google Shape;45175;p26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6" name="Google Shape;45176;p26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7" name="Google Shape;45177;p26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8" name="Google Shape;45178;p26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9" name="Google Shape;45179;p26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0" name="Google Shape;45180;p26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1" name="Google Shape;45181;p26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2" name="Google Shape;45182;p26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3" name="Google Shape;45183;p26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4" name="Google Shape;45184;p26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5" name="Google Shape;45185;p26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6" name="Google Shape;45186;p26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7" name="Google Shape;45187;p26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8" name="Google Shape;45188;p26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9" name="Google Shape;45189;p26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0" name="Google Shape;45190;p26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1" name="Google Shape;45191;p26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2" name="Google Shape;45192;p26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3" name="Google Shape;45193;p26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4" name="Google Shape;45194;p26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5" name="Google Shape;45195;p26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6" name="Google Shape;45196;p26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7" name="Google Shape;45197;p26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8" name="Google Shape;45198;p26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9" name="Google Shape;45199;p26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0" name="Google Shape;45200;p26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1" name="Google Shape;45201;p26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2" name="Google Shape;45202;p26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3" name="Google Shape;45203;p26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4" name="Google Shape;45204;p26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5" name="Google Shape;45205;p26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6" name="Google Shape;45206;p26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7" name="Google Shape;45207;p26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8" name="Google Shape;45208;p26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9" name="Google Shape;45209;p26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0" name="Google Shape;45210;p26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1" name="Google Shape;45211;p26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2" name="Google Shape;45212;p26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3" name="Google Shape;45213;p26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4" name="Google Shape;45214;p26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5" name="Google Shape;45215;p26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6" name="Google Shape;45216;p26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7" name="Google Shape;45217;p26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8" name="Google Shape;45218;p26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9" name="Google Shape;45219;p26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0" name="Google Shape;45220;p26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1" name="Google Shape;45221;p26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2" name="Google Shape;45222;p26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3" name="Google Shape;45223;p26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4" name="Google Shape;45224;p26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5" name="Google Shape;45225;p26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6" name="Google Shape;45226;p26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7" name="Google Shape;45227;p26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8" name="Google Shape;45228;p26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9" name="Google Shape;45229;p26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0" name="Google Shape;45230;p26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1" name="Google Shape;45231;p26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2" name="Google Shape;45232;p26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3" name="Google Shape;45233;p26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4" name="Google Shape;45234;p26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5" name="Google Shape;45235;p26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6" name="Google Shape;45236;p26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7" name="Google Shape;45237;p26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8" name="Google Shape;45238;p26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9" name="Google Shape;45239;p26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0" name="Google Shape;45240;p26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1" name="Google Shape;45241;p26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2" name="Google Shape;45242;p26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3" name="Google Shape;45243;p26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4" name="Google Shape;45244;p26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5" name="Google Shape;45245;p26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6" name="Google Shape;45246;p26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7" name="Google Shape;45247;p26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8" name="Google Shape;45248;p26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9" name="Google Shape;45249;p26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0" name="Google Shape;45250;p26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1" name="Google Shape;45251;p26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2" name="Google Shape;45252;p26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3" name="Google Shape;45253;p26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4" name="Google Shape;45254;p26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5" name="Google Shape;45255;p26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6" name="Google Shape;45256;p26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7" name="Google Shape;45257;p26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8" name="Google Shape;45258;p26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9" name="Google Shape;45259;p26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0" name="Google Shape;45260;p26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1" name="Google Shape;45261;p26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2" name="Google Shape;45262;p26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3" name="Google Shape;45263;p26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4" name="Google Shape;45264;p26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5" name="Google Shape;45265;p26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6" name="Google Shape;45266;p26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7" name="Google Shape;45267;p26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8" name="Google Shape;45268;p26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9" name="Google Shape;45269;p26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0" name="Google Shape;45270;p26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1" name="Google Shape;45271;p26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2" name="Google Shape;45272;p26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3" name="Google Shape;45273;p26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4" name="Google Shape;45274;p26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5" name="Google Shape;45275;p26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6" name="Google Shape;45276;p26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7" name="Google Shape;45277;p26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8" name="Google Shape;45278;p26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9" name="Google Shape;45279;p26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0" name="Google Shape;45280;p26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1" name="Google Shape;45281;p26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2" name="Google Shape;45282;p26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3" name="Google Shape;45283;p26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4" name="Google Shape;45284;p26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5" name="Google Shape;45285;p26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6" name="Google Shape;45286;p26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7" name="Google Shape;45287;p26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8" name="Google Shape;45288;p26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9" name="Google Shape;45289;p26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0" name="Google Shape;45290;p26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1" name="Google Shape;45291;p26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2" name="Google Shape;45292;p26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3" name="Google Shape;45293;p26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4" name="Google Shape;45294;p26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5" name="Google Shape;45295;p26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6" name="Google Shape;45296;p26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7" name="Google Shape;45297;p26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8" name="Google Shape;45298;p26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9" name="Google Shape;45299;p26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0" name="Google Shape;45300;p26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1" name="Google Shape;45301;p26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2" name="Google Shape;45302;p26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3" name="Google Shape;45303;p26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4" name="Google Shape;45304;p26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5" name="Google Shape;45305;p26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6" name="Google Shape;45306;p26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7" name="Google Shape;45307;p26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8" name="Google Shape;45308;p26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9" name="Google Shape;45309;p26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0" name="Google Shape;45310;p26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1" name="Google Shape;45311;p26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2" name="Google Shape;45312;p26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3" name="Google Shape;45313;p26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4" name="Google Shape;45314;p26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5" name="Google Shape;45315;p26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6" name="Google Shape;45316;p26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7" name="Google Shape;45317;p26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8" name="Google Shape;45318;p26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9" name="Google Shape;45319;p26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0" name="Google Shape;45320;p26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1" name="Google Shape;45321;p26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2" name="Google Shape;45322;p26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3" name="Google Shape;45323;p26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4" name="Google Shape;45324;p26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5" name="Google Shape;45325;p26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6" name="Google Shape;45326;p26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7" name="Google Shape;45327;p26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8" name="Google Shape;45328;p26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9" name="Google Shape;45329;p26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0" name="Google Shape;45330;p26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1" name="Google Shape;45331;p26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2" name="Google Shape;45332;p26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3" name="Google Shape;45333;p26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4" name="Google Shape;45334;p26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5" name="Google Shape;45335;p26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6" name="Google Shape;45336;p26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7" name="Google Shape;45337;p26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8" name="Google Shape;45338;p26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9" name="Google Shape;45339;p26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0" name="Google Shape;45340;p26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1" name="Google Shape;45341;p26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2" name="Google Shape;45342;p26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3" name="Google Shape;45343;p26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4" name="Google Shape;45344;p26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5" name="Google Shape;45345;p26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6" name="Google Shape;45346;p26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7" name="Google Shape;45347;p26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8" name="Google Shape;45348;p26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9" name="Google Shape;45349;p26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0" name="Google Shape;45350;p26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1" name="Google Shape;45351;p26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2" name="Google Shape;45352;p26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3" name="Google Shape;45353;p26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4" name="Google Shape;45354;p26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5" name="Google Shape;45355;p26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6" name="Google Shape;45356;p26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7" name="Google Shape;45357;p26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8" name="Google Shape;45358;p26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9" name="Google Shape;45359;p26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0" name="Google Shape;45360;p26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1" name="Google Shape;45361;p26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2" name="Google Shape;45362;p26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3" name="Google Shape;45363;p26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4" name="Google Shape;45364;p26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5" name="Google Shape;45365;p26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6" name="Google Shape;45366;p26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7" name="Google Shape;45367;p26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8" name="Google Shape;45368;p26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9" name="Google Shape;45369;p26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0" name="Google Shape;45370;p26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1" name="Google Shape;45371;p26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2" name="Google Shape;45372;p26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3" name="Google Shape;45373;p26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4" name="Google Shape;45374;p26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5" name="Google Shape;45375;p26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6" name="Google Shape;45376;p26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7" name="Google Shape;45377;p26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8" name="Google Shape;45378;p26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9" name="Google Shape;45379;p26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0" name="Google Shape;45380;p26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1" name="Google Shape;45381;p26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2" name="Google Shape;45382;p26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3" name="Google Shape;45383;p26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4" name="Google Shape;45384;p26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5" name="Google Shape;45385;p26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6" name="Google Shape;45386;p26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7" name="Google Shape;45387;p26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8" name="Google Shape;45388;p26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9" name="Google Shape;45389;p26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0" name="Google Shape;45390;p26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1" name="Google Shape;45391;p26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2" name="Google Shape;45392;p26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3" name="Google Shape;45393;p26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4" name="Google Shape;45394;p26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5" name="Google Shape;45395;p26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6" name="Google Shape;45396;p26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7" name="Google Shape;45397;p26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8" name="Google Shape;45398;p26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9" name="Google Shape;45399;p26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0" name="Google Shape;45400;p26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1" name="Google Shape;45401;p26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2" name="Google Shape;45402;p26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3" name="Google Shape;45403;p26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4" name="Google Shape;45404;p26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5" name="Google Shape;45405;p26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6" name="Google Shape;45406;p26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7" name="Google Shape;45407;p26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8" name="Google Shape;45408;p26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9" name="Google Shape;45409;p26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0" name="Google Shape;45410;p26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1" name="Google Shape;45411;p26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2" name="Google Shape;45412;p26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3" name="Google Shape;45413;p26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4" name="Google Shape;45414;p26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5" name="Google Shape;45415;p26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6" name="Google Shape;45416;p26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7" name="Google Shape;45417;p26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8" name="Google Shape;45418;p26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9" name="Google Shape;45419;p26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0" name="Google Shape;45420;p26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1" name="Google Shape;45421;p26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2" name="Google Shape;45422;p26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3" name="Google Shape;45423;p26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4" name="Google Shape;45424;p26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5" name="Google Shape;45425;p26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6" name="Google Shape;45426;p26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7" name="Google Shape;45427;p26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8" name="Google Shape;45428;p26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9" name="Google Shape;45429;p26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0" name="Google Shape;45430;p26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1" name="Google Shape;45431;p26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2" name="Google Shape;45432;p26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3" name="Google Shape;45433;p26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4" name="Google Shape;45434;p26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5" name="Google Shape;45435;p26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6" name="Google Shape;45436;p26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7" name="Google Shape;45437;p26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8" name="Google Shape;45438;p26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9" name="Google Shape;45439;p26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0" name="Google Shape;45440;p26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1" name="Google Shape;45441;p26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2" name="Google Shape;45442;p26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3" name="Google Shape;45443;p26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4" name="Google Shape;45444;p26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5" name="Google Shape;45445;p26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6" name="Google Shape;45446;p26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7" name="Google Shape;45447;p26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8" name="Google Shape;45448;p26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9" name="Google Shape;45449;p26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0" name="Google Shape;45450;p26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1" name="Google Shape;45451;p26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2" name="Google Shape;45452;p26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3" name="Google Shape;45453;p26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4" name="Google Shape;45454;p26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5" name="Google Shape;45455;p26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6" name="Google Shape;45456;p26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7" name="Google Shape;45457;p26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8" name="Google Shape;45458;p26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9" name="Google Shape;45459;p26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0" name="Google Shape;45460;p26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1" name="Google Shape;45461;p26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2" name="Google Shape;45462;p26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3" name="Google Shape;45463;p26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4" name="Google Shape;45464;p26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5" name="Google Shape;45465;p26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6" name="Google Shape;45466;p26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7" name="Google Shape;45467;p26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8" name="Google Shape;45468;p26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9" name="Google Shape;45469;p26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0" name="Google Shape;45470;p26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1" name="Google Shape;45471;p26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2" name="Google Shape;45472;p26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3" name="Google Shape;45473;p26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4" name="Google Shape;45474;p26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5" name="Google Shape;45475;p26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6" name="Google Shape;45476;p26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7" name="Google Shape;45477;p26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8" name="Google Shape;45478;p26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9" name="Google Shape;45479;p26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0" name="Google Shape;45480;p26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1" name="Google Shape;45481;p26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2" name="Google Shape;45482;p26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3" name="Google Shape;45483;p26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4" name="Google Shape;45484;p26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5" name="Google Shape;45485;p26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6" name="Google Shape;45486;p26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7" name="Google Shape;45487;p26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8" name="Google Shape;45488;p26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9" name="Google Shape;45489;p26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0" name="Google Shape;45490;p26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1" name="Google Shape;45491;p26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2" name="Google Shape;45492;p26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3" name="Google Shape;45493;p26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4" name="Google Shape;45494;p26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5" name="Google Shape;45495;p26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6" name="Google Shape;45496;p26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7" name="Google Shape;45497;p26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8" name="Google Shape;45498;p26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9" name="Google Shape;45499;p26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0" name="Google Shape;45500;p26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1" name="Google Shape;45501;p26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2" name="Google Shape;45502;p26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3" name="Google Shape;45503;p26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4" name="Google Shape;45504;p26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5" name="Google Shape;45505;p26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6" name="Google Shape;45506;p26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7" name="Google Shape;45507;p26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8" name="Google Shape;45508;p26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9" name="Google Shape;45509;p26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0" name="Google Shape;45510;p26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1" name="Google Shape;45511;p26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2" name="Google Shape;45512;p26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3" name="Google Shape;45513;p26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4" name="Google Shape;45514;p26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5" name="Google Shape;45515;p26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6" name="Google Shape;45516;p26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7" name="Google Shape;45517;p26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8" name="Google Shape;45518;p26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9" name="Google Shape;45519;p26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0" name="Google Shape;45520;p26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1" name="Google Shape;45521;p26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2" name="Google Shape;45522;p26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3" name="Google Shape;45523;p26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4" name="Google Shape;45524;p26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5" name="Google Shape;45525;p26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6" name="Google Shape;45526;p26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7" name="Google Shape;45527;p26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8" name="Google Shape;45528;p26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9" name="Google Shape;45529;p26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0" name="Google Shape;45530;p26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1" name="Google Shape;45531;p26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2" name="Google Shape;45532;p26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3" name="Google Shape;45533;p26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4" name="Google Shape;45534;p26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5" name="Google Shape;45535;p26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6" name="Google Shape;45536;p26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7" name="Google Shape;45537;p26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8" name="Google Shape;45538;p26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9" name="Google Shape;45539;p26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0" name="Google Shape;45540;p26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1" name="Google Shape;45541;p26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2" name="Google Shape;45542;p26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3" name="Google Shape;45543;p26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4" name="Google Shape;45544;p26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5" name="Google Shape;45545;p26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6" name="Google Shape;45546;p26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7" name="Google Shape;45547;p26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8" name="Google Shape;45548;p26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9" name="Google Shape;45549;p26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0" name="Google Shape;45550;p26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1" name="Google Shape;45551;p26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2" name="Google Shape;45552;p26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3" name="Google Shape;45553;p26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4" name="Google Shape;45554;p26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5" name="Google Shape;45555;p26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6" name="Google Shape;45556;p26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7" name="Google Shape;45557;p26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8" name="Google Shape;45558;p26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9" name="Google Shape;45559;p26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0" name="Google Shape;45560;p26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1" name="Google Shape;45561;p26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2" name="Google Shape;45562;p26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3" name="Google Shape;45563;p26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4" name="Google Shape;45564;p26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5" name="Google Shape;45565;p26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6" name="Google Shape;45566;p26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7" name="Google Shape;45567;p26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8" name="Google Shape;45568;p26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9" name="Google Shape;45569;p26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0" name="Google Shape;45570;p26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1" name="Google Shape;45571;p26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2" name="Google Shape;45572;p26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3" name="Google Shape;45573;p26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4" name="Google Shape;45574;p26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5" name="Google Shape;45575;p26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6" name="Google Shape;45576;p26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7" name="Google Shape;45577;p26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8" name="Google Shape;45578;p26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9" name="Google Shape;45579;p26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0" name="Google Shape;45580;p26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1" name="Google Shape;45581;p26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2" name="Google Shape;45582;p26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3" name="Google Shape;45583;p26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4" name="Google Shape;45584;p26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5" name="Google Shape;45585;p26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6" name="Google Shape;45586;p26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7" name="Google Shape;45587;p26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8" name="Google Shape;45588;p26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9" name="Google Shape;45589;p26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0" name="Google Shape;45590;p26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1" name="Google Shape;45591;p26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2" name="Google Shape;45592;p26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3" name="Google Shape;45593;p26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4" name="Google Shape;45594;p26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5" name="Google Shape;45595;p26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6" name="Google Shape;45596;p26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7" name="Google Shape;45597;p26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8" name="Google Shape;45598;p26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9" name="Google Shape;45599;p26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0" name="Google Shape;45600;p26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1" name="Google Shape;45601;p26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2" name="Google Shape;45602;p26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3" name="Google Shape;45603;p26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4" name="Google Shape;45604;p26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5" name="Google Shape;45605;p26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6" name="Google Shape;45606;p26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7" name="Google Shape;45607;p26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8" name="Google Shape;45608;p26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9" name="Google Shape;45609;p26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0" name="Google Shape;45610;p26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1" name="Google Shape;45611;p26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2" name="Google Shape;45612;p26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3" name="Google Shape;45613;p26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4" name="Google Shape;45614;p26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5" name="Google Shape;45615;p26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6" name="Google Shape;45616;p26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7" name="Google Shape;45617;p26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8" name="Google Shape;45618;p26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9" name="Google Shape;45619;p26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0" name="Google Shape;45620;p26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1" name="Google Shape;45621;p26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2" name="Google Shape;45622;p26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3" name="Google Shape;45623;p26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4" name="Google Shape;45624;p26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5" name="Google Shape;45625;p26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6" name="Google Shape;45626;p26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7" name="Google Shape;45627;p26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8" name="Google Shape;45628;p26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9" name="Google Shape;45629;p26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0" name="Google Shape;45630;p26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1" name="Google Shape;45631;p26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2" name="Google Shape;45632;p26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3" name="Google Shape;45633;p26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4" name="Google Shape;45634;p26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5" name="Google Shape;45635;p26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6" name="Google Shape;45636;p26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7" name="Google Shape;45637;p26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8" name="Google Shape;45638;p26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9" name="Google Shape;45639;p26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0" name="Google Shape;45640;p26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1" name="Google Shape;45641;p26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2" name="Google Shape;45642;p26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3" name="Google Shape;45643;p26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4" name="Google Shape;45644;p26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5" name="Google Shape;45645;p26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6" name="Google Shape;45646;p26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7" name="Google Shape;45647;p26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8" name="Google Shape;45648;p26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9" name="Google Shape;45649;p26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0" name="Google Shape;45650;p26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1" name="Google Shape;45651;p26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2" name="Google Shape;45652;p26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3" name="Google Shape;45653;p26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4" name="Google Shape;45654;p26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5" name="Google Shape;45655;p26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6" name="Google Shape;45656;p26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7" name="Google Shape;45657;p26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8" name="Google Shape;45658;p26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9" name="Google Shape;45659;p26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0" name="Google Shape;45660;p26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1" name="Google Shape;45661;p26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2" name="Google Shape;45662;p26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3" name="Google Shape;45663;p26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4" name="Google Shape;45664;p26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5" name="Google Shape;45665;p26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6" name="Google Shape;45666;p26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7" name="Google Shape;45667;p26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8" name="Google Shape;45668;p26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9" name="Google Shape;45669;p26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0" name="Google Shape;45670;p26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1" name="Google Shape;45671;p26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2" name="Google Shape;45672;p26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3" name="Google Shape;45673;p26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4" name="Google Shape;45674;p26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5" name="Google Shape;45675;p26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6" name="Google Shape;45676;p26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7" name="Google Shape;45677;p26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8" name="Google Shape;45678;p26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9" name="Google Shape;45679;p26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0" name="Google Shape;45680;p26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1" name="Google Shape;45681;p26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2" name="Google Shape;45682;p26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3" name="Google Shape;45683;p26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4" name="Google Shape;45684;p26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5" name="Google Shape;45685;p26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6" name="Google Shape;45686;p26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7" name="Google Shape;45687;p26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8" name="Google Shape;45688;p26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9" name="Google Shape;45689;p26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0" name="Google Shape;45690;p26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1" name="Google Shape;45691;p26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2" name="Google Shape;45692;p26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3" name="Google Shape;45693;p26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4" name="Google Shape;45694;p26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5" name="Google Shape;45695;p26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6" name="Google Shape;45696;p26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7" name="Google Shape;45697;p26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8" name="Google Shape;45698;p26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9" name="Google Shape;45699;p26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0" name="Google Shape;45700;p26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1" name="Google Shape;45701;p26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2" name="Google Shape;45702;p26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3" name="Google Shape;45703;p26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4" name="Google Shape;45704;p26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5" name="Google Shape;45705;p26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6" name="Google Shape;45706;p26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7" name="Google Shape;45707;p26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8" name="Google Shape;45708;p26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9" name="Google Shape;45709;p26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0" name="Google Shape;45710;p26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1" name="Google Shape;45711;p26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2" name="Google Shape;45712;p26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3" name="Google Shape;45713;p26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4" name="Google Shape;45714;p26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5" name="Google Shape;45715;p26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6" name="Google Shape;45716;p26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7" name="Google Shape;45717;p26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8" name="Google Shape;45718;p26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9" name="Google Shape;45719;p26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0" name="Google Shape;45720;p26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1" name="Google Shape;45721;p26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2" name="Google Shape;45722;p26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3" name="Google Shape;45723;p26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4" name="Google Shape;45724;p26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5" name="Google Shape;45725;p26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6" name="Google Shape;45726;p26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7" name="Google Shape;45727;p26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8" name="Google Shape;45728;p26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9" name="Google Shape;45729;p26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0" name="Google Shape;45730;p26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1" name="Google Shape;45731;p26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2" name="Google Shape;45732;p26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3" name="Google Shape;45733;p26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4" name="Google Shape;45734;p26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5" name="Google Shape;45735;p26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6" name="Google Shape;45736;p26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7" name="Google Shape;45737;p26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8" name="Google Shape;45738;p26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9" name="Google Shape;45739;p26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0" name="Google Shape;45740;p26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1" name="Google Shape;45741;p26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2" name="Google Shape;45742;p26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3" name="Google Shape;45743;p26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4" name="Google Shape;45744;p26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5" name="Google Shape;45745;p26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6" name="Google Shape;45746;p26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7" name="Google Shape;45747;p26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8" name="Google Shape;45748;p26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9" name="Google Shape;45749;p26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0" name="Google Shape;45750;p26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1" name="Google Shape;45751;p26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2" name="Google Shape;45752;p26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3" name="Google Shape;45753;p26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4" name="Google Shape;45754;p26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5" name="Google Shape;45755;p26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6" name="Google Shape;45756;p26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7" name="Google Shape;45757;p26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8" name="Google Shape;45758;p26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9" name="Google Shape;45759;p26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0" name="Google Shape;45760;p26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1" name="Google Shape;45761;p26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2" name="Google Shape;45762;p26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3" name="Google Shape;45763;p26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4" name="Google Shape;45764;p26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5" name="Google Shape;45765;p26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6" name="Google Shape;45766;p26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7" name="Google Shape;45767;p26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8" name="Google Shape;45768;p26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9" name="Google Shape;45769;p26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0" name="Google Shape;45770;p26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1" name="Google Shape;45771;p26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2" name="Google Shape;45772;p26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3" name="Google Shape;45773;p26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4" name="Google Shape;45774;p26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5" name="Google Shape;45775;p26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6" name="Google Shape;45776;p26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7" name="Google Shape;45777;p26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8" name="Google Shape;45778;p26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9" name="Google Shape;45779;p26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0" name="Google Shape;45780;p26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1" name="Google Shape;45781;p26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2" name="Google Shape;45782;p26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3" name="Google Shape;45783;p26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4" name="Google Shape;45784;p26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5" name="Google Shape;45785;p26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6" name="Google Shape;45786;p26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7" name="Google Shape;45787;p26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8" name="Google Shape;45788;p26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9" name="Google Shape;45789;p26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0" name="Google Shape;45790;p26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1" name="Google Shape;45791;p26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2" name="Google Shape;45792;p26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3" name="Google Shape;45793;p26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4" name="Google Shape;45794;p26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5" name="Google Shape;45795;p26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6" name="Google Shape;45796;p26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7" name="Google Shape;45797;p26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8" name="Google Shape;45798;p26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9" name="Google Shape;45799;p26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0" name="Google Shape;45800;p26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1" name="Google Shape;45801;p26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2" name="Google Shape;45802;p26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3" name="Google Shape;45803;p26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4" name="Google Shape;45804;p26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5" name="Google Shape;45805;p26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6" name="Google Shape;45806;p26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7" name="Google Shape;45807;p26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8" name="Google Shape;45808;p26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9" name="Google Shape;45809;p26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0" name="Google Shape;45810;p26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1" name="Google Shape;45811;p26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2" name="Google Shape;45812;p26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3" name="Google Shape;45813;p26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4" name="Google Shape;45814;p26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5" name="Google Shape;45815;p26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6" name="Google Shape;45816;p26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7" name="Google Shape;45817;p26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8" name="Google Shape;45818;p26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9" name="Google Shape;45819;p26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0" name="Google Shape;45820;p26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1" name="Google Shape;45821;p26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2" name="Google Shape;45822;p26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3" name="Google Shape;45823;p26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4" name="Google Shape;45824;p26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5" name="Google Shape;45825;p26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6" name="Google Shape;45826;p26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7" name="Google Shape;45827;p26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8" name="Google Shape;45828;p26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9" name="Google Shape;45829;p26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0" name="Google Shape;45830;p26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1" name="Google Shape;45831;p26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2" name="Google Shape;45832;p26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3" name="Google Shape;45833;p26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4" name="Google Shape;45834;p26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5" name="Google Shape;45835;p26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6" name="Google Shape;45836;p26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7" name="Google Shape;45837;p26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8" name="Google Shape;45838;p26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9" name="Google Shape;45839;p26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0" name="Google Shape;45840;p26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1" name="Google Shape;45841;p26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2" name="Google Shape;45842;p26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3" name="Google Shape;45843;p26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4" name="Google Shape;45844;p26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5" name="Google Shape;45845;p26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6" name="Google Shape;45846;p26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7" name="Google Shape;45847;p26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8" name="Google Shape;45848;p26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9" name="Google Shape;45849;p26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0" name="Google Shape;45850;p26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1" name="Google Shape;45851;p26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2" name="Google Shape;45852;p26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3" name="Google Shape;45853;p26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4" name="Google Shape;45854;p26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5" name="Google Shape;45855;p26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6" name="Google Shape;45856;p26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7" name="Google Shape;45857;p26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8" name="Google Shape;45858;p26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9" name="Google Shape;45859;p26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0" name="Google Shape;45860;p26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1" name="Google Shape;45861;p26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2" name="Google Shape;45862;p26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3" name="Google Shape;45863;p26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4" name="Google Shape;45864;p26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5" name="Google Shape;45865;p26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6" name="Google Shape;45866;p26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7" name="Google Shape;45867;p26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8" name="Google Shape;45868;p26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9" name="Google Shape;45869;p26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0" name="Google Shape;45870;p26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1" name="Google Shape;45871;p26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2" name="Google Shape;45872;p26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3" name="Google Shape;45873;p26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4" name="Google Shape;45874;p26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5" name="Google Shape;45875;p26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6" name="Google Shape;45876;p26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7" name="Google Shape;45877;p26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8" name="Google Shape;45878;p26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9" name="Google Shape;45879;p26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0" name="Google Shape;45880;p26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1" name="Google Shape;45881;p26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2" name="Google Shape;45882;p26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3" name="Google Shape;45883;p26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4" name="Google Shape;45884;p26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5" name="Google Shape;45885;p26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6" name="Google Shape;45886;p26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7" name="Google Shape;45887;p26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8" name="Google Shape;45888;p26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9" name="Google Shape;45889;p26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0" name="Google Shape;45890;p26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1" name="Google Shape;45891;p26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2" name="Google Shape;45892;p26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3" name="Google Shape;45893;p26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4" name="Google Shape;45894;p26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5" name="Google Shape;45895;p26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6" name="Google Shape;45896;p26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7" name="Google Shape;45897;p26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8" name="Google Shape;45898;p26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9" name="Google Shape;45899;p26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0" name="Google Shape;45900;p26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1" name="Google Shape;45901;p26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2" name="Google Shape;45902;p26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3" name="Google Shape;45903;p26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4" name="Google Shape;45904;p26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5" name="Google Shape;45905;p26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6" name="Google Shape;45906;p26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7" name="Google Shape;45907;p26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8" name="Google Shape;45908;p26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9" name="Google Shape;45909;p26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0" name="Google Shape;45910;p26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1" name="Google Shape;45911;p26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2" name="Google Shape;45912;p26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3" name="Google Shape;45913;p26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4" name="Google Shape;45914;p26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5" name="Google Shape;45915;p26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6" name="Google Shape;45916;p26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7" name="Google Shape;45917;p26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8" name="Google Shape;45918;p26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9" name="Google Shape;45919;p26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0" name="Google Shape;45920;p26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1" name="Google Shape;45921;p26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2" name="Google Shape;45922;p26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3" name="Google Shape;45923;p26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4" name="Google Shape;45924;p26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5" name="Google Shape;45925;p26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6" name="Google Shape;45926;p26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7" name="Google Shape;45927;p26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8" name="Google Shape;45928;p26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9" name="Google Shape;45929;p26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0" name="Google Shape;45930;p26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1" name="Google Shape;45931;p26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2" name="Google Shape;45932;p26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3" name="Google Shape;45933;p26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4" name="Google Shape;45934;p26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5" name="Google Shape;45935;p26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6" name="Google Shape;45936;p26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7" name="Google Shape;45937;p26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8" name="Google Shape;45938;p26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9" name="Google Shape;45939;p26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0" name="Google Shape;45940;p26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1" name="Google Shape;45941;p26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2" name="Google Shape;45942;p26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3" name="Google Shape;45943;p26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4" name="Google Shape;45944;p26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5" name="Google Shape;45945;p26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6" name="Google Shape;45946;p26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7" name="Google Shape;45947;p26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8" name="Google Shape;45948;p26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9" name="Google Shape;45949;p26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0" name="Google Shape;45950;p26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1" name="Google Shape;45951;p26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2" name="Google Shape;45952;p26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3" name="Google Shape;45953;p26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4" name="Google Shape;45954;p26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5" name="Google Shape;45955;p26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6" name="Google Shape;45956;p26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7" name="Google Shape;45957;p26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8" name="Google Shape;45958;p26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9" name="Google Shape;45959;p26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0" name="Google Shape;45960;p26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1" name="Google Shape;45961;p26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2" name="Google Shape;45962;p26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3" name="Google Shape;45963;p26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4" name="Google Shape;45964;p26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5" name="Google Shape;45965;p26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6" name="Google Shape;45966;p26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7" name="Google Shape;45967;p26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8" name="Google Shape;45968;p26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9" name="Google Shape;45969;p26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0" name="Google Shape;45970;p26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1" name="Google Shape;45971;p26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2" name="Google Shape;45972;p26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3" name="Google Shape;45973;p26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4" name="Google Shape;45974;p26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5" name="Google Shape;45975;p26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6" name="Google Shape;45976;p26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7" name="Google Shape;45977;p26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8" name="Google Shape;45978;p26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9" name="Google Shape;45979;p26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0" name="Google Shape;45980;p26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1" name="Google Shape;45981;p26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2" name="Google Shape;45982;p26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3" name="Google Shape;45983;p26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4" name="Google Shape;45984;p26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5" name="Google Shape;45985;p26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6" name="Google Shape;45986;p26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7" name="Google Shape;45987;p26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8" name="Google Shape;45988;p26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9" name="Google Shape;45989;p26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0" name="Google Shape;45990;p26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1" name="Google Shape;45991;p26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2" name="Google Shape;45992;p26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3" name="Google Shape;45993;p26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4" name="Google Shape;45994;p26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5" name="Google Shape;45995;p26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6" name="Google Shape;45996;p26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7" name="Google Shape;45997;p26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8" name="Google Shape;45998;p26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9" name="Google Shape;45999;p26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0" name="Google Shape;46000;p26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1" name="Google Shape;46001;p26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2" name="Google Shape;46002;p26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3" name="Google Shape;46003;p26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4" name="Google Shape;46004;p26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5" name="Google Shape;46005;p26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6" name="Google Shape;46006;p26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7" name="Google Shape;46007;p26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8" name="Google Shape;46008;p26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9" name="Google Shape;46009;p26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0" name="Google Shape;46010;p26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1" name="Google Shape;46011;p26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2" name="Google Shape;46012;p26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3" name="Google Shape;46013;p26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4" name="Google Shape;46014;p26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5" name="Google Shape;46015;p26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6" name="Google Shape;46016;p26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7" name="Google Shape;46017;p26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8" name="Google Shape;46018;p26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9" name="Google Shape;46019;p26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0" name="Google Shape;46020;p26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1" name="Google Shape;46021;p26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2" name="Google Shape;46022;p26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3" name="Google Shape;46023;p26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4" name="Google Shape;46024;p26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5" name="Google Shape;46025;p26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6" name="Google Shape;46026;p26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7" name="Google Shape;46027;p26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8" name="Google Shape;46028;p26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9" name="Google Shape;46029;p26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0" name="Google Shape;46030;p26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1" name="Google Shape;46031;p26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2" name="Google Shape;46032;p26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3" name="Google Shape;46033;p26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4" name="Google Shape;46034;p26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5" name="Google Shape;46035;p26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6" name="Google Shape;46036;p26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7" name="Google Shape;46037;p26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8" name="Google Shape;46038;p26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9" name="Google Shape;46039;p26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0" name="Google Shape;46040;p26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1" name="Google Shape;46041;p26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2" name="Google Shape;46042;p26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3" name="Google Shape;46043;p26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4" name="Google Shape;46044;p26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5" name="Google Shape;46045;p26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6" name="Google Shape;46046;p26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7" name="Google Shape;46047;p26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8" name="Google Shape;46048;p26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9" name="Google Shape;46049;p26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0" name="Google Shape;46050;p26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1" name="Google Shape;46051;p26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2" name="Google Shape;46052;p26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3" name="Google Shape;46053;p26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4" name="Google Shape;46054;p26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5" name="Google Shape;46055;p26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6" name="Google Shape;46056;p26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7" name="Google Shape;46057;p26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8" name="Google Shape;46058;p26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9" name="Google Shape;46059;p26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0" name="Google Shape;46060;p26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1" name="Google Shape;46061;p26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2" name="Google Shape;46062;p26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3" name="Google Shape;46063;p26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4" name="Google Shape;46064;p26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5" name="Google Shape;46065;p26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6" name="Google Shape;46066;p26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7" name="Google Shape;46067;p26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8" name="Google Shape;46068;p26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9" name="Google Shape;46069;p26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70" name="Google Shape;46070;p26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71" name="Google Shape;46071;p26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72" name="Google Shape;46072;p26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73" name="Google Shape;46073;p26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46074" name="Google Shape;46074;p2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46075" name="Google Shape;46075;p26"/>
          <p:cNvSpPr txBox="1"/>
          <p:nvPr>
            <p:ph idx="1" type="subTitle"/>
          </p:nvPr>
        </p:nvSpPr>
        <p:spPr>
          <a:xfrm>
            <a:off x="1246562" y="2137778"/>
            <a:ext cx="1922100" cy="4848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076" name="Google Shape;46076;p26"/>
          <p:cNvSpPr txBox="1"/>
          <p:nvPr>
            <p:ph idx="2" type="subTitle"/>
          </p:nvPr>
        </p:nvSpPr>
        <p:spPr>
          <a:xfrm>
            <a:off x="3610952" y="2137778"/>
            <a:ext cx="1922100" cy="4848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077" name="Google Shape;46077;p26"/>
          <p:cNvSpPr txBox="1"/>
          <p:nvPr>
            <p:ph idx="3" type="subTitle"/>
          </p:nvPr>
        </p:nvSpPr>
        <p:spPr>
          <a:xfrm>
            <a:off x="5975342" y="2137778"/>
            <a:ext cx="1922100" cy="4848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078" name="Google Shape;46078;p26"/>
          <p:cNvSpPr txBox="1"/>
          <p:nvPr>
            <p:ph idx="4" type="subTitle"/>
          </p:nvPr>
        </p:nvSpPr>
        <p:spPr>
          <a:xfrm>
            <a:off x="1246562" y="3346799"/>
            <a:ext cx="1922100" cy="4848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079" name="Google Shape;46079;p26"/>
          <p:cNvSpPr txBox="1"/>
          <p:nvPr>
            <p:ph idx="5" type="subTitle"/>
          </p:nvPr>
        </p:nvSpPr>
        <p:spPr>
          <a:xfrm>
            <a:off x="3610952" y="3346799"/>
            <a:ext cx="1922100" cy="4848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080" name="Google Shape;46080;p26"/>
          <p:cNvSpPr txBox="1"/>
          <p:nvPr>
            <p:ph idx="6" type="subTitle"/>
          </p:nvPr>
        </p:nvSpPr>
        <p:spPr>
          <a:xfrm>
            <a:off x="5975342" y="3346799"/>
            <a:ext cx="1922100" cy="4848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6081" name="Google Shape;46081;p26"/>
          <p:cNvSpPr txBox="1"/>
          <p:nvPr>
            <p:ph idx="7" type="subTitle"/>
          </p:nvPr>
        </p:nvSpPr>
        <p:spPr>
          <a:xfrm>
            <a:off x="1246562" y="1750550"/>
            <a:ext cx="1922100" cy="357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6082" name="Google Shape;46082;p26"/>
          <p:cNvSpPr txBox="1"/>
          <p:nvPr>
            <p:ph idx="8" type="subTitle"/>
          </p:nvPr>
        </p:nvSpPr>
        <p:spPr>
          <a:xfrm>
            <a:off x="3610952" y="1750550"/>
            <a:ext cx="1922100" cy="357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6083" name="Google Shape;46083;p26"/>
          <p:cNvSpPr txBox="1"/>
          <p:nvPr>
            <p:ph idx="9" type="subTitle"/>
          </p:nvPr>
        </p:nvSpPr>
        <p:spPr>
          <a:xfrm>
            <a:off x="5975342" y="1750550"/>
            <a:ext cx="1922100" cy="357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6084" name="Google Shape;46084;p26"/>
          <p:cNvSpPr txBox="1"/>
          <p:nvPr>
            <p:ph idx="13" type="subTitle"/>
          </p:nvPr>
        </p:nvSpPr>
        <p:spPr>
          <a:xfrm>
            <a:off x="1246562" y="2964527"/>
            <a:ext cx="1922100" cy="357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6085" name="Google Shape;46085;p26"/>
          <p:cNvSpPr txBox="1"/>
          <p:nvPr>
            <p:ph idx="14" type="subTitle"/>
          </p:nvPr>
        </p:nvSpPr>
        <p:spPr>
          <a:xfrm>
            <a:off x="3610952" y="2964527"/>
            <a:ext cx="1922100" cy="357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46086" name="Google Shape;46086;p26"/>
          <p:cNvSpPr txBox="1"/>
          <p:nvPr>
            <p:ph idx="15" type="subTitle"/>
          </p:nvPr>
        </p:nvSpPr>
        <p:spPr>
          <a:xfrm>
            <a:off x="5975342" y="2964527"/>
            <a:ext cx="1922100" cy="357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pic>
        <p:nvPicPr>
          <p:cNvPr id="46087" name="Google Shape;46087;p26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rot="-5238947">
            <a:off x="-2074251" y="-466275"/>
            <a:ext cx="2439575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6088" name="Google Shape;46088;p2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828652" y="-347200"/>
            <a:ext cx="705676" cy="694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6089" name="Google Shape;46089;p2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30299" y="3594310"/>
            <a:ext cx="705674" cy="687626"/>
          </a:xfrm>
          <a:prstGeom prst="rect">
            <a:avLst/>
          </a:prstGeom>
          <a:noFill/>
          <a:ln>
            <a:noFill/>
          </a:ln>
        </p:spPr>
      </p:pic>
      <p:pic>
        <p:nvPicPr>
          <p:cNvPr id="46090" name="Google Shape;46090;p26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rot="5400000">
            <a:off x="8232375" y="3481851"/>
            <a:ext cx="3006625" cy="2609848"/>
          </a:xfrm>
          <a:prstGeom prst="rect">
            <a:avLst/>
          </a:prstGeom>
          <a:noFill/>
          <a:ln>
            <a:noFill/>
          </a:ln>
        </p:spPr>
      </p:pic>
      <p:sp>
        <p:nvSpPr>
          <p:cNvPr id="46091" name="Google Shape;46091;p26"/>
          <p:cNvSpPr/>
          <p:nvPr/>
        </p:nvSpPr>
        <p:spPr>
          <a:xfrm rot="-5400000">
            <a:off x="611725" y="-864550"/>
            <a:ext cx="675850" cy="1832275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092" name="Google Shape;46092;p26"/>
          <p:cNvSpPr/>
          <p:nvPr/>
        </p:nvSpPr>
        <p:spPr>
          <a:xfrm>
            <a:off x="8121700" y="4010900"/>
            <a:ext cx="1022298" cy="1551740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093" name="Google Shape;46093;p26"/>
          <p:cNvSpPr/>
          <p:nvPr/>
        </p:nvSpPr>
        <p:spPr>
          <a:xfrm>
            <a:off x="492246" y="4281936"/>
            <a:ext cx="555507" cy="653278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094" name="Google Shape;46094;p26"/>
          <p:cNvSpPr/>
          <p:nvPr/>
        </p:nvSpPr>
        <p:spPr>
          <a:xfrm>
            <a:off x="8424000" y="1017725"/>
            <a:ext cx="417618" cy="491120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BLANK_1_1_1_1_1_1">
    <p:spTree>
      <p:nvGrpSpPr>
        <p:cNvPr id="46095" name="Shape 46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096" name="Google Shape;46096;p27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46097" name="Google Shape;46097;p2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098" name="Google Shape;46098;p27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46099" name="Google Shape;46099;p27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0" name="Google Shape;46100;p27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1" name="Google Shape;46101;p27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2" name="Google Shape;46102;p27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3" name="Google Shape;46103;p27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4" name="Google Shape;46104;p27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5" name="Google Shape;46105;p27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6" name="Google Shape;46106;p27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7" name="Google Shape;46107;p27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8" name="Google Shape;46108;p27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9" name="Google Shape;46109;p27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0" name="Google Shape;46110;p27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1" name="Google Shape;46111;p27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2" name="Google Shape;46112;p27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3" name="Google Shape;46113;p27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4" name="Google Shape;46114;p27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5" name="Google Shape;46115;p27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6" name="Google Shape;46116;p27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7" name="Google Shape;46117;p27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8" name="Google Shape;46118;p27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9" name="Google Shape;46119;p27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0" name="Google Shape;46120;p27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1" name="Google Shape;46121;p27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2" name="Google Shape;46122;p27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3" name="Google Shape;46123;p27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4" name="Google Shape;46124;p27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5" name="Google Shape;46125;p27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6" name="Google Shape;46126;p27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7" name="Google Shape;46127;p27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8" name="Google Shape;46128;p27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9" name="Google Shape;46129;p27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0" name="Google Shape;46130;p27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1" name="Google Shape;46131;p27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2" name="Google Shape;46132;p27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3" name="Google Shape;46133;p27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4" name="Google Shape;46134;p27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5" name="Google Shape;46135;p27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6" name="Google Shape;46136;p27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7" name="Google Shape;46137;p27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8" name="Google Shape;46138;p27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9" name="Google Shape;46139;p27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0" name="Google Shape;46140;p27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1" name="Google Shape;46141;p27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2" name="Google Shape;46142;p27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3" name="Google Shape;46143;p27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4" name="Google Shape;46144;p27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5" name="Google Shape;46145;p27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6" name="Google Shape;46146;p27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7" name="Google Shape;46147;p27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8" name="Google Shape;46148;p27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9" name="Google Shape;46149;p27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0" name="Google Shape;46150;p27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1" name="Google Shape;46151;p27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2" name="Google Shape;46152;p27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3" name="Google Shape;46153;p27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4" name="Google Shape;46154;p27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5" name="Google Shape;46155;p27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6" name="Google Shape;46156;p27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7" name="Google Shape;46157;p27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8" name="Google Shape;46158;p27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9" name="Google Shape;46159;p27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0" name="Google Shape;46160;p27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1" name="Google Shape;46161;p27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2" name="Google Shape;46162;p27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3" name="Google Shape;46163;p27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4" name="Google Shape;46164;p27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5" name="Google Shape;46165;p27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6" name="Google Shape;46166;p27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7" name="Google Shape;46167;p27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8" name="Google Shape;46168;p27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9" name="Google Shape;46169;p27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0" name="Google Shape;46170;p27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1" name="Google Shape;46171;p27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2" name="Google Shape;46172;p27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3" name="Google Shape;46173;p27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4" name="Google Shape;46174;p27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5" name="Google Shape;46175;p27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6" name="Google Shape;46176;p27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7" name="Google Shape;46177;p27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8" name="Google Shape;46178;p27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9" name="Google Shape;46179;p27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0" name="Google Shape;46180;p27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1" name="Google Shape;46181;p27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2" name="Google Shape;46182;p27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3" name="Google Shape;46183;p27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4" name="Google Shape;46184;p27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5" name="Google Shape;46185;p27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6" name="Google Shape;46186;p27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7" name="Google Shape;46187;p27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8" name="Google Shape;46188;p27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9" name="Google Shape;46189;p27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0" name="Google Shape;46190;p27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1" name="Google Shape;46191;p27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2" name="Google Shape;46192;p27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3" name="Google Shape;46193;p27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4" name="Google Shape;46194;p27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5" name="Google Shape;46195;p27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6" name="Google Shape;46196;p27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7" name="Google Shape;46197;p27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8" name="Google Shape;46198;p27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9" name="Google Shape;46199;p27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0" name="Google Shape;46200;p27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1" name="Google Shape;46201;p27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2" name="Google Shape;46202;p27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3" name="Google Shape;46203;p27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4" name="Google Shape;46204;p27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5" name="Google Shape;46205;p27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6" name="Google Shape;46206;p27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7" name="Google Shape;46207;p27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8" name="Google Shape;46208;p27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9" name="Google Shape;46209;p27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0" name="Google Shape;46210;p27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1" name="Google Shape;46211;p27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2" name="Google Shape;46212;p27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3" name="Google Shape;46213;p27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4" name="Google Shape;46214;p27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5" name="Google Shape;46215;p27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6" name="Google Shape;46216;p27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7" name="Google Shape;46217;p27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8" name="Google Shape;46218;p27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9" name="Google Shape;46219;p27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0" name="Google Shape;46220;p27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1" name="Google Shape;46221;p27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2" name="Google Shape;46222;p27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3" name="Google Shape;46223;p27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4" name="Google Shape;46224;p27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5" name="Google Shape;46225;p27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6" name="Google Shape;46226;p27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7" name="Google Shape;46227;p27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8" name="Google Shape;46228;p27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9" name="Google Shape;46229;p27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0" name="Google Shape;46230;p27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1" name="Google Shape;46231;p27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2" name="Google Shape;46232;p27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3" name="Google Shape;46233;p27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4" name="Google Shape;46234;p27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5" name="Google Shape;46235;p27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6" name="Google Shape;46236;p27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7" name="Google Shape;46237;p27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8" name="Google Shape;46238;p27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9" name="Google Shape;46239;p27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0" name="Google Shape;46240;p27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1" name="Google Shape;46241;p27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2" name="Google Shape;46242;p27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3" name="Google Shape;46243;p27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4" name="Google Shape;46244;p27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5" name="Google Shape;46245;p27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6" name="Google Shape;46246;p27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7" name="Google Shape;46247;p27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8" name="Google Shape;46248;p27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9" name="Google Shape;46249;p27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0" name="Google Shape;46250;p27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1" name="Google Shape;46251;p27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2" name="Google Shape;46252;p27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3" name="Google Shape;46253;p27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4" name="Google Shape;46254;p27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5" name="Google Shape;46255;p27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6" name="Google Shape;46256;p27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7" name="Google Shape;46257;p27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8" name="Google Shape;46258;p27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9" name="Google Shape;46259;p27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0" name="Google Shape;46260;p27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1" name="Google Shape;46261;p27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2" name="Google Shape;46262;p27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3" name="Google Shape;46263;p27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4" name="Google Shape;46264;p27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5" name="Google Shape;46265;p27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6" name="Google Shape;46266;p27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7" name="Google Shape;46267;p27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8" name="Google Shape;46268;p27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9" name="Google Shape;46269;p27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0" name="Google Shape;46270;p27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1" name="Google Shape;46271;p27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2" name="Google Shape;46272;p27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3" name="Google Shape;46273;p27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4" name="Google Shape;46274;p27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5" name="Google Shape;46275;p27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6" name="Google Shape;46276;p27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7" name="Google Shape;46277;p27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8" name="Google Shape;46278;p27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9" name="Google Shape;46279;p27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0" name="Google Shape;46280;p27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1" name="Google Shape;46281;p27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2" name="Google Shape;46282;p27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3" name="Google Shape;46283;p27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4" name="Google Shape;46284;p27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5" name="Google Shape;46285;p27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6" name="Google Shape;46286;p27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7" name="Google Shape;46287;p27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8" name="Google Shape;46288;p27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9" name="Google Shape;46289;p27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0" name="Google Shape;46290;p27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1" name="Google Shape;46291;p27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2" name="Google Shape;46292;p27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3" name="Google Shape;46293;p27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4" name="Google Shape;46294;p27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5" name="Google Shape;46295;p27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6" name="Google Shape;46296;p27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7" name="Google Shape;46297;p27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8" name="Google Shape;46298;p27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9" name="Google Shape;46299;p27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0" name="Google Shape;46300;p27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1" name="Google Shape;46301;p27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2" name="Google Shape;46302;p27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3" name="Google Shape;46303;p27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4" name="Google Shape;46304;p27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5" name="Google Shape;46305;p27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6" name="Google Shape;46306;p27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7" name="Google Shape;46307;p27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8" name="Google Shape;46308;p27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9" name="Google Shape;46309;p27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0" name="Google Shape;46310;p27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1" name="Google Shape;46311;p27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2" name="Google Shape;46312;p27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3" name="Google Shape;46313;p27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4" name="Google Shape;46314;p27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5" name="Google Shape;46315;p27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6" name="Google Shape;46316;p27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7" name="Google Shape;46317;p27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8" name="Google Shape;46318;p27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9" name="Google Shape;46319;p27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0" name="Google Shape;46320;p27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1" name="Google Shape;46321;p27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2" name="Google Shape;46322;p27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3" name="Google Shape;46323;p27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4" name="Google Shape;46324;p27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5" name="Google Shape;46325;p27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6" name="Google Shape;46326;p27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7" name="Google Shape;46327;p27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8" name="Google Shape;46328;p27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9" name="Google Shape;46329;p27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0" name="Google Shape;46330;p27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1" name="Google Shape;46331;p27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2" name="Google Shape;46332;p27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3" name="Google Shape;46333;p27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4" name="Google Shape;46334;p27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5" name="Google Shape;46335;p27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6" name="Google Shape;46336;p27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7" name="Google Shape;46337;p27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8" name="Google Shape;46338;p27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9" name="Google Shape;46339;p27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0" name="Google Shape;46340;p27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1" name="Google Shape;46341;p27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2" name="Google Shape;46342;p27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3" name="Google Shape;46343;p27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4" name="Google Shape;46344;p27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5" name="Google Shape;46345;p27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6" name="Google Shape;46346;p27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7" name="Google Shape;46347;p27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8" name="Google Shape;46348;p27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9" name="Google Shape;46349;p27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0" name="Google Shape;46350;p27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1" name="Google Shape;46351;p27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2" name="Google Shape;46352;p27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3" name="Google Shape;46353;p27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4" name="Google Shape;46354;p27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5" name="Google Shape;46355;p27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6" name="Google Shape;46356;p27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7" name="Google Shape;46357;p27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8" name="Google Shape;46358;p27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9" name="Google Shape;46359;p27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0" name="Google Shape;46360;p27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1" name="Google Shape;46361;p27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2" name="Google Shape;46362;p27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3" name="Google Shape;46363;p27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4" name="Google Shape;46364;p27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5" name="Google Shape;46365;p27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6" name="Google Shape;46366;p27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7" name="Google Shape;46367;p27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8" name="Google Shape;46368;p27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9" name="Google Shape;46369;p27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0" name="Google Shape;46370;p27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1" name="Google Shape;46371;p27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2" name="Google Shape;46372;p27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3" name="Google Shape;46373;p27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4" name="Google Shape;46374;p27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5" name="Google Shape;46375;p27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6" name="Google Shape;46376;p27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7" name="Google Shape;46377;p27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8" name="Google Shape;46378;p27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9" name="Google Shape;46379;p27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0" name="Google Shape;46380;p27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1" name="Google Shape;46381;p27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2" name="Google Shape;46382;p27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3" name="Google Shape;46383;p27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4" name="Google Shape;46384;p27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5" name="Google Shape;46385;p27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6" name="Google Shape;46386;p27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7" name="Google Shape;46387;p27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8" name="Google Shape;46388;p27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9" name="Google Shape;46389;p27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0" name="Google Shape;46390;p27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1" name="Google Shape;46391;p27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2" name="Google Shape;46392;p27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3" name="Google Shape;46393;p27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4" name="Google Shape;46394;p27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5" name="Google Shape;46395;p27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6" name="Google Shape;46396;p27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7" name="Google Shape;46397;p27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8" name="Google Shape;46398;p27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9" name="Google Shape;46399;p27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0" name="Google Shape;46400;p27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1" name="Google Shape;46401;p27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2" name="Google Shape;46402;p27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3" name="Google Shape;46403;p27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4" name="Google Shape;46404;p27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5" name="Google Shape;46405;p27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6" name="Google Shape;46406;p27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7" name="Google Shape;46407;p27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8" name="Google Shape;46408;p27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9" name="Google Shape;46409;p27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0" name="Google Shape;46410;p27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1" name="Google Shape;46411;p27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2" name="Google Shape;46412;p27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3" name="Google Shape;46413;p27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4" name="Google Shape;46414;p27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5" name="Google Shape;46415;p27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6" name="Google Shape;46416;p27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7" name="Google Shape;46417;p27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8" name="Google Shape;46418;p27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9" name="Google Shape;46419;p27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0" name="Google Shape;46420;p27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1" name="Google Shape;46421;p27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2" name="Google Shape;46422;p27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3" name="Google Shape;46423;p27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4" name="Google Shape;46424;p27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5" name="Google Shape;46425;p27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6" name="Google Shape;46426;p27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7" name="Google Shape;46427;p27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8" name="Google Shape;46428;p27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9" name="Google Shape;46429;p27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0" name="Google Shape;46430;p27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1" name="Google Shape;46431;p27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2" name="Google Shape;46432;p27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3" name="Google Shape;46433;p27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4" name="Google Shape;46434;p27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5" name="Google Shape;46435;p27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6" name="Google Shape;46436;p27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7" name="Google Shape;46437;p27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8" name="Google Shape;46438;p27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9" name="Google Shape;46439;p27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0" name="Google Shape;46440;p27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1" name="Google Shape;46441;p27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2" name="Google Shape;46442;p27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3" name="Google Shape;46443;p27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4" name="Google Shape;46444;p27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5" name="Google Shape;46445;p27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6" name="Google Shape;46446;p27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7" name="Google Shape;46447;p27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8" name="Google Shape;46448;p27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9" name="Google Shape;46449;p27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0" name="Google Shape;46450;p27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1" name="Google Shape;46451;p27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2" name="Google Shape;46452;p27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3" name="Google Shape;46453;p27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4" name="Google Shape;46454;p27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5" name="Google Shape;46455;p27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6" name="Google Shape;46456;p27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7" name="Google Shape;46457;p27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8" name="Google Shape;46458;p27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9" name="Google Shape;46459;p27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0" name="Google Shape;46460;p27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1" name="Google Shape;46461;p27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2" name="Google Shape;46462;p27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3" name="Google Shape;46463;p27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4" name="Google Shape;46464;p27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5" name="Google Shape;46465;p27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6" name="Google Shape;46466;p27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7" name="Google Shape;46467;p27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8" name="Google Shape;46468;p27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9" name="Google Shape;46469;p27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0" name="Google Shape;46470;p27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1" name="Google Shape;46471;p27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2" name="Google Shape;46472;p27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3" name="Google Shape;46473;p27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4" name="Google Shape;46474;p27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5" name="Google Shape;46475;p27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6" name="Google Shape;46476;p27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7" name="Google Shape;46477;p27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8" name="Google Shape;46478;p27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9" name="Google Shape;46479;p27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0" name="Google Shape;46480;p27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1" name="Google Shape;46481;p27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2" name="Google Shape;46482;p27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3" name="Google Shape;46483;p27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4" name="Google Shape;46484;p27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5" name="Google Shape;46485;p27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6" name="Google Shape;46486;p27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7" name="Google Shape;46487;p27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8" name="Google Shape;46488;p27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9" name="Google Shape;46489;p27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0" name="Google Shape;46490;p27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1" name="Google Shape;46491;p27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2" name="Google Shape;46492;p27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3" name="Google Shape;46493;p27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4" name="Google Shape;46494;p27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5" name="Google Shape;46495;p27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6" name="Google Shape;46496;p27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7" name="Google Shape;46497;p27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8" name="Google Shape;46498;p27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9" name="Google Shape;46499;p27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0" name="Google Shape;46500;p27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1" name="Google Shape;46501;p27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2" name="Google Shape;46502;p27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3" name="Google Shape;46503;p27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4" name="Google Shape;46504;p27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5" name="Google Shape;46505;p27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6" name="Google Shape;46506;p27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7" name="Google Shape;46507;p27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8" name="Google Shape;46508;p27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9" name="Google Shape;46509;p27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0" name="Google Shape;46510;p27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1" name="Google Shape;46511;p27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2" name="Google Shape;46512;p27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3" name="Google Shape;46513;p27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4" name="Google Shape;46514;p27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5" name="Google Shape;46515;p27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6" name="Google Shape;46516;p27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7" name="Google Shape;46517;p27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8" name="Google Shape;46518;p27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9" name="Google Shape;46519;p27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0" name="Google Shape;46520;p27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1" name="Google Shape;46521;p27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2" name="Google Shape;46522;p27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3" name="Google Shape;46523;p27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4" name="Google Shape;46524;p27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5" name="Google Shape;46525;p27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6" name="Google Shape;46526;p27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7" name="Google Shape;46527;p27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8" name="Google Shape;46528;p27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9" name="Google Shape;46529;p27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0" name="Google Shape;46530;p27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1" name="Google Shape;46531;p27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2" name="Google Shape;46532;p27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3" name="Google Shape;46533;p27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4" name="Google Shape;46534;p27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5" name="Google Shape;46535;p27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6" name="Google Shape;46536;p27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7" name="Google Shape;46537;p27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8" name="Google Shape;46538;p27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9" name="Google Shape;46539;p27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0" name="Google Shape;46540;p27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1" name="Google Shape;46541;p27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2" name="Google Shape;46542;p27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3" name="Google Shape;46543;p27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4" name="Google Shape;46544;p27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5" name="Google Shape;46545;p27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6" name="Google Shape;46546;p27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7" name="Google Shape;46547;p27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8" name="Google Shape;46548;p27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9" name="Google Shape;46549;p27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0" name="Google Shape;46550;p27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1" name="Google Shape;46551;p27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2" name="Google Shape;46552;p27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3" name="Google Shape;46553;p27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4" name="Google Shape;46554;p27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5" name="Google Shape;46555;p27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6" name="Google Shape;46556;p27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7" name="Google Shape;46557;p27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8" name="Google Shape;46558;p27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9" name="Google Shape;46559;p27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0" name="Google Shape;46560;p27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1" name="Google Shape;46561;p27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2" name="Google Shape;46562;p27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3" name="Google Shape;46563;p27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4" name="Google Shape;46564;p27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5" name="Google Shape;46565;p27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6" name="Google Shape;46566;p27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7" name="Google Shape;46567;p27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8" name="Google Shape;46568;p27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9" name="Google Shape;46569;p27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0" name="Google Shape;46570;p27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1" name="Google Shape;46571;p27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2" name="Google Shape;46572;p27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3" name="Google Shape;46573;p27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4" name="Google Shape;46574;p27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5" name="Google Shape;46575;p27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6" name="Google Shape;46576;p27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7" name="Google Shape;46577;p27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8" name="Google Shape;46578;p27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9" name="Google Shape;46579;p27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0" name="Google Shape;46580;p27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1" name="Google Shape;46581;p27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2" name="Google Shape;46582;p27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3" name="Google Shape;46583;p27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4" name="Google Shape;46584;p27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5" name="Google Shape;46585;p27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6" name="Google Shape;46586;p27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7" name="Google Shape;46587;p27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8" name="Google Shape;46588;p27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9" name="Google Shape;46589;p27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0" name="Google Shape;46590;p27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1" name="Google Shape;46591;p27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2" name="Google Shape;46592;p27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3" name="Google Shape;46593;p27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4" name="Google Shape;46594;p27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5" name="Google Shape;46595;p27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6" name="Google Shape;46596;p27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7" name="Google Shape;46597;p27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8" name="Google Shape;46598;p27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9" name="Google Shape;46599;p27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0" name="Google Shape;46600;p27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1" name="Google Shape;46601;p27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2" name="Google Shape;46602;p27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3" name="Google Shape;46603;p27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4" name="Google Shape;46604;p27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5" name="Google Shape;46605;p27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6" name="Google Shape;46606;p27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7" name="Google Shape;46607;p27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8" name="Google Shape;46608;p27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9" name="Google Shape;46609;p27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0" name="Google Shape;46610;p27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1" name="Google Shape;46611;p27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2" name="Google Shape;46612;p27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3" name="Google Shape;46613;p27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4" name="Google Shape;46614;p27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5" name="Google Shape;46615;p27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6" name="Google Shape;46616;p27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7" name="Google Shape;46617;p27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8" name="Google Shape;46618;p27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9" name="Google Shape;46619;p27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0" name="Google Shape;46620;p27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1" name="Google Shape;46621;p27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2" name="Google Shape;46622;p27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3" name="Google Shape;46623;p27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4" name="Google Shape;46624;p27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5" name="Google Shape;46625;p27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6" name="Google Shape;46626;p27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7" name="Google Shape;46627;p27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8" name="Google Shape;46628;p27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9" name="Google Shape;46629;p27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0" name="Google Shape;46630;p27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1" name="Google Shape;46631;p27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2" name="Google Shape;46632;p27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3" name="Google Shape;46633;p27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4" name="Google Shape;46634;p27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5" name="Google Shape;46635;p27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6" name="Google Shape;46636;p27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7" name="Google Shape;46637;p27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8" name="Google Shape;46638;p27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9" name="Google Shape;46639;p27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0" name="Google Shape;46640;p27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1" name="Google Shape;46641;p27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2" name="Google Shape;46642;p27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3" name="Google Shape;46643;p27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4" name="Google Shape;46644;p27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5" name="Google Shape;46645;p27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6" name="Google Shape;46646;p27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7" name="Google Shape;46647;p27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8" name="Google Shape;46648;p27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9" name="Google Shape;46649;p27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0" name="Google Shape;46650;p27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1" name="Google Shape;46651;p27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2" name="Google Shape;46652;p27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3" name="Google Shape;46653;p27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4" name="Google Shape;46654;p27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5" name="Google Shape;46655;p27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6" name="Google Shape;46656;p27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7" name="Google Shape;46657;p27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8" name="Google Shape;46658;p27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9" name="Google Shape;46659;p27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0" name="Google Shape;46660;p27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1" name="Google Shape;46661;p27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2" name="Google Shape;46662;p27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3" name="Google Shape;46663;p27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4" name="Google Shape;46664;p27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5" name="Google Shape;46665;p27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6" name="Google Shape;46666;p27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7" name="Google Shape;46667;p27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8" name="Google Shape;46668;p27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9" name="Google Shape;46669;p27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0" name="Google Shape;46670;p27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1" name="Google Shape;46671;p27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2" name="Google Shape;46672;p27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3" name="Google Shape;46673;p27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4" name="Google Shape;46674;p27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5" name="Google Shape;46675;p27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6" name="Google Shape;46676;p27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7" name="Google Shape;46677;p27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8" name="Google Shape;46678;p27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9" name="Google Shape;46679;p27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0" name="Google Shape;46680;p27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1" name="Google Shape;46681;p27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2" name="Google Shape;46682;p27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3" name="Google Shape;46683;p27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4" name="Google Shape;46684;p27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5" name="Google Shape;46685;p27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6" name="Google Shape;46686;p27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7" name="Google Shape;46687;p27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8" name="Google Shape;46688;p27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9" name="Google Shape;46689;p27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0" name="Google Shape;46690;p27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1" name="Google Shape;46691;p27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2" name="Google Shape;46692;p27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3" name="Google Shape;46693;p27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4" name="Google Shape;46694;p27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5" name="Google Shape;46695;p27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6" name="Google Shape;46696;p27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7" name="Google Shape;46697;p27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8" name="Google Shape;46698;p27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9" name="Google Shape;46699;p27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0" name="Google Shape;46700;p27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1" name="Google Shape;46701;p27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2" name="Google Shape;46702;p27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3" name="Google Shape;46703;p27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4" name="Google Shape;46704;p27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5" name="Google Shape;46705;p27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6" name="Google Shape;46706;p27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7" name="Google Shape;46707;p27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8" name="Google Shape;46708;p27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9" name="Google Shape;46709;p27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0" name="Google Shape;46710;p27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1" name="Google Shape;46711;p27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2" name="Google Shape;46712;p27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3" name="Google Shape;46713;p27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4" name="Google Shape;46714;p27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5" name="Google Shape;46715;p27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6" name="Google Shape;46716;p27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7" name="Google Shape;46717;p27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8" name="Google Shape;46718;p27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9" name="Google Shape;46719;p27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0" name="Google Shape;46720;p27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1" name="Google Shape;46721;p27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2" name="Google Shape;46722;p27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3" name="Google Shape;46723;p27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4" name="Google Shape;46724;p27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5" name="Google Shape;46725;p27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6" name="Google Shape;46726;p27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7" name="Google Shape;46727;p27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8" name="Google Shape;46728;p27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9" name="Google Shape;46729;p27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0" name="Google Shape;46730;p27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1" name="Google Shape;46731;p27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2" name="Google Shape;46732;p27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3" name="Google Shape;46733;p27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4" name="Google Shape;46734;p27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5" name="Google Shape;46735;p27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6" name="Google Shape;46736;p27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7" name="Google Shape;46737;p27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8" name="Google Shape;46738;p27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9" name="Google Shape;46739;p27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0" name="Google Shape;46740;p27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1" name="Google Shape;46741;p27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2" name="Google Shape;46742;p27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3" name="Google Shape;46743;p27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4" name="Google Shape;46744;p27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5" name="Google Shape;46745;p27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6" name="Google Shape;46746;p27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7" name="Google Shape;46747;p27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8" name="Google Shape;46748;p27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9" name="Google Shape;46749;p27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0" name="Google Shape;46750;p27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1" name="Google Shape;46751;p27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2" name="Google Shape;46752;p27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3" name="Google Shape;46753;p27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4" name="Google Shape;46754;p27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5" name="Google Shape;46755;p27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6" name="Google Shape;46756;p27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7" name="Google Shape;46757;p27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8" name="Google Shape;46758;p27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9" name="Google Shape;46759;p27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0" name="Google Shape;46760;p27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1" name="Google Shape;46761;p27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2" name="Google Shape;46762;p27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3" name="Google Shape;46763;p27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4" name="Google Shape;46764;p27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5" name="Google Shape;46765;p27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6" name="Google Shape;46766;p27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7" name="Google Shape;46767;p27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8" name="Google Shape;46768;p27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9" name="Google Shape;46769;p27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0" name="Google Shape;46770;p27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1" name="Google Shape;46771;p27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2" name="Google Shape;46772;p27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3" name="Google Shape;46773;p27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4" name="Google Shape;46774;p27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5" name="Google Shape;46775;p27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6" name="Google Shape;46776;p27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7" name="Google Shape;46777;p27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8" name="Google Shape;46778;p27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9" name="Google Shape;46779;p27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0" name="Google Shape;46780;p27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1" name="Google Shape;46781;p27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2" name="Google Shape;46782;p27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3" name="Google Shape;46783;p27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4" name="Google Shape;46784;p27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5" name="Google Shape;46785;p27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6" name="Google Shape;46786;p27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7" name="Google Shape;46787;p27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8" name="Google Shape;46788;p27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9" name="Google Shape;46789;p27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0" name="Google Shape;46790;p27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1" name="Google Shape;46791;p27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2" name="Google Shape;46792;p27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3" name="Google Shape;46793;p27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4" name="Google Shape;46794;p27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5" name="Google Shape;46795;p27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6" name="Google Shape;46796;p27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7" name="Google Shape;46797;p27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8" name="Google Shape;46798;p27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9" name="Google Shape;46799;p27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0" name="Google Shape;46800;p27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1" name="Google Shape;46801;p27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2" name="Google Shape;46802;p27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3" name="Google Shape;46803;p27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4" name="Google Shape;46804;p27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5" name="Google Shape;46805;p27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6" name="Google Shape;46806;p27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7" name="Google Shape;46807;p27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8" name="Google Shape;46808;p27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9" name="Google Shape;46809;p27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0" name="Google Shape;46810;p27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1" name="Google Shape;46811;p27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2" name="Google Shape;46812;p27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3" name="Google Shape;46813;p27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4" name="Google Shape;46814;p27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5" name="Google Shape;46815;p27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6" name="Google Shape;46816;p27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7" name="Google Shape;46817;p27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8" name="Google Shape;46818;p27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9" name="Google Shape;46819;p27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0" name="Google Shape;46820;p27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1" name="Google Shape;46821;p27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2" name="Google Shape;46822;p27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3" name="Google Shape;46823;p27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4" name="Google Shape;46824;p27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5" name="Google Shape;46825;p27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6" name="Google Shape;46826;p27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7" name="Google Shape;46827;p27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8" name="Google Shape;46828;p27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9" name="Google Shape;46829;p27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0" name="Google Shape;46830;p27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1" name="Google Shape;46831;p27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2" name="Google Shape;46832;p27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3" name="Google Shape;46833;p27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4" name="Google Shape;46834;p27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5" name="Google Shape;46835;p27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6" name="Google Shape;46836;p27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7" name="Google Shape;46837;p27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8" name="Google Shape;46838;p27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9" name="Google Shape;46839;p27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0" name="Google Shape;46840;p27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1" name="Google Shape;46841;p27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2" name="Google Shape;46842;p27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3" name="Google Shape;46843;p27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4" name="Google Shape;46844;p27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5" name="Google Shape;46845;p27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6" name="Google Shape;46846;p27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7" name="Google Shape;46847;p27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8" name="Google Shape;46848;p27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9" name="Google Shape;46849;p27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0" name="Google Shape;46850;p27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1" name="Google Shape;46851;p27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2" name="Google Shape;46852;p27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3" name="Google Shape;46853;p27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4" name="Google Shape;46854;p27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5" name="Google Shape;46855;p27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6" name="Google Shape;46856;p27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7" name="Google Shape;46857;p27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8" name="Google Shape;46858;p27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9" name="Google Shape;46859;p27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0" name="Google Shape;46860;p27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1" name="Google Shape;46861;p27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2" name="Google Shape;46862;p27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3" name="Google Shape;46863;p27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4" name="Google Shape;46864;p27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5" name="Google Shape;46865;p27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6" name="Google Shape;46866;p27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7" name="Google Shape;46867;p27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8" name="Google Shape;46868;p27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9" name="Google Shape;46869;p27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0" name="Google Shape;46870;p27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1" name="Google Shape;46871;p27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2" name="Google Shape;46872;p27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3" name="Google Shape;46873;p27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4" name="Google Shape;46874;p27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5" name="Google Shape;46875;p27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6" name="Google Shape;46876;p27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7" name="Google Shape;46877;p27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8" name="Google Shape;46878;p27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9" name="Google Shape;46879;p27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0" name="Google Shape;46880;p27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1" name="Google Shape;46881;p27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2" name="Google Shape;46882;p27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3" name="Google Shape;46883;p27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4" name="Google Shape;46884;p27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5" name="Google Shape;46885;p27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6" name="Google Shape;46886;p27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7" name="Google Shape;46887;p27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8" name="Google Shape;46888;p27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9" name="Google Shape;46889;p27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0" name="Google Shape;46890;p27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1" name="Google Shape;46891;p27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2" name="Google Shape;46892;p27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3" name="Google Shape;46893;p27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4" name="Google Shape;46894;p27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5" name="Google Shape;46895;p27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6" name="Google Shape;46896;p27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7" name="Google Shape;46897;p27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8" name="Google Shape;46898;p27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9" name="Google Shape;46899;p27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0" name="Google Shape;46900;p27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1" name="Google Shape;46901;p27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2" name="Google Shape;46902;p27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3" name="Google Shape;46903;p27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4" name="Google Shape;46904;p27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5" name="Google Shape;46905;p27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6" name="Google Shape;46906;p27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7" name="Google Shape;46907;p27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8" name="Google Shape;46908;p27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9" name="Google Shape;46909;p27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0" name="Google Shape;46910;p27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1" name="Google Shape;46911;p27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2" name="Google Shape;46912;p27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3" name="Google Shape;46913;p27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4" name="Google Shape;46914;p27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5" name="Google Shape;46915;p27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6" name="Google Shape;46916;p27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7" name="Google Shape;46917;p27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8" name="Google Shape;46918;p27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9" name="Google Shape;46919;p27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0" name="Google Shape;46920;p27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1" name="Google Shape;46921;p27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2" name="Google Shape;46922;p27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3" name="Google Shape;46923;p27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4" name="Google Shape;46924;p27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5" name="Google Shape;46925;p27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6" name="Google Shape;46926;p27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7" name="Google Shape;46927;p27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8" name="Google Shape;46928;p27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9" name="Google Shape;46929;p27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0" name="Google Shape;46930;p27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1" name="Google Shape;46931;p27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2" name="Google Shape;46932;p27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3" name="Google Shape;46933;p27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4" name="Google Shape;46934;p27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5" name="Google Shape;46935;p27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6" name="Google Shape;46936;p27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7" name="Google Shape;46937;p27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8" name="Google Shape;46938;p27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9" name="Google Shape;46939;p27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0" name="Google Shape;46940;p27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1" name="Google Shape;46941;p27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2" name="Google Shape;46942;p27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3" name="Google Shape;46943;p27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4" name="Google Shape;46944;p27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5" name="Google Shape;46945;p27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6" name="Google Shape;46946;p27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7" name="Google Shape;46947;p27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8" name="Google Shape;46948;p27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9" name="Google Shape;46949;p27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0" name="Google Shape;46950;p27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1" name="Google Shape;46951;p27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2" name="Google Shape;46952;p27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3" name="Google Shape;46953;p27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4" name="Google Shape;46954;p27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5" name="Google Shape;46955;p27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6" name="Google Shape;46956;p27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7" name="Google Shape;46957;p27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8" name="Google Shape;46958;p27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9" name="Google Shape;46959;p27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0" name="Google Shape;46960;p27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1" name="Google Shape;46961;p27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2" name="Google Shape;46962;p27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3" name="Google Shape;46963;p27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4" name="Google Shape;46964;p27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5" name="Google Shape;46965;p27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6" name="Google Shape;46966;p27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7" name="Google Shape;46967;p27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8" name="Google Shape;46968;p27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9" name="Google Shape;46969;p27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0" name="Google Shape;46970;p27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1" name="Google Shape;46971;p27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2" name="Google Shape;46972;p27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3" name="Google Shape;46973;p27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4" name="Google Shape;46974;p27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5" name="Google Shape;46975;p27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6" name="Google Shape;46976;p27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7" name="Google Shape;46977;p27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8" name="Google Shape;46978;p27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9" name="Google Shape;46979;p27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0" name="Google Shape;46980;p27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1" name="Google Shape;46981;p27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2" name="Google Shape;46982;p27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3" name="Google Shape;46983;p27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4" name="Google Shape;46984;p27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5" name="Google Shape;46985;p27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6" name="Google Shape;46986;p27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7" name="Google Shape;46987;p27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8" name="Google Shape;46988;p27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9" name="Google Shape;46989;p27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0" name="Google Shape;46990;p27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1" name="Google Shape;46991;p27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2" name="Google Shape;46992;p27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3" name="Google Shape;46993;p27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4" name="Google Shape;46994;p27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5" name="Google Shape;46995;p27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6" name="Google Shape;46996;p27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7" name="Google Shape;46997;p27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8" name="Google Shape;46998;p27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9" name="Google Shape;46999;p27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0" name="Google Shape;47000;p27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1" name="Google Shape;47001;p27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2" name="Google Shape;47002;p27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3" name="Google Shape;47003;p27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4" name="Google Shape;47004;p27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5" name="Google Shape;47005;p27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6" name="Google Shape;47006;p27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7" name="Google Shape;47007;p27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8" name="Google Shape;47008;p27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9" name="Google Shape;47009;p27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0" name="Google Shape;47010;p27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1" name="Google Shape;47011;p27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2" name="Google Shape;47012;p27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3" name="Google Shape;47013;p27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4" name="Google Shape;47014;p27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5" name="Google Shape;47015;p27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6" name="Google Shape;47016;p27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7" name="Google Shape;47017;p27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8" name="Google Shape;47018;p27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9" name="Google Shape;47019;p27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0" name="Google Shape;47020;p27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1" name="Google Shape;47021;p27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2" name="Google Shape;47022;p27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3" name="Google Shape;47023;p27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4" name="Google Shape;47024;p27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5" name="Google Shape;47025;p27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6" name="Google Shape;47026;p27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7" name="Google Shape;47027;p27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8" name="Google Shape;47028;p27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9" name="Google Shape;47029;p27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0" name="Google Shape;47030;p27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1" name="Google Shape;47031;p27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2" name="Google Shape;47032;p27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3" name="Google Shape;47033;p27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4" name="Google Shape;47034;p27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5" name="Google Shape;47035;p27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6" name="Google Shape;47036;p27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7" name="Google Shape;47037;p27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8" name="Google Shape;47038;p27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9" name="Google Shape;47039;p27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0" name="Google Shape;47040;p27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1" name="Google Shape;47041;p27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2" name="Google Shape;47042;p27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3" name="Google Shape;47043;p27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4" name="Google Shape;47044;p27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5" name="Google Shape;47045;p27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6" name="Google Shape;47046;p27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7" name="Google Shape;47047;p27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8" name="Google Shape;47048;p27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9" name="Google Shape;47049;p27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0" name="Google Shape;47050;p27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1" name="Google Shape;47051;p27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2" name="Google Shape;47052;p27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3" name="Google Shape;47053;p27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4" name="Google Shape;47054;p27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5" name="Google Shape;47055;p27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6" name="Google Shape;47056;p27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7" name="Google Shape;47057;p27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8" name="Google Shape;47058;p27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9" name="Google Shape;47059;p27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0" name="Google Shape;47060;p27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1" name="Google Shape;47061;p27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2" name="Google Shape;47062;p27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3" name="Google Shape;47063;p27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4" name="Google Shape;47064;p27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5" name="Google Shape;47065;p27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6" name="Google Shape;47066;p27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7" name="Google Shape;47067;p27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8" name="Google Shape;47068;p27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9" name="Google Shape;47069;p27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0" name="Google Shape;47070;p27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1" name="Google Shape;47071;p27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2" name="Google Shape;47072;p27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3" name="Google Shape;47073;p27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4" name="Google Shape;47074;p27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5" name="Google Shape;47075;p27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6" name="Google Shape;47076;p27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7" name="Google Shape;47077;p27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8" name="Google Shape;47078;p27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9" name="Google Shape;47079;p27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0" name="Google Shape;47080;p27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1" name="Google Shape;47081;p27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2" name="Google Shape;47082;p27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3" name="Google Shape;47083;p27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4" name="Google Shape;47084;p27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5" name="Google Shape;47085;p27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6" name="Google Shape;47086;p27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7" name="Google Shape;47087;p27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8" name="Google Shape;47088;p27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9" name="Google Shape;47089;p27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0" name="Google Shape;47090;p27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1" name="Google Shape;47091;p27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2" name="Google Shape;47092;p27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3" name="Google Shape;47093;p27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4" name="Google Shape;47094;p27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5" name="Google Shape;47095;p27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6" name="Google Shape;47096;p27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7" name="Google Shape;47097;p27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8" name="Google Shape;47098;p27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9" name="Google Shape;47099;p27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0" name="Google Shape;47100;p27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1" name="Google Shape;47101;p27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2" name="Google Shape;47102;p27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3" name="Google Shape;47103;p27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4" name="Google Shape;47104;p27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5" name="Google Shape;47105;p27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6" name="Google Shape;47106;p27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7" name="Google Shape;47107;p27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8" name="Google Shape;47108;p27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9" name="Google Shape;47109;p27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0" name="Google Shape;47110;p27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1" name="Google Shape;47111;p27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2" name="Google Shape;47112;p27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3" name="Google Shape;47113;p27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4" name="Google Shape;47114;p27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5" name="Google Shape;47115;p27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6" name="Google Shape;47116;p27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7" name="Google Shape;47117;p27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8" name="Google Shape;47118;p27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9" name="Google Shape;47119;p27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0" name="Google Shape;47120;p27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1" name="Google Shape;47121;p27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2" name="Google Shape;47122;p27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3" name="Google Shape;47123;p27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4" name="Google Shape;47124;p27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5" name="Google Shape;47125;p27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6" name="Google Shape;47126;p27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7" name="Google Shape;47127;p27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8" name="Google Shape;47128;p27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9" name="Google Shape;47129;p27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0" name="Google Shape;47130;p27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1" name="Google Shape;47131;p27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2" name="Google Shape;47132;p27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3" name="Google Shape;47133;p27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4" name="Google Shape;47134;p27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5" name="Google Shape;47135;p27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6" name="Google Shape;47136;p27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7" name="Google Shape;47137;p27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8" name="Google Shape;47138;p27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9" name="Google Shape;47139;p27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0" name="Google Shape;47140;p27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1" name="Google Shape;47141;p27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2" name="Google Shape;47142;p27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3" name="Google Shape;47143;p27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4" name="Google Shape;47144;p27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5" name="Google Shape;47145;p27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6" name="Google Shape;47146;p27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7" name="Google Shape;47147;p27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8" name="Google Shape;47148;p27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9" name="Google Shape;47149;p27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0" name="Google Shape;47150;p27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1" name="Google Shape;47151;p27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2" name="Google Shape;47152;p27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3" name="Google Shape;47153;p27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4" name="Google Shape;47154;p27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5" name="Google Shape;47155;p27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6" name="Google Shape;47156;p27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7" name="Google Shape;47157;p27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8" name="Google Shape;47158;p27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9" name="Google Shape;47159;p27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0" name="Google Shape;47160;p27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1" name="Google Shape;47161;p27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2" name="Google Shape;47162;p27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3" name="Google Shape;47163;p27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4" name="Google Shape;47164;p27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5" name="Google Shape;47165;p27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6" name="Google Shape;47166;p27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7" name="Google Shape;47167;p27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8" name="Google Shape;47168;p27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9" name="Google Shape;47169;p27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70" name="Google Shape;47170;p27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71" name="Google Shape;47171;p27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72" name="Google Shape;47172;p27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73" name="Google Shape;47173;p27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74" name="Google Shape;47174;p27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75" name="Google Shape;47175;p27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76" name="Google Shape;47176;p27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77" name="Google Shape;47177;p27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78" name="Google Shape;47178;p27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79" name="Google Shape;47179;p27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0" name="Google Shape;47180;p27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1" name="Google Shape;47181;p27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2" name="Google Shape;47182;p27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3" name="Google Shape;47183;p27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4" name="Google Shape;47184;p27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5" name="Google Shape;47185;p27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6" name="Google Shape;47186;p27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7" name="Google Shape;47187;p27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8" name="Google Shape;47188;p27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9" name="Google Shape;47189;p27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0" name="Google Shape;47190;p27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1" name="Google Shape;47191;p27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2" name="Google Shape;47192;p27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3" name="Google Shape;47193;p27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4" name="Google Shape;47194;p27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5" name="Google Shape;47195;p27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6" name="Google Shape;47196;p27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7" name="Google Shape;47197;p27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8" name="Google Shape;47198;p27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9" name="Google Shape;47199;p27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0" name="Google Shape;47200;p27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1" name="Google Shape;47201;p27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2" name="Google Shape;47202;p27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3" name="Google Shape;47203;p27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4" name="Google Shape;47204;p27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5" name="Google Shape;47205;p27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6" name="Google Shape;47206;p27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7" name="Google Shape;47207;p27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8" name="Google Shape;47208;p27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9" name="Google Shape;47209;p27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0" name="Google Shape;47210;p27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1" name="Google Shape;47211;p27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2" name="Google Shape;47212;p27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3" name="Google Shape;47213;p27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4" name="Google Shape;47214;p27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5" name="Google Shape;47215;p27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6" name="Google Shape;47216;p27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7" name="Google Shape;47217;p27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8" name="Google Shape;47218;p27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9" name="Google Shape;47219;p27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0" name="Google Shape;47220;p27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1" name="Google Shape;47221;p27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2" name="Google Shape;47222;p27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3" name="Google Shape;47223;p27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4" name="Google Shape;47224;p27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5" name="Google Shape;47225;p27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6" name="Google Shape;47226;p27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7" name="Google Shape;47227;p27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8" name="Google Shape;47228;p27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9" name="Google Shape;47229;p27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0" name="Google Shape;47230;p27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1" name="Google Shape;47231;p27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2" name="Google Shape;47232;p27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3" name="Google Shape;47233;p27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4" name="Google Shape;47234;p27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5" name="Google Shape;47235;p27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6" name="Google Shape;47236;p27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7" name="Google Shape;47237;p27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8" name="Google Shape;47238;p27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9" name="Google Shape;47239;p27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0" name="Google Shape;47240;p27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1" name="Google Shape;47241;p27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2" name="Google Shape;47242;p27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3" name="Google Shape;47243;p27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4" name="Google Shape;47244;p27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5" name="Google Shape;47245;p27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6" name="Google Shape;47246;p27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7" name="Google Shape;47247;p27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8" name="Google Shape;47248;p27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9" name="Google Shape;47249;p27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0" name="Google Shape;47250;p27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1" name="Google Shape;47251;p27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2" name="Google Shape;47252;p27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3" name="Google Shape;47253;p27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4" name="Google Shape;47254;p27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5" name="Google Shape;47255;p27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6" name="Google Shape;47256;p27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7" name="Google Shape;47257;p27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8" name="Google Shape;47258;p27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9" name="Google Shape;47259;p27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0" name="Google Shape;47260;p27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1" name="Google Shape;47261;p27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2" name="Google Shape;47262;p27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3" name="Google Shape;47263;p27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4" name="Google Shape;47264;p27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5" name="Google Shape;47265;p27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6" name="Google Shape;47266;p27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7" name="Google Shape;47267;p27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8" name="Google Shape;47268;p27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9" name="Google Shape;47269;p27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0" name="Google Shape;47270;p27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1" name="Google Shape;47271;p27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2" name="Google Shape;47272;p27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3" name="Google Shape;47273;p27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4" name="Google Shape;47274;p27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5" name="Google Shape;47275;p27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6" name="Google Shape;47276;p27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7" name="Google Shape;47277;p27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8" name="Google Shape;47278;p27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9" name="Google Shape;47279;p27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0" name="Google Shape;47280;p27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1" name="Google Shape;47281;p27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2" name="Google Shape;47282;p27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3" name="Google Shape;47283;p27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4" name="Google Shape;47284;p27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5" name="Google Shape;47285;p27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6" name="Google Shape;47286;p27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7" name="Google Shape;47287;p27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8" name="Google Shape;47288;p27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9" name="Google Shape;47289;p27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0" name="Google Shape;47290;p27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1" name="Google Shape;47291;p27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2" name="Google Shape;47292;p27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3" name="Google Shape;47293;p27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4" name="Google Shape;47294;p27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5" name="Google Shape;47295;p27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6" name="Google Shape;47296;p27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7" name="Google Shape;47297;p27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8" name="Google Shape;47298;p27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9" name="Google Shape;47299;p27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0" name="Google Shape;47300;p27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1" name="Google Shape;47301;p27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2" name="Google Shape;47302;p27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3" name="Google Shape;47303;p27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4" name="Google Shape;47304;p27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5" name="Google Shape;47305;p27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6" name="Google Shape;47306;p27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7" name="Google Shape;47307;p27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8" name="Google Shape;47308;p27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9" name="Google Shape;47309;p27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0" name="Google Shape;47310;p27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1" name="Google Shape;47311;p27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2" name="Google Shape;47312;p27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3" name="Google Shape;47313;p27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4" name="Google Shape;47314;p27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5" name="Google Shape;47315;p27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6" name="Google Shape;47316;p27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7" name="Google Shape;47317;p27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8" name="Google Shape;47318;p27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9" name="Google Shape;47319;p27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0" name="Google Shape;47320;p27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1" name="Google Shape;47321;p27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2" name="Google Shape;47322;p27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3" name="Google Shape;47323;p27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4" name="Google Shape;47324;p27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5" name="Google Shape;47325;p27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6" name="Google Shape;47326;p27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7" name="Google Shape;47327;p27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8" name="Google Shape;47328;p27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9" name="Google Shape;47329;p27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0" name="Google Shape;47330;p27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1" name="Google Shape;47331;p27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2" name="Google Shape;47332;p27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3" name="Google Shape;47333;p27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4" name="Google Shape;47334;p27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5" name="Google Shape;47335;p27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6" name="Google Shape;47336;p27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7" name="Google Shape;47337;p27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8" name="Google Shape;47338;p27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9" name="Google Shape;47339;p27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0" name="Google Shape;47340;p27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1" name="Google Shape;47341;p27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2" name="Google Shape;47342;p27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3" name="Google Shape;47343;p27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4" name="Google Shape;47344;p27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5" name="Google Shape;47345;p27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6" name="Google Shape;47346;p27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7" name="Google Shape;47347;p27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8" name="Google Shape;47348;p27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9" name="Google Shape;47349;p27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0" name="Google Shape;47350;p27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1" name="Google Shape;47351;p27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2" name="Google Shape;47352;p27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3" name="Google Shape;47353;p27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4" name="Google Shape;47354;p27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5" name="Google Shape;47355;p27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6" name="Google Shape;47356;p27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7" name="Google Shape;47357;p27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8" name="Google Shape;47358;p27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9" name="Google Shape;47359;p27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0" name="Google Shape;47360;p27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1" name="Google Shape;47361;p27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2" name="Google Shape;47362;p27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3" name="Google Shape;47363;p27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4" name="Google Shape;47364;p27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5" name="Google Shape;47365;p27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6" name="Google Shape;47366;p27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7" name="Google Shape;47367;p27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8" name="Google Shape;47368;p27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9" name="Google Shape;47369;p27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0" name="Google Shape;47370;p27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1" name="Google Shape;47371;p27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2" name="Google Shape;47372;p27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3" name="Google Shape;47373;p27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4" name="Google Shape;47374;p27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5" name="Google Shape;47375;p27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6" name="Google Shape;47376;p27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7" name="Google Shape;47377;p27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8" name="Google Shape;47378;p27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9" name="Google Shape;47379;p27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0" name="Google Shape;47380;p27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1" name="Google Shape;47381;p27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2" name="Google Shape;47382;p27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3" name="Google Shape;47383;p27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4" name="Google Shape;47384;p27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5" name="Google Shape;47385;p27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6" name="Google Shape;47386;p27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7" name="Google Shape;47387;p27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8" name="Google Shape;47388;p27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9" name="Google Shape;47389;p27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0" name="Google Shape;47390;p27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1" name="Google Shape;47391;p27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2" name="Google Shape;47392;p27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3" name="Google Shape;47393;p27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4" name="Google Shape;47394;p27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5" name="Google Shape;47395;p27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6" name="Google Shape;47396;p27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7" name="Google Shape;47397;p27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8" name="Google Shape;47398;p27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9" name="Google Shape;47399;p27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0" name="Google Shape;47400;p27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1" name="Google Shape;47401;p27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2" name="Google Shape;47402;p27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3" name="Google Shape;47403;p27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4" name="Google Shape;47404;p27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5" name="Google Shape;47405;p27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6" name="Google Shape;47406;p27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7" name="Google Shape;47407;p27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8" name="Google Shape;47408;p27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9" name="Google Shape;47409;p27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0" name="Google Shape;47410;p27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1" name="Google Shape;47411;p27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2" name="Google Shape;47412;p27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3" name="Google Shape;47413;p27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4" name="Google Shape;47414;p27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5" name="Google Shape;47415;p27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6" name="Google Shape;47416;p27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7" name="Google Shape;47417;p27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8" name="Google Shape;47418;p27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9" name="Google Shape;47419;p27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0" name="Google Shape;47420;p27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1" name="Google Shape;47421;p27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2" name="Google Shape;47422;p27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3" name="Google Shape;47423;p27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4" name="Google Shape;47424;p27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5" name="Google Shape;47425;p27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6" name="Google Shape;47426;p27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7" name="Google Shape;47427;p27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8" name="Google Shape;47428;p27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9" name="Google Shape;47429;p27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0" name="Google Shape;47430;p27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1" name="Google Shape;47431;p27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2" name="Google Shape;47432;p27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3" name="Google Shape;47433;p27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4" name="Google Shape;47434;p27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5" name="Google Shape;47435;p27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6" name="Google Shape;47436;p27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7" name="Google Shape;47437;p27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8" name="Google Shape;47438;p27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9" name="Google Shape;47439;p27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0" name="Google Shape;47440;p27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1" name="Google Shape;47441;p27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2" name="Google Shape;47442;p27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3" name="Google Shape;47443;p27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4" name="Google Shape;47444;p27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5" name="Google Shape;47445;p27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6" name="Google Shape;47446;p27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7" name="Google Shape;47447;p27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8" name="Google Shape;47448;p27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9" name="Google Shape;47449;p27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0" name="Google Shape;47450;p27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1" name="Google Shape;47451;p27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2" name="Google Shape;47452;p27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3" name="Google Shape;47453;p27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4" name="Google Shape;47454;p27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5" name="Google Shape;47455;p27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6" name="Google Shape;47456;p27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7" name="Google Shape;47457;p27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8" name="Google Shape;47458;p27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9" name="Google Shape;47459;p27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0" name="Google Shape;47460;p27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1" name="Google Shape;47461;p27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2" name="Google Shape;47462;p27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3" name="Google Shape;47463;p27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4" name="Google Shape;47464;p27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5" name="Google Shape;47465;p27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6" name="Google Shape;47466;p27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7" name="Google Shape;47467;p27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8" name="Google Shape;47468;p27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9" name="Google Shape;47469;p27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0" name="Google Shape;47470;p27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1" name="Google Shape;47471;p27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2" name="Google Shape;47472;p27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3" name="Google Shape;47473;p27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4" name="Google Shape;47474;p27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5" name="Google Shape;47475;p27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6" name="Google Shape;47476;p27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7" name="Google Shape;47477;p27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8" name="Google Shape;47478;p27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9" name="Google Shape;47479;p27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0" name="Google Shape;47480;p27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1" name="Google Shape;47481;p27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2" name="Google Shape;47482;p27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3" name="Google Shape;47483;p27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4" name="Google Shape;47484;p27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5" name="Google Shape;47485;p27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6" name="Google Shape;47486;p27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7" name="Google Shape;47487;p27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8" name="Google Shape;47488;p27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9" name="Google Shape;47489;p27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0" name="Google Shape;47490;p27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1" name="Google Shape;47491;p27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2" name="Google Shape;47492;p27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3" name="Google Shape;47493;p27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4" name="Google Shape;47494;p27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5" name="Google Shape;47495;p27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6" name="Google Shape;47496;p27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7" name="Google Shape;47497;p27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8" name="Google Shape;47498;p27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9" name="Google Shape;47499;p27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0" name="Google Shape;47500;p27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1" name="Google Shape;47501;p27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2" name="Google Shape;47502;p27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3" name="Google Shape;47503;p27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4" name="Google Shape;47504;p27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5" name="Google Shape;47505;p27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6" name="Google Shape;47506;p27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7" name="Google Shape;47507;p27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8" name="Google Shape;47508;p27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9" name="Google Shape;47509;p27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0" name="Google Shape;47510;p27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1" name="Google Shape;47511;p27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2" name="Google Shape;47512;p27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3" name="Google Shape;47513;p27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4" name="Google Shape;47514;p27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5" name="Google Shape;47515;p27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6" name="Google Shape;47516;p27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7" name="Google Shape;47517;p27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8" name="Google Shape;47518;p27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9" name="Google Shape;47519;p27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0" name="Google Shape;47520;p27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1" name="Google Shape;47521;p27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2" name="Google Shape;47522;p27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3" name="Google Shape;47523;p27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4" name="Google Shape;47524;p27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5" name="Google Shape;47525;p27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6" name="Google Shape;47526;p27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7" name="Google Shape;47527;p27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8" name="Google Shape;47528;p27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9" name="Google Shape;47529;p27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0" name="Google Shape;47530;p27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1" name="Google Shape;47531;p27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2" name="Google Shape;47532;p27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3" name="Google Shape;47533;p27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4" name="Google Shape;47534;p27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5" name="Google Shape;47535;p27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6" name="Google Shape;47536;p27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7" name="Google Shape;47537;p27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8" name="Google Shape;47538;p27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9" name="Google Shape;47539;p27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0" name="Google Shape;47540;p27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1" name="Google Shape;47541;p27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2" name="Google Shape;47542;p27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3" name="Google Shape;47543;p27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4" name="Google Shape;47544;p27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5" name="Google Shape;47545;p27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6" name="Google Shape;47546;p27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7" name="Google Shape;47547;p27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8" name="Google Shape;47548;p27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9" name="Google Shape;47549;p27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0" name="Google Shape;47550;p27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1" name="Google Shape;47551;p27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2" name="Google Shape;47552;p27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3" name="Google Shape;47553;p27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4" name="Google Shape;47554;p27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5" name="Google Shape;47555;p27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6" name="Google Shape;47556;p27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7" name="Google Shape;47557;p27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8" name="Google Shape;47558;p27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9" name="Google Shape;47559;p27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0" name="Google Shape;47560;p27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1" name="Google Shape;47561;p27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2" name="Google Shape;47562;p27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3" name="Google Shape;47563;p27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4" name="Google Shape;47564;p27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5" name="Google Shape;47565;p27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6" name="Google Shape;47566;p27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7" name="Google Shape;47567;p27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8" name="Google Shape;47568;p27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9" name="Google Shape;47569;p27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0" name="Google Shape;47570;p27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1" name="Google Shape;47571;p27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2" name="Google Shape;47572;p27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3" name="Google Shape;47573;p27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4" name="Google Shape;47574;p27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5" name="Google Shape;47575;p27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6" name="Google Shape;47576;p27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7" name="Google Shape;47577;p27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8" name="Google Shape;47578;p27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9" name="Google Shape;47579;p27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0" name="Google Shape;47580;p27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1" name="Google Shape;47581;p27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2" name="Google Shape;47582;p27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3" name="Google Shape;47583;p27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4" name="Google Shape;47584;p27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5" name="Google Shape;47585;p27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6" name="Google Shape;47586;p27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7" name="Google Shape;47587;p27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8" name="Google Shape;47588;p27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9" name="Google Shape;47589;p27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0" name="Google Shape;47590;p27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1" name="Google Shape;47591;p27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2" name="Google Shape;47592;p27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3" name="Google Shape;47593;p27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4" name="Google Shape;47594;p27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5" name="Google Shape;47595;p27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6" name="Google Shape;47596;p27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7" name="Google Shape;47597;p27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8" name="Google Shape;47598;p27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9" name="Google Shape;47599;p27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0" name="Google Shape;47600;p27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1" name="Google Shape;47601;p27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2" name="Google Shape;47602;p27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3" name="Google Shape;47603;p27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4" name="Google Shape;47604;p27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5" name="Google Shape;47605;p27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6" name="Google Shape;47606;p27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7" name="Google Shape;47607;p27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8" name="Google Shape;47608;p27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9" name="Google Shape;47609;p27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0" name="Google Shape;47610;p27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1" name="Google Shape;47611;p27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2" name="Google Shape;47612;p27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3" name="Google Shape;47613;p27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4" name="Google Shape;47614;p27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5" name="Google Shape;47615;p27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6" name="Google Shape;47616;p27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7" name="Google Shape;47617;p27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8" name="Google Shape;47618;p27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9" name="Google Shape;47619;p27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0" name="Google Shape;47620;p27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1" name="Google Shape;47621;p27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2" name="Google Shape;47622;p27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3" name="Google Shape;47623;p27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4" name="Google Shape;47624;p27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5" name="Google Shape;47625;p27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6" name="Google Shape;47626;p27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7" name="Google Shape;47627;p27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8" name="Google Shape;47628;p27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9" name="Google Shape;47629;p27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0" name="Google Shape;47630;p27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1" name="Google Shape;47631;p27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2" name="Google Shape;47632;p27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3" name="Google Shape;47633;p27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4" name="Google Shape;47634;p27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5" name="Google Shape;47635;p27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6" name="Google Shape;47636;p27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7" name="Google Shape;47637;p27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8" name="Google Shape;47638;p27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9" name="Google Shape;47639;p27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0" name="Google Shape;47640;p27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1" name="Google Shape;47641;p27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2" name="Google Shape;47642;p27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3" name="Google Shape;47643;p27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4" name="Google Shape;47644;p27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5" name="Google Shape;47645;p27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6" name="Google Shape;47646;p27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7" name="Google Shape;47647;p27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8" name="Google Shape;47648;p27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9" name="Google Shape;47649;p27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0" name="Google Shape;47650;p27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1" name="Google Shape;47651;p27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2" name="Google Shape;47652;p27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3" name="Google Shape;47653;p27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4" name="Google Shape;47654;p27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5" name="Google Shape;47655;p27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6" name="Google Shape;47656;p27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7" name="Google Shape;47657;p27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8" name="Google Shape;47658;p27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9" name="Google Shape;47659;p27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0" name="Google Shape;47660;p27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1" name="Google Shape;47661;p27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2" name="Google Shape;47662;p27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3" name="Google Shape;47663;p27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4" name="Google Shape;47664;p27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5" name="Google Shape;47665;p27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6" name="Google Shape;47666;p27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7" name="Google Shape;47667;p27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8" name="Google Shape;47668;p27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9" name="Google Shape;47669;p27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0" name="Google Shape;47670;p27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1" name="Google Shape;47671;p27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2" name="Google Shape;47672;p27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3" name="Google Shape;47673;p27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4" name="Google Shape;47674;p27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5" name="Google Shape;47675;p27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6" name="Google Shape;47676;p27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7" name="Google Shape;47677;p27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8" name="Google Shape;47678;p27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9" name="Google Shape;47679;p27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0" name="Google Shape;47680;p27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1" name="Google Shape;47681;p27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2" name="Google Shape;47682;p27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3" name="Google Shape;47683;p27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4" name="Google Shape;47684;p27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5" name="Google Shape;47685;p27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6" name="Google Shape;47686;p27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7" name="Google Shape;47687;p27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8" name="Google Shape;47688;p27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9" name="Google Shape;47689;p27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0" name="Google Shape;47690;p27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1" name="Google Shape;47691;p27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2" name="Google Shape;47692;p27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3" name="Google Shape;47693;p27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4" name="Google Shape;47694;p27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5" name="Google Shape;47695;p27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6" name="Google Shape;47696;p27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7" name="Google Shape;47697;p27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8" name="Google Shape;47698;p27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9" name="Google Shape;47699;p27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0" name="Google Shape;47700;p27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1" name="Google Shape;47701;p27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2" name="Google Shape;47702;p27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3" name="Google Shape;47703;p27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4" name="Google Shape;47704;p27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5" name="Google Shape;47705;p27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6" name="Google Shape;47706;p27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7" name="Google Shape;47707;p27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8" name="Google Shape;47708;p27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9" name="Google Shape;47709;p27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0" name="Google Shape;47710;p27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1" name="Google Shape;47711;p27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2" name="Google Shape;47712;p27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3" name="Google Shape;47713;p27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4" name="Google Shape;47714;p27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5" name="Google Shape;47715;p27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6" name="Google Shape;47716;p27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7" name="Google Shape;47717;p27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8" name="Google Shape;47718;p27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9" name="Google Shape;47719;p27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0" name="Google Shape;47720;p27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1" name="Google Shape;47721;p27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2" name="Google Shape;47722;p27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3" name="Google Shape;47723;p27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4" name="Google Shape;47724;p27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5" name="Google Shape;47725;p27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6" name="Google Shape;47726;p27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7" name="Google Shape;47727;p27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8" name="Google Shape;47728;p27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9" name="Google Shape;47729;p27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0" name="Google Shape;47730;p27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1" name="Google Shape;47731;p27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2" name="Google Shape;47732;p27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3" name="Google Shape;47733;p27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4" name="Google Shape;47734;p27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5" name="Google Shape;47735;p27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6" name="Google Shape;47736;p27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7" name="Google Shape;47737;p27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8" name="Google Shape;47738;p27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9" name="Google Shape;47739;p27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0" name="Google Shape;47740;p27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1" name="Google Shape;47741;p27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2" name="Google Shape;47742;p27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3" name="Google Shape;47743;p27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4" name="Google Shape;47744;p27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5" name="Google Shape;47745;p27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6" name="Google Shape;47746;p27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7" name="Google Shape;47747;p27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8" name="Google Shape;47748;p27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9" name="Google Shape;47749;p27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0" name="Google Shape;47750;p27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1" name="Google Shape;47751;p27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2" name="Google Shape;47752;p27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3" name="Google Shape;47753;p27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4" name="Google Shape;47754;p27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5" name="Google Shape;47755;p27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6" name="Google Shape;47756;p27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7" name="Google Shape;47757;p27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8" name="Google Shape;47758;p27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9" name="Google Shape;47759;p27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0" name="Google Shape;47760;p27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1" name="Google Shape;47761;p27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2" name="Google Shape;47762;p27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3" name="Google Shape;47763;p27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4" name="Google Shape;47764;p27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5" name="Google Shape;47765;p27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6" name="Google Shape;47766;p27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7" name="Google Shape;47767;p27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8" name="Google Shape;47768;p27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9" name="Google Shape;47769;p27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0" name="Google Shape;47770;p27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1" name="Google Shape;47771;p27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2" name="Google Shape;47772;p27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3" name="Google Shape;47773;p27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4" name="Google Shape;47774;p27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5" name="Google Shape;47775;p27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6" name="Google Shape;47776;p27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7" name="Google Shape;47777;p27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8" name="Google Shape;47778;p27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9" name="Google Shape;47779;p27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0" name="Google Shape;47780;p27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1" name="Google Shape;47781;p27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2" name="Google Shape;47782;p27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3" name="Google Shape;47783;p27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4" name="Google Shape;47784;p27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5" name="Google Shape;47785;p27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6" name="Google Shape;47786;p27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7" name="Google Shape;47787;p27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8" name="Google Shape;47788;p27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9" name="Google Shape;47789;p27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90" name="Google Shape;47790;p27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91" name="Google Shape;47791;p27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92" name="Google Shape;47792;p27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93" name="Google Shape;47793;p27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94" name="Google Shape;47794;p27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95" name="Google Shape;47795;p27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96" name="Google Shape;47796;p27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97" name="Google Shape;47797;p27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98" name="Google Shape;47798;p27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99" name="Google Shape;47799;p27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00" name="Google Shape;47800;p27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01" name="Google Shape;47801;p27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02" name="Google Shape;47802;p27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03" name="Google Shape;47803;p27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04" name="Google Shape;47804;p27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05" name="Google Shape;47805;p27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06" name="Google Shape;47806;p27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07" name="Google Shape;47807;p27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08" name="Google Shape;47808;p27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09" name="Google Shape;47809;p27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0" name="Google Shape;47810;p27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1" name="Google Shape;47811;p27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2" name="Google Shape;47812;p27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3" name="Google Shape;47813;p27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4" name="Google Shape;47814;p27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5" name="Google Shape;47815;p27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6" name="Google Shape;47816;p27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7" name="Google Shape;47817;p27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8" name="Google Shape;47818;p27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9" name="Google Shape;47819;p27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0" name="Google Shape;47820;p27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1" name="Google Shape;47821;p27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2" name="Google Shape;47822;p27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3" name="Google Shape;47823;p27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4" name="Google Shape;47824;p27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5" name="Google Shape;47825;p27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6" name="Google Shape;47826;p27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7" name="Google Shape;47827;p27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8" name="Google Shape;47828;p27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9" name="Google Shape;47829;p27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0" name="Google Shape;47830;p27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1" name="Google Shape;47831;p27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2" name="Google Shape;47832;p27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3" name="Google Shape;47833;p27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4" name="Google Shape;47834;p27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5" name="Google Shape;47835;p27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6" name="Google Shape;47836;p27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7" name="Google Shape;47837;p27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8" name="Google Shape;47838;p27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9" name="Google Shape;47839;p27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0" name="Google Shape;47840;p27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1" name="Google Shape;47841;p27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2" name="Google Shape;47842;p27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3" name="Google Shape;47843;p27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4" name="Google Shape;47844;p27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5" name="Google Shape;47845;p27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6" name="Google Shape;47846;p27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7" name="Google Shape;47847;p27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8" name="Google Shape;47848;p27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9" name="Google Shape;47849;p27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0" name="Google Shape;47850;p27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1" name="Google Shape;47851;p27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2" name="Google Shape;47852;p27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3" name="Google Shape;47853;p27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4" name="Google Shape;47854;p27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5" name="Google Shape;47855;p27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6" name="Google Shape;47856;p27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7" name="Google Shape;47857;p27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8" name="Google Shape;47858;p27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9" name="Google Shape;47859;p27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60" name="Google Shape;47860;p27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61" name="Google Shape;47861;p27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62" name="Google Shape;47862;p27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63" name="Google Shape;47863;p27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64" name="Google Shape;47864;p27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65" name="Google Shape;47865;p27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66" name="Google Shape;47866;p27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67" name="Google Shape;47867;p27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68" name="Google Shape;47868;p27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69" name="Google Shape;47869;p27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70" name="Google Shape;47870;p27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71" name="Google Shape;47871;p27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72" name="Google Shape;47872;p27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73" name="Google Shape;47873;p27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74" name="Google Shape;47874;p27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75" name="Google Shape;47875;p27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76" name="Google Shape;47876;p27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77" name="Google Shape;47877;p27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78" name="Google Shape;47878;p27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79" name="Google Shape;47879;p27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0" name="Google Shape;47880;p27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1" name="Google Shape;47881;p27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2" name="Google Shape;47882;p27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3" name="Google Shape;47883;p27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4" name="Google Shape;47884;p27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5" name="Google Shape;47885;p27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6" name="Google Shape;47886;p27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7" name="Google Shape;47887;p27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8" name="Google Shape;47888;p27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9" name="Google Shape;47889;p27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0" name="Google Shape;47890;p27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1" name="Google Shape;47891;p27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2" name="Google Shape;47892;p27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3" name="Google Shape;47893;p27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4" name="Google Shape;47894;p27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5" name="Google Shape;47895;p27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6" name="Google Shape;47896;p27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7" name="Google Shape;47897;p27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8" name="Google Shape;47898;p27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9" name="Google Shape;47899;p27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0" name="Google Shape;47900;p27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1" name="Google Shape;47901;p27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2" name="Google Shape;47902;p27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3" name="Google Shape;47903;p27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4" name="Google Shape;47904;p27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5" name="Google Shape;47905;p27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6" name="Google Shape;47906;p27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7" name="Google Shape;47907;p27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8" name="Google Shape;47908;p27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9" name="Google Shape;47909;p27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0" name="Google Shape;47910;p27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1" name="Google Shape;47911;p27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2" name="Google Shape;47912;p27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3" name="Google Shape;47913;p27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4" name="Google Shape;47914;p27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5" name="Google Shape;47915;p27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6" name="Google Shape;47916;p27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7" name="Google Shape;47917;p27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8" name="Google Shape;47918;p27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9" name="Google Shape;47919;p27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0" name="Google Shape;47920;p27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1" name="Google Shape;47921;p27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2" name="Google Shape;47922;p27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3" name="Google Shape;47923;p27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4" name="Google Shape;47924;p27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5" name="Google Shape;47925;p27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6" name="Google Shape;47926;p27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7" name="Google Shape;47927;p27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8" name="Google Shape;47928;p27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9" name="Google Shape;47929;p27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0" name="Google Shape;47930;p27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1" name="Google Shape;47931;p27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2" name="Google Shape;47932;p27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3" name="Google Shape;47933;p27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4" name="Google Shape;47934;p27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5" name="Google Shape;47935;p27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6" name="Google Shape;47936;p27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7" name="Google Shape;47937;p27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8" name="Google Shape;47938;p27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9" name="Google Shape;47939;p27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0" name="Google Shape;47940;p27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1" name="Google Shape;47941;p27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2" name="Google Shape;47942;p27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3" name="Google Shape;47943;p27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4" name="Google Shape;47944;p27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5" name="Google Shape;47945;p27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6" name="Google Shape;47946;p27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7" name="Google Shape;47947;p27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8" name="Google Shape;47948;p27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9" name="Google Shape;47949;p27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0" name="Google Shape;47950;p27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1" name="Google Shape;47951;p27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2" name="Google Shape;47952;p27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3" name="Google Shape;47953;p27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4" name="Google Shape;47954;p27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5" name="Google Shape;47955;p27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6" name="Google Shape;47956;p27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7" name="Google Shape;47957;p27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8" name="Google Shape;47958;p27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9" name="Google Shape;47959;p27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0" name="Google Shape;47960;p27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1" name="Google Shape;47961;p27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2" name="Google Shape;47962;p27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3" name="Google Shape;47963;p27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4" name="Google Shape;47964;p27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5" name="Google Shape;47965;p27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6" name="Google Shape;47966;p27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7" name="Google Shape;47967;p27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8" name="Google Shape;47968;p27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9" name="Google Shape;47969;p27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0" name="Google Shape;47970;p27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1" name="Google Shape;47971;p27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2" name="Google Shape;47972;p27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3" name="Google Shape;47973;p27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4" name="Google Shape;47974;p27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5" name="Google Shape;47975;p27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6" name="Google Shape;47976;p27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7" name="Google Shape;47977;p27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8" name="Google Shape;47978;p27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9" name="Google Shape;47979;p27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0" name="Google Shape;47980;p27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1" name="Google Shape;47981;p27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2" name="Google Shape;47982;p27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3" name="Google Shape;47983;p27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4" name="Google Shape;47984;p27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5" name="Google Shape;47985;p27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6" name="Google Shape;47986;p27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7" name="Google Shape;47987;p27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8" name="Google Shape;47988;p27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9" name="Google Shape;47989;p27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0" name="Google Shape;47990;p27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1" name="Google Shape;47991;p27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2" name="Google Shape;47992;p27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3" name="Google Shape;47993;p27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4" name="Google Shape;47994;p27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5" name="Google Shape;47995;p27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6" name="Google Shape;47996;p27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7" name="Google Shape;47997;p27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8" name="Google Shape;47998;p27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9" name="Google Shape;47999;p27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0" name="Google Shape;48000;p27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1" name="Google Shape;48001;p27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2" name="Google Shape;48002;p27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3" name="Google Shape;48003;p27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4" name="Google Shape;48004;p27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5" name="Google Shape;48005;p27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6" name="Google Shape;48006;p27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7" name="Google Shape;48007;p27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8" name="Google Shape;48008;p27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9" name="Google Shape;48009;p27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0" name="Google Shape;48010;p27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1" name="Google Shape;48011;p27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2" name="Google Shape;48012;p27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3" name="Google Shape;48013;p27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4" name="Google Shape;48014;p27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5" name="Google Shape;48015;p27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6" name="Google Shape;48016;p27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7" name="Google Shape;48017;p27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8" name="Google Shape;48018;p27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9" name="Google Shape;48019;p27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0" name="Google Shape;48020;p27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1" name="Google Shape;48021;p27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2" name="Google Shape;48022;p27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3" name="Google Shape;48023;p27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4" name="Google Shape;48024;p27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5" name="Google Shape;48025;p27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6" name="Google Shape;48026;p27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7" name="Google Shape;48027;p27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8" name="Google Shape;48028;p27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9" name="Google Shape;48029;p27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0" name="Google Shape;48030;p27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1" name="Google Shape;48031;p27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2" name="Google Shape;48032;p27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3" name="Google Shape;48033;p27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4" name="Google Shape;48034;p27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5" name="Google Shape;48035;p27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6" name="Google Shape;48036;p27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7" name="Google Shape;48037;p27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8" name="Google Shape;48038;p27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9" name="Google Shape;48039;p27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0" name="Google Shape;48040;p27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1" name="Google Shape;48041;p27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2" name="Google Shape;48042;p27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3" name="Google Shape;48043;p27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4" name="Google Shape;48044;p27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5" name="Google Shape;48045;p27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6" name="Google Shape;48046;p27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7" name="Google Shape;48047;p27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8" name="Google Shape;48048;p27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9" name="Google Shape;48049;p27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0" name="Google Shape;48050;p27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1" name="Google Shape;48051;p27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2" name="Google Shape;48052;p27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3" name="Google Shape;48053;p27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4" name="Google Shape;48054;p27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5" name="Google Shape;48055;p27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6" name="Google Shape;48056;p27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7" name="Google Shape;48057;p27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8" name="Google Shape;48058;p27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9" name="Google Shape;48059;p27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0" name="Google Shape;48060;p27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1" name="Google Shape;48061;p27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2" name="Google Shape;48062;p27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3" name="Google Shape;48063;p27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4" name="Google Shape;48064;p27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5" name="Google Shape;48065;p27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6" name="Google Shape;48066;p27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7" name="Google Shape;48067;p27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8" name="Google Shape;48068;p27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9" name="Google Shape;48069;p27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0" name="Google Shape;48070;p27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1" name="Google Shape;48071;p27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2" name="Google Shape;48072;p27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3" name="Google Shape;48073;p27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4" name="Google Shape;48074;p27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5" name="Google Shape;48075;p27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6" name="Google Shape;48076;p27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7" name="Google Shape;48077;p27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8" name="Google Shape;48078;p27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9" name="Google Shape;48079;p27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80" name="Google Shape;48080;p27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81" name="Google Shape;48081;p27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82" name="Google Shape;48082;p27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83" name="Google Shape;48083;p27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84" name="Google Shape;48084;p27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85" name="Google Shape;48085;p27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86" name="Google Shape;48086;p27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87" name="Google Shape;48087;p27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48088" name="Google Shape;48088;p27"/>
          <p:cNvSpPr txBox="1"/>
          <p:nvPr>
            <p:ph hasCustomPrompt="1" type="title"/>
          </p:nvPr>
        </p:nvSpPr>
        <p:spPr>
          <a:xfrm>
            <a:off x="2663238" y="540000"/>
            <a:ext cx="3817500" cy="82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5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8089" name="Google Shape;48089;p27"/>
          <p:cNvSpPr txBox="1"/>
          <p:nvPr>
            <p:ph idx="1" type="subTitle"/>
          </p:nvPr>
        </p:nvSpPr>
        <p:spPr>
          <a:xfrm>
            <a:off x="2663250" y="1510076"/>
            <a:ext cx="3817500" cy="202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8090" name="Google Shape;48090;p27"/>
          <p:cNvSpPr txBox="1"/>
          <p:nvPr>
            <p:ph hasCustomPrompt="1" idx="2" type="title"/>
          </p:nvPr>
        </p:nvSpPr>
        <p:spPr>
          <a:xfrm>
            <a:off x="2663238" y="1919942"/>
            <a:ext cx="3817500" cy="82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5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8091" name="Google Shape;48091;p27"/>
          <p:cNvSpPr txBox="1"/>
          <p:nvPr>
            <p:ph idx="3" type="subTitle"/>
          </p:nvPr>
        </p:nvSpPr>
        <p:spPr>
          <a:xfrm>
            <a:off x="2663250" y="2890175"/>
            <a:ext cx="3817500" cy="202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48092" name="Google Shape;48092;p27"/>
          <p:cNvSpPr txBox="1"/>
          <p:nvPr>
            <p:ph hasCustomPrompt="1" idx="4" type="title"/>
          </p:nvPr>
        </p:nvSpPr>
        <p:spPr>
          <a:xfrm>
            <a:off x="2663238" y="3299896"/>
            <a:ext cx="3817500" cy="828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52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48093" name="Google Shape;48093;p27"/>
          <p:cNvSpPr txBox="1"/>
          <p:nvPr>
            <p:ph idx="5" type="subTitle"/>
          </p:nvPr>
        </p:nvSpPr>
        <p:spPr>
          <a:xfrm>
            <a:off x="2663250" y="4269999"/>
            <a:ext cx="3817500" cy="202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pic>
        <p:nvPicPr>
          <p:cNvPr id="48094" name="Google Shape;48094;p27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rot="-6663181">
            <a:off x="-1251076" y="1736198"/>
            <a:ext cx="2439575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8095" name="Google Shape;48095;p2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198114" y="4105975"/>
            <a:ext cx="1802525" cy="1773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8096" name="Google Shape;48096;p2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659201" y="224022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48097" name="Google Shape;48097;p27"/>
          <p:cNvSpPr/>
          <p:nvPr/>
        </p:nvSpPr>
        <p:spPr>
          <a:xfrm rot="10800000">
            <a:off x="541776" y="3299895"/>
            <a:ext cx="1022298" cy="1551740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8098" name="Google Shape;48098;p27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rot="-5885030">
            <a:off x="7675201" y="1105376"/>
            <a:ext cx="3006624" cy="2609849"/>
          </a:xfrm>
          <a:prstGeom prst="rect">
            <a:avLst/>
          </a:prstGeom>
          <a:noFill/>
          <a:ln>
            <a:noFill/>
          </a:ln>
        </p:spPr>
      </p:pic>
      <p:sp>
        <p:nvSpPr>
          <p:cNvPr id="48099" name="Google Shape;48099;p27"/>
          <p:cNvSpPr/>
          <p:nvPr/>
        </p:nvSpPr>
        <p:spPr>
          <a:xfrm rot="1696159">
            <a:off x="7648982" y="1842606"/>
            <a:ext cx="675826" cy="1832210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8100" name="Google Shape;48100;p27"/>
          <p:cNvSpPr/>
          <p:nvPr/>
        </p:nvSpPr>
        <p:spPr>
          <a:xfrm>
            <a:off x="7296650" y="293937"/>
            <a:ext cx="417618" cy="491120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 1">
  <p:cSld name="BLANK_1_1_1_2_1">
    <p:spTree>
      <p:nvGrpSpPr>
        <p:cNvPr id="48101" name="Shape 48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102" name="Google Shape;48102;p28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48103" name="Google Shape;48103;p2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104" name="Google Shape;48104;p28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48105" name="Google Shape;48105;p28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06" name="Google Shape;48106;p28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07" name="Google Shape;48107;p28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08" name="Google Shape;48108;p28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09" name="Google Shape;48109;p28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0" name="Google Shape;48110;p28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1" name="Google Shape;48111;p28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2" name="Google Shape;48112;p28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3" name="Google Shape;48113;p28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4" name="Google Shape;48114;p28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5" name="Google Shape;48115;p28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6" name="Google Shape;48116;p28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7" name="Google Shape;48117;p28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8" name="Google Shape;48118;p28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9" name="Google Shape;48119;p28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0" name="Google Shape;48120;p28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1" name="Google Shape;48121;p28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2" name="Google Shape;48122;p28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3" name="Google Shape;48123;p28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4" name="Google Shape;48124;p28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5" name="Google Shape;48125;p28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6" name="Google Shape;48126;p28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7" name="Google Shape;48127;p28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8" name="Google Shape;48128;p28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9" name="Google Shape;48129;p28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0" name="Google Shape;48130;p28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1" name="Google Shape;48131;p28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2" name="Google Shape;48132;p28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3" name="Google Shape;48133;p28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4" name="Google Shape;48134;p28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5" name="Google Shape;48135;p28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6" name="Google Shape;48136;p28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7" name="Google Shape;48137;p28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8" name="Google Shape;48138;p28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9" name="Google Shape;48139;p28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0" name="Google Shape;48140;p28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1" name="Google Shape;48141;p28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2" name="Google Shape;48142;p28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3" name="Google Shape;48143;p28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4" name="Google Shape;48144;p28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5" name="Google Shape;48145;p28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6" name="Google Shape;48146;p28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7" name="Google Shape;48147;p28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8" name="Google Shape;48148;p28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9" name="Google Shape;48149;p28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0" name="Google Shape;48150;p28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1" name="Google Shape;48151;p28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2" name="Google Shape;48152;p28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3" name="Google Shape;48153;p28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4" name="Google Shape;48154;p28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5" name="Google Shape;48155;p28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6" name="Google Shape;48156;p28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7" name="Google Shape;48157;p28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8" name="Google Shape;48158;p28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9" name="Google Shape;48159;p28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0" name="Google Shape;48160;p28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1" name="Google Shape;48161;p28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2" name="Google Shape;48162;p28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3" name="Google Shape;48163;p28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4" name="Google Shape;48164;p28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5" name="Google Shape;48165;p28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6" name="Google Shape;48166;p28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7" name="Google Shape;48167;p28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8" name="Google Shape;48168;p28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9" name="Google Shape;48169;p28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0" name="Google Shape;48170;p28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1" name="Google Shape;48171;p28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2" name="Google Shape;48172;p28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3" name="Google Shape;48173;p28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4" name="Google Shape;48174;p28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5" name="Google Shape;48175;p28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6" name="Google Shape;48176;p28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7" name="Google Shape;48177;p28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8" name="Google Shape;48178;p28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9" name="Google Shape;48179;p28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0" name="Google Shape;48180;p28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1" name="Google Shape;48181;p28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2" name="Google Shape;48182;p28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3" name="Google Shape;48183;p28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4" name="Google Shape;48184;p28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5" name="Google Shape;48185;p28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6" name="Google Shape;48186;p28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7" name="Google Shape;48187;p28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8" name="Google Shape;48188;p28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9" name="Google Shape;48189;p28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0" name="Google Shape;48190;p28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1" name="Google Shape;48191;p28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2" name="Google Shape;48192;p28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3" name="Google Shape;48193;p28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4" name="Google Shape;48194;p28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5" name="Google Shape;48195;p28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6" name="Google Shape;48196;p28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7" name="Google Shape;48197;p28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8" name="Google Shape;48198;p28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9" name="Google Shape;48199;p28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00" name="Google Shape;48200;p28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01" name="Google Shape;48201;p28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02" name="Google Shape;48202;p28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03" name="Google Shape;48203;p28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04" name="Google Shape;48204;p28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05" name="Google Shape;48205;p28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06" name="Google Shape;48206;p28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07" name="Google Shape;48207;p28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08" name="Google Shape;48208;p28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09" name="Google Shape;48209;p28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0" name="Google Shape;48210;p28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1" name="Google Shape;48211;p28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2" name="Google Shape;48212;p28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3" name="Google Shape;48213;p28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4" name="Google Shape;48214;p28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5" name="Google Shape;48215;p28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6" name="Google Shape;48216;p28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7" name="Google Shape;48217;p28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8" name="Google Shape;48218;p28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9" name="Google Shape;48219;p28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0" name="Google Shape;48220;p28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1" name="Google Shape;48221;p28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2" name="Google Shape;48222;p28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3" name="Google Shape;48223;p28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4" name="Google Shape;48224;p28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5" name="Google Shape;48225;p28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6" name="Google Shape;48226;p28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7" name="Google Shape;48227;p28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8" name="Google Shape;48228;p28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9" name="Google Shape;48229;p28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0" name="Google Shape;48230;p28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1" name="Google Shape;48231;p28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2" name="Google Shape;48232;p28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3" name="Google Shape;48233;p28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4" name="Google Shape;48234;p28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5" name="Google Shape;48235;p28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6" name="Google Shape;48236;p28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7" name="Google Shape;48237;p28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8" name="Google Shape;48238;p28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9" name="Google Shape;48239;p28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0" name="Google Shape;48240;p28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1" name="Google Shape;48241;p28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2" name="Google Shape;48242;p28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3" name="Google Shape;48243;p28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4" name="Google Shape;48244;p28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5" name="Google Shape;48245;p28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6" name="Google Shape;48246;p28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7" name="Google Shape;48247;p28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8" name="Google Shape;48248;p28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9" name="Google Shape;48249;p28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0" name="Google Shape;48250;p28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1" name="Google Shape;48251;p28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2" name="Google Shape;48252;p28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3" name="Google Shape;48253;p28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4" name="Google Shape;48254;p28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5" name="Google Shape;48255;p28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6" name="Google Shape;48256;p28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7" name="Google Shape;48257;p28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8" name="Google Shape;48258;p28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9" name="Google Shape;48259;p28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0" name="Google Shape;48260;p28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1" name="Google Shape;48261;p28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2" name="Google Shape;48262;p28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3" name="Google Shape;48263;p28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4" name="Google Shape;48264;p28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5" name="Google Shape;48265;p28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6" name="Google Shape;48266;p28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7" name="Google Shape;48267;p28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8" name="Google Shape;48268;p28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9" name="Google Shape;48269;p28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0" name="Google Shape;48270;p28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1" name="Google Shape;48271;p28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2" name="Google Shape;48272;p28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3" name="Google Shape;48273;p28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4" name="Google Shape;48274;p28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5" name="Google Shape;48275;p28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6" name="Google Shape;48276;p28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7" name="Google Shape;48277;p28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8" name="Google Shape;48278;p28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9" name="Google Shape;48279;p28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0" name="Google Shape;48280;p28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1" name="Google Shape;48281;p28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2" name="Google Shape;48282;p28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3" name="Google Shape;48283;p28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4" name="Google Shape;48284;p28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5" name="Google Shape;48285;p28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6" name="Google Shape;48286;p28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7" name="Google Shape;48287;p28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8" name="Google Shape;48288;p28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9" name="Google Shape;48289;p28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0" name="Google Shape;48290;p28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1" name="Google Shape;48291;p28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2" name="Google Shape;48292;p28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3" name="Google Shape;48293;p28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4" name="Google Shape;48294;p28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5" name="Google Shape;48295;p28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6" name="Google Shape;48296;p28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7" name="Google Shape;48297;p28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8" name="Google Shape;48298;p28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9" name="Google Shape;48299;p28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0" name="Google Shape;48300;p28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1" name="Google Shape;48301;p28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2" name="Google Shape;48302;p28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3" name="Google Shape;48303;p28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4" name="Google Shape;48304;p28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5" name="Google Shape;48305;p28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6" name="Google Shape;48306;p28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7" name="Google Shape;48307;p28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8" name="Google Shape;48308;p28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9" name="Google Shape;48309;p28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0" name="Google Shape;48310;p28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1" name="Google Shape;48311;p28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2" name="Google Shape;48312;p28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3" name="Google Shape;48313;p28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4" name="Google Shape;48314;p28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5" name="Google Shape;48315;p28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6" name="Google Shape;48316;p28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7" name="Google Shape;48317;p28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8" name="Google Shape;48318;p28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9" name="Google Shape;48319;p28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0" name="Google Shape;48320;p28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1" name="Google Shape;48321;p28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2" name="Google Shape;48322;p28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3" name="Google Shape;48323;p28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4" name="Google Shape;48324;p28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5" name="Google Shape;48325;p28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6" name="Google Shape;48326;p28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7" name="Google Shape;48327;p28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8" name="Google Shape;48328;p28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9" name="Google Shape;48329;p28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0" name="Google Shape;48330;p28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1" name="Google Shape;48331;p28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2" name="Google Shape;48332;p28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3" name="Google Shape;48333;p28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4" name="Google Shape;48334;p28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5" name="Google Shape;48335;p28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6" name="Google Shape;48336;p28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7" name="Google Shape;48337;p28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8" name="Google Shape;48338;p28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9" name="Google Shape;48339;p28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0" name="Google Shape;48340;p28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1" name="Google Shape;48341;p28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2" name="Google Shape;48342;p28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3" name="Google Shape;48343;p28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4" name="Google Shape;48344;p28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5" name="Google Shape;48345;p28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6" name="Google Shape;48346;p28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7" name="Google Shape;48347;p28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8" name="Google Shape;48348;p28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9" name="Google Shape;48349;p28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0" name="Google Shape;48350;p28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1" name="Google Shape;48351;p28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2" name="Google Shape;48352;p28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3" name="Google Shape;48353;p28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4" name="Google Shape;48354;p28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5" name="Google Shape;48355;p28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6" name="Google Shape;48356;p28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7" name="Google Shape;48357;p28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8" name="Google Shape;48358;p28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9" name="Google Shape;48359;p28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0" name="Google Shape;48360;p28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1" name="Google Shape;48361;p28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2" name="Google Shape;48362;p28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3" name="Google Shape;48363;p28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4" name="Google Shape;48364;p28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5" name="Google Shape;48365;p28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6" name="Google Shape;48366;p28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7" name="Google Shape;48367;p28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8" name="Google Shape;48368;p28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9" name="Google Shape;48369;p28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0" name="Google Shape;48370;p28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1" name="Google Shape;48371;p28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2" name="Google Shape;48372;p28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3" name="Google Shape;48373;p28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4" name="Google Shape;48374;p28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5" name="Google Shape;48375;p28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6" name="Google Shape;48376;p28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7" name="Google Shape;48377;p28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8" name="Google Shape;48378;p28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9" name="Google Shape;48379;p28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0" name="Google Shape;48380;p28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1" name="Google Shape;48381;p28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2" name="Google Shape;48382;p28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3" name="Google Shape;48383;p28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4" name="Google Shape;48384;p28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5" name="Google Shape;48385;p28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6" name="Google Shape;48386;p28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7" name="Google Shape;48387;p28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8" name="Google Shape;48388;p28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9" name="Google Shape;48389;p28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0" name="Google Shape;48390;p28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1" name="Google Shape;48391;p28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2" name="Google Shape;48392;p28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3" name="Google Shape;48393;p28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4" name="Google Shape;48394;p28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5" name="Google Shape;48395;p28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6" name="Google Shape;48396;p28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7" name="Google Shape;48397;p28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8" name="Google Shape;48398;p28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9" name="Google Shape;48399;p28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0" name="Google Shape;48400;p28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1" name="Google Shape;48401;p28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2" name="Google Shape;48402;p28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3" name="Google Shape;48403;p28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4" name="Google Shape;48404;p28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5" name="Google Shape;48405;p28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6" name="Google Shape;48406;p28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7" name="Google Shape;48407;p28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8" name="Google Shape;48408;p28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9" name="Google Shape;48409;p28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0" name="Google Shape;48410;p28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1" name="Google Shape;48411;p28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2" name="Google Shape;48412;p28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3" name="Google Shape;48413;p28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4" name="Google Shape;48414;p28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5" name="Google Shape;48415;p28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6" name="Google Shape;48416;p28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7" name="Google Shape;48417;p28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8" name="Google Shape;48418;p28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9" name="Google Shape;48419;p28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0" name="Google Shape;48420;p28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1" name="Google Shape;48421;p28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2" name="Google Shape;48422;p28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3" name="Google Shape;48423;p28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4" name="Google Shape;48424;p28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5" name="Google Shape;48425;p28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6" name="Google Shape;48426;p28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7" name="Google Shape;48427;p28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8" name="Google Shape;48428;p28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9" name="Google Shape;48429;p28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0" name="Google Shape;48430;p28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1" name="Google Shape;48431;p28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2" name="Google Shape;48432;p28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3" name="Google Shape;48433;p28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4" name="Google Shape;48434;p28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5" name="Google Shape;48435;p28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6" name="Google Shape;48436;p28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7" name="Google Shape;48437;p28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8" name="Google Shape;48438;p28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9" name="Google Shape;48439;p28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0" name="Google Shape;48440;p28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1" name="Google Shape;48441;p28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2" name="Google Shape;48442;p28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3" name="Google Shape;48443;p28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4" name="Google Shape;48444;p28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5" name="Google Shape;48445;p28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6" name="Google Shape;48446;p28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7" name="Google Shape;48447;p28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8" name="Google Shape;48448;p28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9" name="Google Shape;48449;p28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0" name="Google Shape;48450;p28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1" name="Google Shape;48451;p28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2" name="Google Shape;48452;p28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3" name="Google Shape;48453;p28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4" name="Google Shape;48454;p28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5" name="Google Shape;48455;p28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6" name="Google Shape;48456;p28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7" name="Google Shape;48457;p28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8" name="Google Shape;48458;p28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9" name="Google Shape;48459;p28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0" name="Google Shape;48460;p28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1" name="Google Shape;48461;p28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2" name="Google Shape;48462;p28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3" name="Google Shape;48463;p28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4" name="Google Shape;48464;p28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5" name="Google Shape;48465;p28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6" name="Google Shape;48466;p28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7" name="Google Shape;48467;p28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8" name="Google Shape;48468;p28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9" name="Google Shape;48469;p28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0" name="Google Shape;48470;p28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1" name="Google Shape;48471;p28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2" name="Google Shape;48472;p28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3" name="Google Shape;48473;p28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4" name="Google Shape;48474;p28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5" name="Google Shape;48475;p28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6" name="Google Shape;48476;p28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7" name="Google Shape;48477;p28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8" name="Google Shape;48478;p28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9" name="Google Shape;48479;p28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0" name="Google Shape;48480;p28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1" name="Google Shape;48481;p28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2" name="Google Shape;48482;p28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3" name="Google Shape;48483;p28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4" name="Google Shape;48484;p28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5" name="Google Shape;48485;p28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6" name="Google Shape;48486;p28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7" name="Google Shape;48487;p28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8" name="Google Shape;48488;p28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9" name="Google Shape;48489;p28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0" name="Google Shape;48490;p28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1" name="Google Shape;48491;p28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2" name="Google Shape;48492;p28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3" name="Google Shape;48493;p28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4" name="Google Shape;48494;p28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5" name="Google Shape;48495;p28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6" name="Google Shape;48496;p28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7" name="Google Shape;48497;p28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8" name="Google Shape;48498;p28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9" name="Google Shape;48499;p28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0" name="Google Shape;48500;p28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1" name="Google Shape;48501;p28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2" name="Google Shape;48502;p28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3" name="Google Shape;48503;p28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4" name="Google Shape;48504;p28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5" name="Google Shape;48505;p28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6" name="Google Shape;48506;p28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7" name="Google Shape;48507;p28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8" name="Google Shape;48508;p28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9" name="Google Shape;48509;p28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0" name="Google Shape;48510;p28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1" name="Google Shape;48511;p28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2" name="Google Shape;48512;p28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3" name="Google Shape;48513;p28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4" name="Google Shape;48514;p28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5" name="Google Shape;48515;p28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6" name="Google Shape;48516;p28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7" name="Google Shape;48517;p28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8" name="Google Shape;48518;p28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9" name="Google Shape;48519;p28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0" name="Google Shape;48520;p28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1" name="Google Shape;48521;p28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2" name="Google Shape;48522;p28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3" name="Google Shape;48523;p28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4" name="Google Shape;48524;p28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5" name="Google Shape;48525;p28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6" name="Google Shape;48526;p28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7" name="Google Shape;48527;p28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8" name="Google Shape;48528;p28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9" name="Google Shape;48529;p28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0" name="Google Shape;48530;p28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1" name="Google Shape;48531;p28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2" name="Google Shape;48532;p28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3" name="Google Shape;48533;p28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4" name="Google Shape;48534;p28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5" name="Google Shape;48535;p28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6" name="Google Shape;48536;p28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7" name="Google Shape;48537;p28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8" name="Google Shape;48538;p28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9" name="Google Shape;48539;p28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0" name="Google Shape;48540;p28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1" name="Google Shape;48541;p28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2" name="Google Shape;48542;p28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3" name="Google Shape;48543;p28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4" name="Google Shape;48544;p28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5" name="Google Shape;48545;p28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6" name="Google Shape;48546;p28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7" name="Google Shape;48547;p28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8" name="Google Shape;48548;p28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9" name="Google Shape;48549;p28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0" name="Google Shape;48550;p28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1" name="Google Shape;48551;p28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2" name="Google Shape;48552;p28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3" name="Google Shape;48553;p28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4" name="Google Shape;48554;p28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5" name="Google Shape;48555;p28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6" name="Google Shape;48556;p28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7" name="Google Shape;48557;p28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8" name="Google Shape;48558;p28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9" name="Google Shape;48559;p28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0" name="Google Shape;48560;p28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1" name="Google Shape;48561;p28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2" name="Google Shape;48562;p28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3" name="Google Shape;48563;p28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4" name="Google Shape;48564;p28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5" name="Google Shape;48565;p28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6" name="Google Shape;48566;p28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7" name="Google Shape;48567;p28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8" name="Google Shape;48568;p28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9" name="Google Shape;48569;p28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0" name="Google Shape;48570;p28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1" name="Google Shape;48571;p28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2" name="Google Shape;48572;p28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3" name="Google Shape;48573;p28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4" name="Google Shape;48574;p28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5" name="Google Shape;48575;p28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6" name="Google Shape;48576;p28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7" name="Google Shape;48577;p28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8" name="Google Shape;48578;p28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9" name="Google Shape;48579;p28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0" name="Google Shape;48580;p28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1" name="Google Shape;48581;p28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2" name="Google Shape;48582;p28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3" name="Google Shape;48583;p28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4" name="Google Shape;48584;p28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5" name="Google Shape;48585;p28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6" name="Google Shape;48586;p28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7" name="Google Shape;48587;p28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8" name="Google Shape;48588;p28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9" name="Google Shape;48589;p28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0" name="Google Shape;48590;p28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1" name="Google Shape;48591;p28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2" name="Google Shape;48592;p28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3" name="Google Shape;48593;p28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4" name="Google Shape;48594;p28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5" name="Google Shape;48595;p28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6" name="Google Shape;48596;p28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7" name="Google Shape;48597;p28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8" name="Google Shape;48598;p28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9" name="Google Shape;48599;p28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0" name="Google Shape;48600;p28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1" name="Google Shape;48601;p28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2" name="Google Shape;48602;p28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3" name="Google Shape;48603;p28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4" name="Google Shape;48604;p28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5" name="Google Shape;48605;p28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6" name="Google Shape;48606;p28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7" name="Google Shape;48607;p28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8" name="Google Shape;48608;p28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9" name="Google Shape;48609;p28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0" name="Google Shape;48610;p28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1" name="Google Shape;48611;p28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2" name="Google Shape;48612;p28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3" name="Google Shape;48613;p28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4" name="Google Shape;48614;p28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5" name="Google Shape;48615;p28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6" name="Google Shape;48616;p28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7" name="Google Shape;48617;p28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8" name="Google Shape;48618;p28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9" name="Google Shape;48619;p28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0" name="Google Shape;48620;p28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1" name="Google Shape;48621;p28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2" name="Google Shape;48622;p28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3" name="Google Shape;48623;p28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4" name="Google Shape;48624;p28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5" name="Google Shape;48625;p28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6" name="Google Shape;48626;p28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7" name="Google Shape;48627;p28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8" name="Google Shape;48628;p28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9" name="Google Shape;48629;p28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0" name="Google Shape;48630;p28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1" name="Google Shape;48631;p28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2" name="Google Shape;48632;p28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3" name="Google Shape;48633;p28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4" name="Google Shape;48634;p28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5" name="Google Shape;48635;p28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6" name="Google Shape;48636;p28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7" name="Google Shape;48637;p28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8" name="Google Shape;48638;p28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9" name="Google Shape;48639;p28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0" name="Google Shape;48640;p28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1" name="Google Shape;48641;p28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2" name="Google Shape;48642;p28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3" name="Google Shape;48643;p28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4" name="Google Shape;48644;p28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5" name="Google Shape;48645;p28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6" name="Google Shape;48646;p28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7" name="Google Shape;48647;p28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8" name="Google Shape;48648;p28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9" name="Google Shape;48649;p28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0" name="Google Shape;48650;p28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1" name="Google Shape;48651;p28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2" name="Google Shape;48652;p28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3" name="Google Shape;48653;p28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4" name="Google Shape;48654;p28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5" name="Google Shape;48655;p28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6" name="Google Shape;48656;p28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7" name="Google Shape;48657;p28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8" name="Google Shape;48658;p28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9" name="Google Shape;48659;p28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0" name="Google Shape;48660;p28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1" name="Google Shape;48661;p28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2" name="Google Shape;48662;p28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3" name="Google Shape;48663;p28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4" name="Google Shape;48664;p28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5" name="Google Shape;48665;p28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6" name="Google Shape;48666;p28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7" name="Google Shape;48667;p28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8" name="Google Shape;48668;p28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9" name="Google Shape;48669;p28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0" name="Google Shape;48670;p28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1" name="Google Shape;48671;p28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2" name="Google Shape;48672;p28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3" name="Google Shape;48673;p28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4" name="Google Shape;48674;p28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5" name="Google Shape;48675;p28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6" name="Google Shape;48676;p28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7" name="Google Shape;48677;p28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8" name="Google Shape;48678;p28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9" name="Google Shape;48679;p28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0" name="Google Shape;48680;p28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1" name="Google Shape;48681;p28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2" name="Google Shape;48682;p28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3" name="Google Shape;48683;p28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4" name="Google Shape;48684;p28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5" name="Google Shape;48685;p28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6" name="Google Shape;48686;p28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7" name="Google Shape;48687;p28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8" name="Google Shape;48688;p28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9" name="Google Shape;48689;p28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0" name="Google Shape;48690;p28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1" name="Google Shape;48691;p28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2" name="Google Shape;48692;p28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3" name="Google Shape;48693;p28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4" name="Google Shape;48694;p28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5" name="Google Shape;48695;p28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6" name="Google Shape;48696;p28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7" name="Google Shape;48697;p28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8" name="Google Shape;48698;p28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9" name="Google Shape;48699;p28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0" name="Google Shape;48700;p28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1" name="Google Shape;48701;p28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2" name="Google Shape;48702;p28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3" name="Google Shape;48703;p28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4" name="Google Shape;48704;p28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5" name="Google Shape;48705;p28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6" name="Google Shape;48706;p28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7" name="Google Shape;48707;p28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8" name="Google Shape;48708;p28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9" name="Google Shape;48709;p28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0" name="Google Shape;48710;p28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1" name="Google Shape;48711;p28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2" name="Google Shape;48712;p28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3" name="Google Shape;48713;p28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4" name="Google Shape;48714;p28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5" name="Google Shape;48715;p28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6" name="Google Shape;48716;p28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7" name="Google Shape;48717;p28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8" name="Google Shape;48718;p28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9" name="Google Shape;48719;p28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0" name="Google Shape;48720;p28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1" name="Google Shape;48721;p28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2" name="Google Shape;48722;p28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3" name="Google Shape;48723;p28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4" name="Google Shape;48724;p28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5" name="Google Shape;48725;p28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6" name="Google Shape;48726;p28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7" name="Google Shape;48727;p28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8" name="Google Shape;48728;p28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9" name="Google Shape;48729;p28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0" name="Google Shape;48730;p28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1" name="Google Shape;48731;p28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2" name="Google Shape;48732;p28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3" name="Google Shape;48733;p28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4" name="Google Shape;48734;p28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5" name="Google Shape;48735;p28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6" name="Google Shape;48736;p28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7" name="Google Shape;48737;p28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8" name="Google Shape;48738;p28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9" name="Google Shape;48739;p28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0" name="Google Shape;48740;p28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1" name="Google Shape;48741;p28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2" name="Google Shape;48742;p28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3" name="Google Shape;48743;p28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4" name="Google Shape;48744;p28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5" name="Google Shape;48745;p28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6" name="Google Shape;48746;p28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7" name="Google Shape;48747;p28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8" name="Google Shape;48748;p28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9" name="Google Shape;48749;p28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0" name="Google Shape;48750;p28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1" name="Google Shape;48751;p28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2" name="Google Shape;48752;p28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3" name="Google Shape;48753;p28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4" name="Google Shape;48754;p28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5" name="Google Shape;48755;p28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6" name="Google Shape;48756;p28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7" name="Google Shape;48757;p28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8" name="Google Shape;48758;p28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9" name="Google Shape;48759;p28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0" name="Google Shape;48760;p28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1" name="Google Shape;48761;p28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2" name="Google Shape;48762;p28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3" name="Google Shape;48763;p28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4" name="Google Shape;48764;p28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5" name="Google Shape;48765;p28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6" name="Google Shape;48766;p28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7" name="Google Shape;48767;p28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8" name="Google Shape;48768;p28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9" name="Google Shape;48769;p28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0" name="Google Shape;48770;p28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1" name="Google Shape;48771;p28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2" name="Google Shape;48772;p28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3" name="Google Shape;48773;p28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4" name="Google Shape;48774;p28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5" name="Google Shape;48775;p28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6" name="Google Shape;48776;p28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7" name="Google Shape;48777;p28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8" name="Google Shape;48778;p28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9" name="Google Shape;48779;p28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0" name="Google Shape;48780;p28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1" name="Google Shape;48781;p28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2" name="Google Shape;48782;p28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3" name="Google Shape;48783;p28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4" name="Google Shape;48784;p28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5" name="Google Shape;48785;p28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6" name="Google Shape;48786;p28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7" name="Google Shape;48787;p28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8" name="Google Shape;48788;p28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9" name="Google Shape;48789;p28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0" name="Google Shape;48790;p28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1" name="Google Shape;48791;p28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2" name="Google Shape;48792;p28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3" name="Google Shape;48793;p28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4" name="Google Shape;48794;p28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5" name="Google Shape;48795;p28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6" name="Google Shape;48796;p28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7" name="Google Shape;48797;p28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8" name="Google Shape;48798;p28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9" name="Google Shape;48799;p28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0" name="Google Shape;48800;p28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1" name="Google Shape;48801;p28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2" name="Google Shape;48802;p28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3" name="Google Shape;48803;p28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4" name="Google Shape;48804;p28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5" name="Google Shape;48805;p28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6" name="Google Shape;48806;p28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7" name="Google Shape;48807;p28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8" name="Google Shape;48808;p28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9" name="Google Shape;48809;p28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0" name="Google Shape;48810;p28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1" name="Google Shape;48811;p28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2" name="Google Shape;48812;p28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3" name="Google Shape;48813;p28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4" name="Google Shape;48814;p28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5" name="Google Shape;48815;p28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6" name="Google Shape;48816;p28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7" name="Google Shape;48817;p28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8" name="Google Shape;48818;p28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9" name="Google Shape;48819;p28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0" name="Google Shape;48820;p28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1" name="Google Shape;48821;p28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2" name="Google Shape;48822;p28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3" name="Google Shape;48823;p28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4" name="Google Shape;48824;p28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5" name="Google Shape;48825;p28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6" name="Google Shape;48826;p28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7" name="Google Shape;48827;p28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8" name="Google Shape;48828;p28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9" name="Google Shape;48829;p28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0" name="Google Shape;48830;p28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1" name="Google Shape;48831;p28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2" name="Google Shape;48832;p28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3" name="Google Shape;48833;p28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4" name="Google Shape;48834;p28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5" name="Google Shape;48835;p28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6" name="Google Shape;48836;p28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7" name="Google Shape;48837;p28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8" name="Google Shape;48838;p28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9" name="Google Shape;48839;p28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0" name="Google Shape;48840;p28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1" name="Google Shape;48841;p28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2" name="Google Shape;48842;p28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3" name="Google Shape;48843;p28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4" name="Google Shape;48844;p28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5" name="Google Shape;48845;p28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6" name="Google Shape;48846;p28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7" name="Google Shape;48847;p28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8" name="Google Shape;48848;p28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9" name="Google Shape;48849;p28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0" name="Google Shape;48850;p28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1" name="Google Shape;48851;p28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2" name="Google Shape;48852;p28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3" name="Google Shape;48853;p28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4" name="Google Shape;48854;p28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5" name="Google Shape;48855;p28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6" name="Google Shape;48856;p28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7" name="Google Shape;48857;p28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8" name="Google Shape;48858;p28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9" name="Google Shape;48859;p28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0" name="Google Shape;48860;p28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1" name="Google Shape;48861;p28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2" name="Google Shape;48862;p28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3" name="Google Shape;48863;p28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4" name="Google Shape;48864;p28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5" name="Google Shape;48865;p28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6" name="Google Shape;48866;p28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7" name="Google Shape;48867;p28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8" name="Google Shape;48868;p28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9" name="Google Shape;48869;p28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0" name="Google Shape;48870;p28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1" name="Google Shape;48871;p28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2" name="Google Shape;48872;p28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3" name="Google Shape;48873;p28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4" name="Google Shape;48874;p28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5" name="Google Shape;48875;p28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6" name="Google Shape;48876;p28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7" name="Google Shape;48877;p28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8" name="Google Shape;48878;p28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9" name="Google Shape;48879;p28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0" name="Google Shape;48880;p28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1" name="Google Shape;48881;p28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2" name="Google Shape;48882;p28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3" name="Google Shape;48883;p28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4" name="Google Shape;48884;p28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5" name="Google Shape;48885;p28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6" name="Google Shape;48886;p28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7" name="Google Shape;48887;p28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8" name="Google Shape;48888;p28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9" name="Google Shape;48889;p28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90" name="Google Shape;48890;p28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91" name="Google Shape;48891;p28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92" name="Google Shape;48892;p28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93" name="Google Shape;48893;p28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94" name="Google Shape;48894;p28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95" name="Google Shape;48895;p28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96" name="Google Shape;48896;p28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97" name="Google Shape;48897;p28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98" name="Google Shape;48898;p28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99" name="Google Shape;48899;p28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0" name="Google Shape;48900;p28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1" name="Google Shape;48901;p28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2" name="Google Shape;48902;p28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3" name="Google Shape;48903;p28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4" name="Google Shape;48904;p28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5" name="Google Shape;48905;p28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6" name="Google Shape;48906;p28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7" name="Google Shape;48907;p28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8" name="Google Shape;48908;p28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9" name="Google Shape;48909;p28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0" name="Google Shape;48910;p28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1" name="Google Shape;48911;p28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2" name="Google Shape;48912;p28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3" name="Google Shape;48913;p28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4" name="Google Shape;48914;p28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5" name="Google Shape;48915;p28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6" name="Google Shape;48916;p28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7" name="Google Shape;48917;p28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8" name="Google Shape;48918;p28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9" name="Google Shape;48919;p28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0" name="Google Shape;48920;p28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1" name="Google Shape;48921;p28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2" name="Google Shape;48922;p28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3" name="Google Shape;48923;p28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4" name="Google Shape;48924;p28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5" name="Google Shape;48925;p28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6" name="Google Shape;48926;p28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7" name="Google Shape;48927;p28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8" name="Google Shape;48928;p28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9" name="Google Shape;48929;p28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0" name="Google Shape;48930;p28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1" name="Google Shape;48931;p28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2" name="Google Shape;48932;p28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3" name="Google Shape;48933;p28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4" name="Google Shape;48934;p28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5" name="Google Shape;48935;p28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6" name="Google Shape;48936;p28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7" name="Google Shape;48937;p28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8" name="Google Shape;48938;p28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9" name="Google Shape;48939;p28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0" name="Google Shape;48940;p28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1" name="Google Shape;48941;p28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2" name="Google Shape;48942;p28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3" name="Google Shape;48943;p28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4" name="Google Shape;48944;p28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5" name="Google Shape;48945;p28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6" name="Google Shape;48946;p28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7" name="Google Shape;48947;p28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8" name="Google Shape;48948;p28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9" name="Google Shape;48949;p28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0" name="Google Shape;48950;p28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1" name="Google Shape;48951;p28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2" name="Google Shape;48952;p28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3" name="Google Shape;48953;p28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4" name="Google Shape;48954;p28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5" name="Google Shape;48955;p28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6" name="Google Shape;48956;p28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7" name="Google Shape;48957;p28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8" name="Google Shape;48958;p28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9" name="Google Shape;48959;p28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0" name="Google Shape;48960;p28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1" name="Google Shape;48961;p28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2" name="Google Shape;48962;p28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3" name="Google Shape;48963;p28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4" name="Google Shape;48964;p28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5" name="Google Shape;48965;p28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6" name="Google Shape;48966;p28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7" name="Google Shape;48967;p28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8" name="Google Shape;48968;p28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9" name="Google Shape;48969;p28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0" name="Google Shape;48970;p28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1" name="Google Shape;48971;p28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2" name="Google Shape;48972;p28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3" name="Google Shape;48973;p28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4" name="Google Shape;48974;p28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5" name="Google Shape;48975;p28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6" name="Google Shape;48976;p28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7" name="Google Shape;48977;p28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8" name="Google Shape;48978;p28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9" name="Google Shape;48979;p28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0" name="Google Shape;48980;p28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1" name="Google Shape;48981;p28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2" name="Google Shape;48982;p28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3" name="Google Shape;48983;p28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4" name="Google Shape;48984;p28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5" name="Google Shape;48985;p28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6" name="Google Shape;48986;p28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7" name="Google Shape;48987;p28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8" name="Google Shape;48988;p28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9" name="Google Shape;48989;p28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0" name="Google Shape;48990;p28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1" name="Google Shape;48991;p28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2" name="Google Shape;48992;p28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3" name="Google Shape;48993;p28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4" name="Google Shape;48994;p28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5" name="Google Shape;48995;p28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6" name="Google Shape;48996;p28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7" name="Google Shape;48997;p28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8" name="Google Shape;48998;p28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9" name="Google Shape;48999;p28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0" name="Google Shape;49000;p28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1" name="Google Shape;49001;p28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2" name="Google Shape;49002;p28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3" name="Google Shape;49003;p28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4" name="Google Shape;49004;p28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5" name="Google Shape;49005;p28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6" name="Google Shape;49006;p28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7" name="Google Shape;49007;p28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8" name="Google Shape;49008;p28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9" name="Google Shape;49009;p28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0" name="Google Shape;49010;p28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1" name="Google Shape;49011;p28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2" name="Google Shape;49012;p28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3" name="Google Shape;49013;p28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4" name="Google Shape;49014;p28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5" name="Google Shape;49015;p28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6" name="Google Shape;49016;p28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7" name="Google Shape;49017;p28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8" name="Google Shape;49018;p28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9" name="Google Shape;49019;p28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0" name="Google Shape;49020;p28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1" name="Google Shape;49021;p28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2" name="Google Shape;49022;p28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3" name="Google Shape;49023;p28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4" name="Google Shape;49024;p28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5" name="Google Shape;49025;p28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6" name="Google Shape;49026;p28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7" name="Google Shape;49027;p28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8" name="Google Shape;49028;p28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9" name="Google Shape;49029;p28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0" name="Google Shape;49030;p28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1" name="Google Shape;49031;p28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2" name="Google Shape;49032;p28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3" name="Google Shape;49033;p28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4" name="Google Shape;49034;p28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5" name="Google Shape;49035;p28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6" name="Google Shape;49036;p28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7" name="Google Shape;49037;p28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8" name="Google Shape;49038;p28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9" name="Google Shape;49039;p28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40" name="Google Shape;49040;p28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41" name="Google Shape;49041;p28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42" name="Google Shape;49042;p28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43" name="Google Shape;49043;p28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44" name="Google Shape;49044;p28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45" name="Google Shape;49045;p28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46" name="Google Shape;49046;p28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47" name="Google Shape;49047;p28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48" name="Google Shape;49048;p28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49" name="Google Shape;49049;p28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50" name="Google Shape;49050;p28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51" name="Google Shape;49051;p28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52" name="Google Shape;49052;p28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53" name="Google Shape;49053;p28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54" name="Google Shape;49054;p28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55" name="Google Shape;49055;p28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56" name="Google Shape;49056;p28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57" name="Google Shape;49057;p28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58" name="Google Shape;49058;p28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59" name="Google Shape;49059;p28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0" name="Google Shape;49060;p28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1" name="Google Shape;49061;p28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2" name="Google Shape;49062;p28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3" name="Google Shape;49063;p28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4" name="Google Shape;49064;p28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5" name="Google Shape;49065;p28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6" name="Google Shape;49066;p28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7" name="Google Shape;49067;p28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8" name="Google Shape;49068;p28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9" name="Google Shape;49069;p28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0" name="Google Shape;49070;p28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1" name="Google Shape;49071;p28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2" name="Google Shape;49072;p28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3" name="Google Shape;49073;p28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4" name="Google Shape;49074;p28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5" name="Google Shape;49075;p28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6" name="Google Shape;49076;p28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7" name="Google Shape;49077;p28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8" name="Google Shape;49078;p28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9" name="Google Shape;49079;p28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80" name="Google Shape;49080;p28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81" name="Google Shape;49081;p28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82" name="Google Shape;49082;p28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83" name="Google Shape;49083;p28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84" name="Google Shape;49084;p28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85" name="Google Shape;49085;p28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86" name="Google Shape;49086;p28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87" name="Google Shape;49087;p28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88" name="Google Shape;49088;p28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89" name="Google Shape;49089;p28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90" name="Google Shape;49090;p28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91" name="Google Shape;49091;p28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92" name="Google Shape;49092;p28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93" name="Google Shape;49093;p28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94" name="Google Shape;49094;p28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95" name="Google Shape;49095;p28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96" name="Google Shape;49096;p28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97" name="Google Shape;49097;p28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98" name="Google Shape;49098;p28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99" name="Google Shape;49099;p28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00" name="Google Shape;49100;p28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01" name="Google Shape;49101;p28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02" name="Google Shape;49102;p28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03" name="Google Shape;49103;p28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04" name="Google Shape;49104;p28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05" name="Google Shape;49105;p28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06" name="Google Shape;49106;p28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07" name="Google Shape;49107;p28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08" name="Google Shape;49108;p28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09" name="Google Shape;49109;p28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0" name="Google Shape;49110;p28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1" name="Google Shape;49111;p28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2" name="Google Shape;49112;p28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3" name="Google Shape;49113;p28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4" name="Google Shape;49114;p28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5" name="Google Shape;49115;p28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6" name="Google Shape;49116;p28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7" name="Google Shape;49117;p28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8" name="Google Shape;49118;p28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9" name="Google Shape;49119;p28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0" name="Google Shape;49120;p28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1" name="Google Shape;49121;p28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2" name="Google Shape;49122;p28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3" name="Google Shape;49123;p28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4" name="Google Shape;49124;p28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5" name="Google Shape;49125;p28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6" name="Google Shape;49126;p28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7" name="Google Shape;49127;p28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8" name="Google Shape;49128;p28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9" name="Google Shape;49129;p28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0" name="Google Shape;49130;p28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1" name="Google Shape;49131;p28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2" name="Google Shape;49132;p28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3" name="Google Shape;49133;p28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4" name="Google Shape;49134;p28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5" name="Google Shape;49135;p28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6" name="Google Shape;49136;p28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7" name="Google Shape;49137;p28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8" name="Google Shape;49138;p28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9" name="Google Shape;49139;p28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0" name="Google Shape;49140;p28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1" name="Google Shape;49141;p28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2" name="Google Shape;49142;p28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3" name="Google Shape;49143;p28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4" name="Google Shape;49144;p28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5" name="Google Shape;49145;p28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6" name="Google Shape;49146;p28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7" name="Google Shape;49147;p28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8" name="Google Shape;49148;p28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9" name="Google Shape;49149;p28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0" name="Google Shape;49150;p28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1" name="Google Shape;49151;p28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2" name="Google Shape;49152;p28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3" name="Google Shape;49153;p28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4" name="Google Shape;49154;p28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5" name="Google Shape;49155;p28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6" name="Google Shape;49156;p28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7" name="Google Shape;49157;p28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8" name="Google Shape;49158;p28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9" name="Google Shape;49159;p28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0" name="Google Shape;49160;p28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1" name="Google Shape;49161;p28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2" name="Google Shape;49162;p28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3" name="Google Shape;49163;p28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4" name="Google Shape;49164;p28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5" name="Google Shape;49165;p28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6" name="Google Shape;49166;p28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7" name="Google Shape;49167;p28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8" name="Google Shape;49168;p28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9" name="Google Shape;49169;p28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0" name="Google Shape;49170;p28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1" name="Google Shape;49171;p28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2" name="Google Shape;49172;p28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3" name="Google Shape;49173;p28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4" name="Google Shape;49174;p28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5" name="Google Shape;49175;p28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6" name="Google Shape;49176;p28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7" name="Google Shape;49177;p28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8" name="Google Shape;49178;p28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9" name="Google Shape;49179;p28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0" name="Google Shape;49180;p28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1" name="Google Shape;49181;p28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2" name="Google Shape;49182;p28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3" name="Google Shape;49183;p28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4" name="Google Shape;49184;p28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5" name="Google Shape;49185;p28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6" name="Google Shape;49186;p28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7" name="Google Shape;49187;p28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8" name="Google Shape;49188;p28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9" name="Google Shape;49189;p28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0" name="Google Shape;49190;p28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1" name="Google Shape;49191;p28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2" name="Google Shape;49192;p28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3" name="Google Shape;49193;p28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4" name="Google Shape;49194;p28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5" name="Google Shape;49195;p28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6" name="Google Shape;49196;p28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7" name="Google Shape;49197;p28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8" name="Google Shape;49198;p28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9" name="Google Shape;49199;p28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0" name="Google Shape;49200;p28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1" name="Google Shape;49201;p28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2" name="Google Shape;49202;p28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3" name="Google Shape;49203;p28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4" name="Google Shape;49204;p28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5" name="Google Shape;49205;p28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6" name="Google Shape;49206;p28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7" name="Google Shape;49207;p28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8" name="Google Shape;49208;p28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9" name="Google Shape;49209;p28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0" name="Google Shape;49210;p28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1" name="Google Shape;49211;p28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2" name="Google Shape;49212;p28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3" name="Google Shape;49213;p28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4" name="Google Shape;49214;p28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5" name="Google Shape;49215;p28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6" name="Google Shape;49216;p28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7" name="Google Shape;49217;p28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8" name="Google Shape;49218;p28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9" name="Google Shape;49219;p28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0" name="Google Shape;49220;p28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1" name="Google Shape;49221;p28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2" name="Google Shape;49222;p28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3" name="Google Shape;49223;p28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4" name="Google Shape;49224;p28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5" name="Google Shape;49225;p28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6" name="Google Shape;49226;p28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7" name="Google Shape;49227;p28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8" name="Google Shape;49228;p28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9" name="Google Shape;49229;p28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0" name="Google Shape;49230;p28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1" name="Google Shape;49231;p28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2" name="Google Shape;49232;p28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3" name="Google Shape;49233;p28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4" name="Google Shape;49234;p28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5" name="Google Shape;49235;p28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6" name="Google Shape;49236;p28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7" name="Google Shape;49237;p28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8" name="Google Shape;49238;p28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9" name="Google Shape;49239;p28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0" name="Google Shape;49240;p28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1" name="Google Shape;49241;p28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2" name="Google Shape;49242;p28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3" name="Google Shape;49243;p28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4" name="Google Shape;49244;p28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5" name="Google Shape;49245;p28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6" name="Google Shape;49246;p28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7" name="Google Shape;49247;p28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8" name="Google Shape;49248;p28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9" name="Google Shape;49249;p28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0" name="Google Shape;49250;p28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1" name="Google Shape;49251;p28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2" name="Google Shape;49252;p28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3" name="Google Shape;49253;p28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4" name="Google Shape;49254;p28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5" name="Google Shape;49255;p28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6" name="Google Shape;49256;p28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7" name="Google Shape;49257;p28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8" name="Google Shape;49258;p28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9" name="Google Shape;49259;p28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0" name="Google Shape;49260;p28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1" name="Google Shape;49261;p28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2" name="Google Shape;49262;p28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3" name="Google Shape;49263;p28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4" name="Google Shape;49264;p28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5" name="Google Shape;49265;p28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6" name="Google Shape;49266;p28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7" name="Google Shape;49267;p28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8" name="Google Shape;49268;p28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9" name="Google Shape;49269;p28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70" name="Google Shape;49270;p28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71" name="Google Shape;49271;p28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72" name="Google Shape;49272;p28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73" name="Google Shape;49273;p28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74" name="Google Shape;49274;p28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75" name="Google Shape;49275;p28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76" name="Google Shape;49276;p28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77" name="Google Shape;49277;p28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78" name="Google Shape;49278;p28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79" name="Google Shape;49279;p28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0" name="Google Shape;49280;p28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1" name="Google Shape;49281;p28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2" name="Google Shape;49282;p28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3" name="Google Shape;49283;p28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4" name="Google Shape;49284;p28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5" name="Google Shape;49285;p28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6" name="Google Shape;49286;p28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7" name="Google Shape;49287;p28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8" name="Google Shape;49288;p28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9" name="Google Shape;49289;p28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0" name="Google Shape;49290;p28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1" name="Google Shape;49291;p28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2" name="Google Shape;49292;p28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3" name="Google Shape;49293;p28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4" name="Google Shape;49294;p28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5" name="Google Shape;49295;p28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6" name="Google Shape;49296;p28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7" name="Google Shape;49297;p28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8" name="Google Shape;49298;p28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9" name="Google Shape;49299;p28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00" name="Google Shape;49300;p28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01" name="Google Shape;49301;p28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02" name="Google Shape;49302;p28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03" name="Google Shape;49303;p28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04" name="Google Shape;49304;p28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05" name="Google Shape;49305;p28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06" name="Google Shape;49306;p28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07" name="Google Shape;49307;p28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08" name="Google Shape;49308;p28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09" name="Google Shape;49309;p28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0" name="Google Shape;49310;p28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1" name="Google Shape;49311;p28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2" name="Google Shape;49312;p28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3" name="Google Shape;49313;p28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4" name="Google Shape;49314;p28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5" name="Google Shape;49315;p28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6" name="Google Shape;49316;p28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7" name="Google Shape;49317;p28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8" name="Google Shape;49318;p28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9" name="Google Shape;49319;p28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20" name="Google Shape;49320;p28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21" name="Google Shape;49321;p28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22" name="Google Shape;49322;p28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23" name="Google Shape;49323;p28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24" name="Google Shape;49324;p28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25" name="Google Shape;49325;p28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26" name="Google Shape;49326;p28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27" name="Google Shape;49327;p28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28" name="Google Shape;49328;p28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29" name="Google Shape;49329;p28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0" name="Google Shape;49330;p28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1" name="Google Shape;49331;p28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2" name="Google Shape;49332;p28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3" name="Google Shape;49333;p28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4" name="Google Shape;49334;p28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5" name="Google Shape;49335;p28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6" name="Google Shape;49336;p28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7" name="Google Shape;49337;p28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8" name="Google Shape;49338;p28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9" name="Google Shape;49339;p28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40" name="Google Shape;49340;p28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41" name="Google Shape;49341;p28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42" name="Google Shape;49342;p28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43" name="Google Shape;49343;p28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44" name="Google Shape;49344;p28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45" name="Google Shape;49345;p28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46" name="Google Shape;49346;p28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47" name="Google Shape;49347;p28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48" name="Google Shape;49348;p28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49" name="Google Shape;49349;p28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50" name="Google Shape;49350;p28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51" name="Google Shape;49351;p28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52" name="Google Shape;49352;p28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53" name="Google Shape;49353;p28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54" name="Google Shape;49354;p28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55" name="Google Shape;49355;p28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56" name="Google Shape;49356;p28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57" name="Google Shape;49357;p28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58" name="Google Shape;49358;p28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59" name="Google Shape;49359;p28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60" name="Google Shape;49360;p28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61" name="Google Shape;49361;p28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62" name="Google Shape;49362;p28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63" name="Google Shape;49363;p28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64" name="Google Shape;49364;p28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65" name="Google Shape;49365;p28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66" name="Google Shape;49366;p28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67" name="Google Shape;49367;p28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68" name="Google Shape;49368;p28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69" name="Google Shape;49369;p28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70" name="Google Shape;49370;p28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71" name="Google Shape;49371;p28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72" name="Google Shape;49372;p28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73" name="Google Shape;49373;p28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74" name="Google Shape;49374;p28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75" name="Google Shape;49375;p28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76" name="Google Shape;49376;p28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77" name="Google Shape;49377;p28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78" name="Google Shape;49378;p28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79" name="Google Shape;49379;p28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80" name="Google Shape;49380;p28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81" name="Google Shape;49381;p28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82" name="Google Shape;49382;p28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83" name="Google Shape;49383;p28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84" name="Google Shape;49384;p28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85" name="Google Shape;49385;p28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86" name="Google Shape;49386;p28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87" name="Google Shape;49387;p28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88" name="Google Shape;49388;p28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89" name="Google Shape;49389;p28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90" name="Google Shape;49390;p28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91" name="Google Shape;49391;p28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92" name="Google Shape;49392;p28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93" name="Google Shape;49393;p28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94" name="Google Shape;49394;p28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95" name="Google Shape;49395;p28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96" name="Google Shape;49396;p28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97" name="Google Shape;49397;p28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98" name="Google Shape;49398;p28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99" name="Google Shape;49399;p28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00" name="Google Shape;49400;p28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01" name="Google Shape;49401;p28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02" name="Google Shape;49402;p28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03" name="Google Shape;49403;p28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04" name="Google Shape;49404;p28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05" name="Google Shape;49405;p28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06" name="Google Shape;49406;p28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07" name="Google Shape;49407;p28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08" name="Google Shape;49408;p28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09" name="Google Shape;49409;p28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10" name="Google Shape;49410;p28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11" name="Google Shape;49411;p28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12" name="Google Shape;49412;p28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13" name="Google Shape;49413;p28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14" name="Google Shape;49414;p28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15" name="Google Shape;49415;p28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16" name="Google Shape;49416;p28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17" name="Google Shape;49417;p28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18" name="Google Shape;49418;p28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19" name="Google Shape;49419;p28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20" name="Google Shape;49420;p28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21" name="Google Shape;49421;p28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22" name="Google Shape;49422;p28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23" name="Google Shape;49423;p28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24" name="Google Shape;49424;p28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25" name="Google Shape;49425;p28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26" name="Google Shape;49426;p28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27" name="Google Shape;49427;p28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28" name="Google Shape;49428;p28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29" name="Google Shape;49429;p28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30" name="Google Shape;49430;p28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31" name="Google Shape;49431;p28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32" name="Google Shape;49432;p28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33" name="Google Shape;49433;p28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34" name="Google Shape;49434;p28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35" name="Google Shape;49435;p28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36" name="Google Shape;49436;p28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37" name="Google Shape;49437;p28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38" name="Google Shape;49438;p28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39" name="Google Shape;49439;p28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40" name="Google Shape;49440;p28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41" name="Google Shape;49441;p28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42" name="Google Shape;49442;p28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43" name="Google Shape;49443;p28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44" name="Google Shape;49444;p28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45" name="Google Shape;49445;p28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46" name="Google Shape;49446;p28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47" name="Google Shape;49447;p28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48" name="Google Shape;49448;p28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49" name="Google Shape;49449;p28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50" name="Google Shape;49450;p28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51" name="Google Shape;49451;p28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52" name="Google Shape;49452;p28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53" name="Google Shape;49453;p28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54" name="Google Shape;49454;p28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55" name="Google Shape;49455;p28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56" name="Google Shape;49456;p28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57" name="Google Shape;49457;p28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58" name="Google Shape;49458;p28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59" name="Google Shape;49459;p28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60" name="Google Shape;49460;p28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61" name="Google Shape;49461;p28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62" name="Google Shape;49462;p28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63" name="Google Shape;49463;p28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64" name="Google Shape;49464;p28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65" name="Google Shape;49465;p28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66" name="Google Shape;49466;p28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67" name="Google Shape;49467;p28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68" name="Google Shape;49468;p28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69" name="Google Shape;49469;p28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70" name="Google Shape;49470;p28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71" name="Google Shape;49471;p28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72" name="Google Shape;49472;p28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73" name="Google Shape;49473;p28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74" name="Google Shape;49474;p28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75" name="Google Shape;49475;p28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76" name="Google Shape;49476;p28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77" name="Google Shape;49477;p28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78" name="Google Shape;49478;p28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79" name="Google Shape;49479;p28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0" name="Google Shape;49480;p28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1" name="Google Shape;49481;p28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2" name="Google Shape;49482;p28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3" name="Google Shape;49483;p28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4" name="Google Shape;49484;p28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5" name="Google Shape;49485;p28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6" name="Google Shape;49486;p28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7" name="Google Shape;49487;p28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8" name="Google Shape;49488;p28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9" name="Google Shape;49489;p28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90" name="Google Shape;49490;p28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91" name="Google Shape;49491;p28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92" name="Google Shape;49492;p28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93" name="Google Shape;49493;p28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94" name="Google Shape;49494;p28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95" name="Google Shape;49495;p28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96" name="Google Shape;49496;p28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97" name="Google Shape;49497;p28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98" name="Google Shape;49498;p28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99" name="Google Shape;49499;p28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00" name="Google Shape;49500;p28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01" name="Google Shape;49501;p28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02" name="Google Shape;49502;p28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03" name="Google Shape;49503;p28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04" name="Google Shape;49504;p28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05" name="Google Shape;49505;p28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06" name="Google Shape;49506;p28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07" name="Google Shape;49507;p28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08" name="Google Shape;49508;p28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09" name="Google Shape;49509;p28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10" name="Google Shape;49510;p28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11" name="Google Shape;49511;p28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12" name="Google Shape;49512;p28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13" name="Google Shape;49513;p28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14" name="Google Shape;49514;p28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15" name="Google Shape;49515;p28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16" name="Google Shape;49516;p28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17" name="Google Shape;49517;p28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18" name="Google Shape;49518;p28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19" name="Google Shape;49519;p28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20" name="Google Shape;49520;p28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21" name="Google Shape;49521;p28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22" name="Google Shape;49522;p28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23" name="Google Shape;49523;p28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24" name="Google Shape;49524;p28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25" name="Google Shape;49525;p28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26" name="Google Shape;49526;p28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27" name="Google Shape;49527;p28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28" name="Google Shape;49528;p28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29" name="Google Shape;49529;p28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30" name="Google Shape;49530;p28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31" name="Google Shape;49531;p28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32" name="Google Shape;49532;p28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33" name="Google Shape;49533;p28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34" name="Google Shape;49534;p28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35" name="Google Shape;49535;p28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36" name="Google Shape;49536;p28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37" name="Google Shape;49537;p28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38" name="Google Shape;49538;p28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39" name="Google Shape;49539;p28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40" name="Google Shape;49540;p28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41" name="Google Shape;49541;p28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42" name="Google Shape;49542;p28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43" name="Google Shape;49543;p28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44" name="Google Shape;49544;p28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45" name="Google Shape;49545;p28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46" name="Google Shape;49546;p28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47" name="Google Shape;49547;p28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48" name="Google Shape;49548;p28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49" name="Google Shape;49549;p28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50" name="Google Shape;49550;p28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51" name="Google Shape;49551;p28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52" name="Google Shape;49552;p28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53" name="Google Shape;49553;p28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54" name="Google Shape;49554;p28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55" name="Google Shape;49555;p28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56" name="Google Shape;49556;p28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57" name="Google Shape;49557;p28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58" name="Google Shape;49558;p28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59" name="Google Shape;49559;p28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60" name="Google Shape;49560;p28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61" name="Google Shape;49561;p28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62" name="Google Shape;49562;p28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63" name="Google Shape;49563;p28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64" name="Google Shape;49564;p28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65" name="Google Shape;49565;p28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66" name="Google Shape;49566;p28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67" name="Google Shape;49567;p28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68" name="Google Shape;49568;p28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69" name="Google Shape;49569;p28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70" name="Google Shape;49570;p28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71" name="Google Shape;49571;p28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72" name="Google Shape;49572;p28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73" name="Google Shape;49573;p28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74" name="Google Shape;49574;p28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75" name="Google Shape;49575;p28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76" name="Google Shape;49576;p28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77" name="Google Shape;49577;p28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78" name="Google Shape;49578;p28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79" name="Google Shape;49579;p28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80" name="Google Shape;49580;p28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81" name="Google Shape;49581;p28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82" name="Google Shape;49582;p28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83" name="Google Shape;49583;p28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84" name="Google Shape;49584;p28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85" name="Google Shape;49585;p28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86" name="Google Shape;49586;p28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87" name="Google Shape;49587;p28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88" name="Google Shape;49588;p28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89" name="Google Shape;49589;p28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90" name="Google Shape;49590;p28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91" name="Google Shape;49591;p28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92" name="Google Shape;49592;p28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93" name="Google Shape;49593;p28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94" name="Google Shape;49594;p28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95" name="Google Shape;49595;p28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96" name="Google Shape;49596;p28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97" name="Google Shape;49597;p28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98" name="Google Shape;49598;p28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99" name="Google Shape;49599;p28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00" name="Google Shape;49600;p28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01" name="Google Shape;49601;p28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02" name="Google Shape;49602;p28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03" name="Google Shape;49603;p28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04" name="Google Shape;49604;p28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05" name="Google Shape;49605;p28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06" name="Google Shape;49606;p28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07" name="Google Shape;49607;p28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08" name="Google Shape;49608;p28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09" name="Google Shape;49609;p28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0" name="Google Shape;49610;p28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1" name="Google Shape;49611;p28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2" name="Google Shape;49612;p28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3" name="Google Shape;49613;p28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4" name="Google Shape;49614;p28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5" name="Google Shape;49615;p28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6" name="Google Shape;49616;p28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7" name="Google Shape;49617;p28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8" name="Google Shape;49618;p28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9" name="Google Shape;49619;p28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20" name="Google Shape;49620;p28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21" name="Google Shape;49621;p28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22" name="Google Shape;49622;p28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23" name="Google Shape;49623;p28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24" name="Google Shape;49624;p28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25" name="Google Shape;49625;p28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26" name="Google Shape;49626;p28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27" name="Google Shape;49627;p28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28" name="Google Shape;49628;p28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29" name="Google Shape;49629;p28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30" name="Google Shape;49630;p28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31" name="Google Shape;49631;p28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32" name="Google Shape;49632;p28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33" name="Google Shape;49633;p28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34" name="Google Shape;49634;p28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35" name="Google Shape;49635;p28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36" name="Google Shape;49636;p28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37" name="Google Shape;49637;p28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38" name="Google Shape;49638;p28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39" name="Google Shape;49639;p28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40" name="Google Shape;49640;p28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41" name="Google Shape;49641;p28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42" name="Google Shape;49642;p28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43" name="Google Shape;49643;p28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44" name="Google Shape;49644;p28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45" name="Google Shape;49645;p28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46" name="Google Shape;49646;p28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47" name="Google Shape;49647;p28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48" name="Google Shape;49648;p28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49" name="Google Shape;49649;p28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50" name="Google Shape;49650;p28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51" name="Google Shape;49651;p28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52" name="Google Shape;49652;p28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53" name="Google Shape;49653;p28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54" name="Google Shape;49654;p28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55" name="Google Shape;49655;p28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56" name="Google Shape;49656;p28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57" name="Google Shape;49657;p28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58" name="Google Shape;49658;p28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59" name="Google Shape;49659;p28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60" name="Google Shape;49660;p28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61" name="Google Shape;49661;p28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62" name="Google Shape;49662;p28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63" name="Google Shape;49663;p28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64" name="Google Shape;49664;p28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65" name="Google Shape;49665;p28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66" name="Google Shape;49666;p28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67" name="Google Shape;49667;p28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68" name="Google Shape;49668;p28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69" name="Google Shape;49669;p28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70" name="Google Shape;49670;p28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71" name="Google Shape;49671;p28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72" name="Google Shape;49672;p28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73" name="Google Shape;49673;p28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74" name="Google Shape;49674;p28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75" name="Google Shape;49675;p28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76" name="Google Shape;49676;p28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77" name="Google Shape;49677;p28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78" name="Google Shape;49678;p28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79" name="Google Shape;49679;p28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80" name="Google Shape;49680;p28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81" name="Google Shape;49681;p28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82" name="Google Shape;49682;p28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83" name="Google Shape;49683;p28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84" name="Google Shape;49684;p28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85" name="Google Shape;49685;p28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86" name="Google Shape;49686;p28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87" name="Google Shape;49687;p28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88" name="Google Shape;49688;p28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89" name="Google Shape;49689;p28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90" name="Google Shape;49690;p28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91" name="Google Shape;49691;p28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92" name="Google Shape;49692;p28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93" name="Google Shape;49693;p28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94" name="Google Shape;49694;p28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95" name="Google Shape;49695;p28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96" name="Google Shape;49696;p28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97" name="Google Shape;49697;p28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98" name="Google Shape;49698;p28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99" name="Google Shape;49699;p28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00" name="Google Shape;49700;p28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01" name="Google Shape;49701;p28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02" name="Google Shape;49702;p28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03" name="Google Shape;49703;p28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04" name="Google Shape;49704;p28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05" name="Google Shape;49705;p28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06" name="Google Shape;49706;p28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07" name="Google Shape;49707;p28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08" name="Google Shape;49708;p28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09" name="Google Shape;49709;p28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10" name="Google Shape;49710;p28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11" name="Google Shape;49711;p28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12" name="Google Shape;49712;p28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13" name="Google Shape;49713;p28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14" name="Google Shape;49714;p28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15" name="Google Shape;49715;p28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16" name="Google Shape;49716;p28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17" name="Google Shape;49717;p28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18" name="Google Shape;49718;p28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19" name="Google Shape;49719;p28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20" name="Google Shape;49720;p28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21" name="Google Shape;49721;p28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22" name="Google Shape;49722;p28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23" name="Google Shape;49723;p28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24" name="Google Shape;49724;p28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25" name="Google Shape;49725;p28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26" name="Google Shape;49726;p28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27" name="Google Shape;49727;p28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28" name="Google Shape;49728;p28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29" name="Google Shape;49729;p28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30" name="Google Shape;49730;p28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31" name="Google Shape;49731;p28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32" name="Google Shape;49732;p28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33" name="Google Shape;49733;p28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34" name="Google Shape;49734;p28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35" name="Google Shape;49735;p28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36" name="Google Shape;49736;p28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37" name="Google Shape;49737;p28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38" name="Google Shape;49738;p28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39" name="Google Shape;49739;p28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40" name="Google Shape;49740;p28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41" name="Google Shape;49741;p28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42" name="Google Shape;49742;p28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43" name="Google Shape;49743;p28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44" name="Google Shape;49744;p28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45" name="Google Shape;49745;p28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46" name="Google Shape;49746;p28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47" name="Google Shape;49747;p28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48" name="Google Shape;49748;p28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49" name="Google Shape;49749;p28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50" name="Google Shape;49750;p28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51" name="Google Shape;49751;p28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52" name="Google Shape;49752;p28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53" name="Google Shape;49753;p28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54" name="Google Shape;49754;p28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55" name="Google Shape;49755;p28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56" name="Google Shape;49756;p28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57" name="Google Shape;49757;p28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58" name="Google Shape;49758;p28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59" name="Google Shape;49759;p28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60" name="Google Shape;49760;p28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61" name="Google Shape;49761;p28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62" name="Google Shape;49762;p28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63" name="Google Shape;49763;p28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64" name="Google Shape;49764;p28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65" name="Google Shape;49765;p28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66" name="Google Shape;49766;p28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67" name="Google Shape;49767;p28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68" name="Google Shape;49768;p28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69" name="Google Shape;49769;p28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70" name="Google Shape;49770;p28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71" name="Google Shape;49771;p28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72" name="Google Shape;49772;p28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73" name="Google Shape;49773;p28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74" name="Google Shape;49774;p28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75" name="Google Shape;49775;p28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76" name="Google Shape;49776;p28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77" name="Google Shape;49777;p28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78" name="Google Shape;49778;p28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79" name="Google Shape;49779;p28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80" name="Google Shape;49780;p28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81" name="Google Shape;49781;p28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82" name="Google Shape;49782;p28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83" name="Google Shape;49783;p28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84" name="Google Shape;49784;p28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85" name="Google Shape;49785;p28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86" name="Google Shape;49786;p28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87" name="Google Shape;49787;p28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88" name="Google Shape;49788;p28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89" name="Google Shape;49789;p28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90" name="Google Shape;49790;p28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91" name="Google Shape;49791;p28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92" name="Google Shape;49792;p28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93" name="Google Shape;49793;p28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94" name="Google Shape;49794;p28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95" name="Google Shape;49795;p28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96" name="Google Shape;49796;p28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97" name="Google Shape;49797;p28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98" name="Google Shape;49798;p28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99" name="Google Shape;49799;p28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0" name="Google Shape;49800;p28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1" name="Google Shape;49801;p28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2" name="Google Shape;49802;p28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3" name="Google Shape;49803;p28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4" name="Google Shape;49804;p28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5" name="Google Shape;49805;p28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6" name="Google Shape;49806;p28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7" name="Google Shape;49807;p28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8" name="Google Shape;49808;p28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9" name="Google Shape;49809;p28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0" name="Google Shape;49810;p28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1" name="Google Shape;49811;p28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2" name="Google Shape;49812;p28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3" name="Google Shape;49813;p28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4" name="Google Shape;49814;p28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5" name="Google Shape;49815;p28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6" name="Google Shape;49816;p28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7" name="Google Shape;49817;p28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8" name="Google Shape;49818;p28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9" name="Google Shape;49819;p28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20" name="Google Shape;49820;p28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21" name="Google Shape;49821;p28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22" name="Google Shape;49822;p28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23" name="Google Shape;49823;p28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24" name="Google Shape;49824;p28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25" name="Google Shape;49825;p28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26" name="Google Shape;49826;p28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27" name="Google Shape;49827;p28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28" name="Google Shape;49828;p28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29" name="Google Shape;49829;p28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0" name="Google Shape;49830;p28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1" name="Google Shape;49831;p28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2" name="Google Shape;49832;p28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3" name="Google Shape;49833;p28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4" name="Google Shape;49834;p28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5" name="Google Shape;49835;p28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6" name="Google Shape;49836;p28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7" name="Google Shape;49837;p28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8" name="Google Shape;49838;p28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9" name="Google Shape;49839;p28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40" name="Google Shape;49840;p28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41" name="Google Shape;49841;p28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42" name="Google Shape;49842;p28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43" name="Google Shape;49843;p28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44" name="Google Shape;49844;p28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45" name="Google Shape;49845;p28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46" name="Google Shape;49846;p28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47" name="Google Shape;49847;p28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48" name="Google Shape;49848;p28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49" name="Google Shape;49849;p28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50" name="Google Shape;49850;p28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51" name="Google Shape;49851;p28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52" name="Google Shape;49852;p28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53" name="Google Shape;49853;p28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54" name="Google Shape;49854;p28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55" name="Google Shape;49855;p28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56" name="Google Shape;49856;p28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57" name="Google Shape;49857;p28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58" name="Google Shape;49858;p28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59" name="Google Shape;49859;p28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0" name="Google Shape;49860;p28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1" name="Google Shape;49861;p28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2" name="Google Shape;49862;p28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3" name="Google Shape;49863;p28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4" name="Google Shape;49864;p28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5" name="Google Shape;49865;p28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6" name="Google Shape;49866;p28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7" name="Google Shape;49867;p28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8" name="Google Shape;49868;p28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9" name="Google Shape;49869;p28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0" name="Google Shape;49870;p28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1" name="Google Shape;49871;p28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2" name="Google Shape;49872;p28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3" name="Google Shape;49873;p28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4" name="Google Shape;49874;p28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5" name="Google Shape;49875;p28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6" name="Google Shape;49876;p28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7" name="Google Shape;49877;p28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8" name="Google Shape;49878;p28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9" name="Google Shape;49879;p28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0" name="Google Shape;49880;p28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1" name="Google Shape;49881;p28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2" name="Google Shape;49882;p28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3" name="Google Shape;49883;p28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4" name="Google Shape;49884;p28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5" name="Google Shape;49885;p28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6" name="Google Shape;49886;p28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7" name="Google Shape;49887;p28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8" name="Google Shape;49888;p28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9" name="Google Shape;49889;p28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0" name="Google Shape;49890;p28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1" name="Google Shape;49891;p28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2" name="Google Shape;49892;p28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3" name="Google Shape;49893;p28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4" name="Google Shape;49894;p28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5" name="Google Shape;49895;p28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6" name="Google Shape;49896;p28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7" name="Google Shape;49897;p28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8" name="Google Shape;49898;p28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9" name="Google Shape;49899;p28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0" name="Google Shape;49900;p28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1" name="Google Shape;49901;p28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2" name="Google Shape;49902;p28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3" name="Google Shape;49903;p28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4" name="Google Shape;49904;p28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5" name="Google Shape;49905;p28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6" name="Google Shape;49906;p28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7" name="Google Shape;49907;p28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8" name="Google Shape;49908;p28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9" name="Google Shape;49909;p28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10" name="Google Shape;49910;p28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11" name="Google Shape;49911;p28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12" name="Google Shape;49912;p28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13" name="Google Shape;49913;p28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14" name="Google Shape;49914;p28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15" name="Google Shape;49915;p28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16" name="Google Shape;49916;p28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17" name="Google Shape;49917;p28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18" name="Google Shape;49918;p28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19" name="Google Shape;49919;p28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0" name="Google Shape;49920;p28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1" name="Google Shape;49921;p28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2" name="Google Shape;49922;p28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3" name="Google Shape;49923;p28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4" name="Google Shape;49924;p28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5" name="Google Shape;49925;p28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6" name="Google Shape;49926;p28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7" name="Google Shape;49927;p28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8" name="Google Shape;49928;p28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9" name="Google Shape;49929;p28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30" name="Google Shape;49930;p28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31" name="Google Shape;49931;p28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32" name="Google Shape;49932;p28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33" name="Google Shape;49933;p28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34" name="Google Shape;49934;p28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35" name="Google Shape;49935;p28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36" name="Google Shape;49936;p28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37" name="Google Shape;49937;p28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38" name="Google Shape;49938;p28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39" name="Google Shape;49939;p28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40" name="Google Shape;49940;p28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41" name="Google Shape;49941;p28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42" name="Google Shape;49942;p28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43" name="Google Shape;49943;p28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44" name="Google Shape;49944;p28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45" name="Google Shape;49945;p28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46" name="Google Shape;49946;p28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47" name="Google Shape;49947;p28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48" name="Google Shape;49948;p28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49" name="Google Shape;49949;p28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50" name="Google Shape;49950;p28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51" name="Google Shape;49951;p28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52" name="Google Shape;49952;p28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53" name="Google Shape;49953;p28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54" name="Google Shape;49954;p28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55" name="Google Shape;49955;p28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56" name="Google Shape;49956;p28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57" name="Google Shape;49957;p28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58" name="Google Shape;49958;p28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59" name="Google Shape;49959;p28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60" name="Google Shape;49960;p28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61" name="Google Shape;49961;p28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62" name="Google Shape;49962;p28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63" name="Google Shape;49963;p28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64" name="Google Shape;49964;p28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65" name="Google Shape;49965;p28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66" name="Google Shape;49966;p28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67" name="Google Shape;49967;p28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68" name="Google Shape;49968;p28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69" name="Google Shape;49969;p28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70" name="Google Shape;49970;p28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71" name="Google Shape;49971;p28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72" name="Google Shape;49972;p28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73" name="Google Shape;49973;p28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74" name="Google Shape;49974;p28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75" name="Google Shape;49975;p28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76" name="Google Shape;49976;p28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77" name="Google Shape;49977;p28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78" name="Google Shape;49978;p28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79" name="Google Shape;49979;p28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80" name="Google Shape;49980;p28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81" name="Google Shape;49981;p28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82" name="Google Shape;49982;p28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83" name="Google Shape;49983;p28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84" name="Google Shape;49984;p28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85" name="Google Shape;49985;p28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86" name="Google Shape;49986;p28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87" name="Google Shape;49987;p28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88" name="Google Shape;49988;p28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89" name="Google Shape;49989;p28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0" name="Google Shape;49990;p28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1" name="Google Shape;49991;p28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2" name="Google Shape;49992;p28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3" name="Google Shape;49993;p28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4" name="Google Shape;49994;p28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5" name="Google Shape;49995;p28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6" name="Google Shape;49996;p28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7" name="Google Shape;49997;p28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8" name="Google Shape;49998;p28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9" name="Google Shape;49999;p28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00" name="Google Shape;50000;p28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01" name="Google Shape;50001;p28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02" name="Google Shape;50002;p28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03" name="Google Shape;50003;p28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04" name="Google Shape;50004;p28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05" name="Google Shape;50005;p28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06" name="Google Shape;50006;p28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07" name="Google Shape;50007;p28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08" name="Google Shape;50008;p28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09" name="Google Shape;50009;p28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10" name="Google Shape;50010;p28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11" name="Google Shape;50011;p28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12" name="Google Shape;50012;p28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13" name="Google Shape;50013;p28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14" name="Google Shape;50014;p28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15" name="Google Shape;50015;p28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16" name="Google Shape;50016;p28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17" name="Google Shape;50017;p28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18" name="Google Shape;50018;p28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19" name="Google Shape;50019;p28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20" name="Google Shape;50020;p28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21" name="Google Shape;50021;p28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22" name="Google Shape;50022;p28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23" name="Google Shape;50023;p28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24" name="Google Shape;50024;p28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25" name="Google Shape;50025;p28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26" name="Google Shape;50026;p28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27" name="Google Shape;50027;p28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28" name="Google Shape;50028;p28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29" name="Google Shape;50029;p28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30" name="Google Shape;50030;p28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31" name="Google Shape;50031;p28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32" name="Google Shape;50032;p28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33" name="Google Shape;50033;p28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34" name="Google Shape;50034;p28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35" name="Google Shape;50035;p28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36" name="Google Shape;50036;p28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37" name="Google Shape;50037;p28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38" name="Google Shape;50038;p28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39" name="Google Shape;50039;p28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0" name="Google Shape;50040;p28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1" name="Google Shape;50041;p28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2" name="Google Shape;50042;p28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3" name="Google Shape;50043;p28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4" name="Google Shape;50044;p28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5" name="Google Shape;50045;p28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6" name="Google Shape;50046;p28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7" name="Google Shape;50047;p28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8" name="Google Shape;50048;p28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9" name="Google Shape;50049;p28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0" name="Google Shape;50050;p28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1" name="Google Shape;50051;p28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2" name="Google Shape;50052;p28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3" name="Google Shape;50053;p28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4" name="Google Shape;50054;p28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5" name="Google Shape;50055;p28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6" name="Google Shape;50056;p28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7" name="Google Shape;50057;p28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8" name="Google Shape;50058;p28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9" name="Google Shape;50059;p28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0" name="Google Shape;50060;p28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1" name="Google Shape;50061;p28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2" name="Google Shape;50062;p28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3" name="Google Shape;50063;p28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4" name="Google Shape;50064;p28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5" name="Google Shape;50065;p28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6" name="Google Shape;50066;p28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7" name="Google Shape;50067;p28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8" name="Google Shape;50068;p28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9" name="Google Shape;50069;p28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0" name="Google Shape;50070;p28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1" name="Google Shape;50071;p28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2" name="Google Shape;50072;p28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3" name="Google Shape;50073;p28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4" name="Google Shape;50074;p28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5" name="Google Shape;50075;p28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6" name="Google Shape;50076;p28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7" name="Google Shape;50077;p28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8" name="Google Shape;50078;p28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9" name="Google Shape;50079;p28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0" name="Google Shape;50080;p28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1" name="Google Shape;50081;p28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2" name="Google Shape;50082;p28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3" name="Google Shape;50083;p28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4" name="Google Shape;50084;p28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5" name="Google Shape;50085;p28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6" name="Google Shape;50086;p28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7" name="Google Shape;50087;p28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8" name="Google Shape;50088;p28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9" name="Google Shape;50089;p28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90" name="Google Shape;50090;p28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91" name="Google Shape;50091;p28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92" name="Google Shape;50092;p28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93" name="Google Shape;50093;p28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0094" name="Google Shape;50094;p28"/>
          <p:cNvSpPr txBox="1"/>
          <p:nvPr>
            <p:ph idx="1" type="subTitle"/>
          </p:nvPr>
        </p:nvSpPr>
        <p:spPr>
          <a:xfrm>
            <a:off x="2190700" y="3253400"/>
            <a:ext cx="2091000" cy="384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50095" name="Google Shape;50095;p28"/>
          <p:cNvSpPr txBox="1"/>
          <p:nvPr>
            <p:ph idx="2" type="subTitle"/>
          </p:nvPr>
        </p:nvSpPr>
        <p:spPr>
          <a:xfrm>
            <a:off x="2190700" y="3704175"/>
            <a:ext cx="2091000" cy="48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0096" name="Google Shape;50096;p28"/>
          <p:cNvSpPr txBox="1"/>
          <p:nvPr>
            <p:ph idx="3" type="subTitle"/>
          </p:nvPr>
        </p:nvSpPr>
        <p:spPr>
          <a:xfrm>
            <a:off x="4845471" y="3704175"/>
            <a:ext cx="2091000" cy="489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50097" name="Google Shape;50097;p2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50098" name="Google Shape;50098;p28"/>
          <p:cNvSpPr txBox="1"/>
          <p:nvPr>
            <p:ph idx="4" type="subTitle"/>
          </p:nvPr>
        </p:nvSpPr>
        <p:spPr>
          <a:xfrm>
            <a:off x="4845471" y="3253400"/>
            <a:ext cx="2091000" cy="384300"/>
          </a:xfrm>
          <a:prstGeom prst="rect">
            <a:avLst/>
          </a:prstGeom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50099" name="Google Shape;50099;p28"/>
          <p:cNvSpPr txBox="1"/>
          <p:nvPr>
            <p:ph hasCustomPrompt="1" idx="5" type="title"/>
          </p:nvPr>
        </p:nvSpPr>
        <p:spPr>
          <a:xfrm rot="-299962">
            <a:off x="1743474" y="1719565"/>
            <a:ext cx="1005224" cy="523091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50100" name="Google Shape;50100;p28"/>
          <p:cNvSpPr txBox="1"/>
          <p:nvPr>
            <p:ph hasCustomPrompt="1" idx="6" type="title"/>
          </p:nvPr>
        </p:nvSpPr>
        <p:spPr>
          <a:xfrm rot="-299962">
            <a:off x="6420235" y="1720828"/>
            <a:ext cx="1005224" cy="523091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6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pic>
        <p:nvPicPr>
          <p:cNvPr id="50101" name="Google Shape;50101;p28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>
            <a:off x="8430774" y="4010901"/>
            <a:ext cx="2439575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50102" name="Google Shape;50102;p2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709052" y="1340400"/>
            <a:ext cx="705676" cy="694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50103" name="Google Shape;50103;p2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143412" y="-71915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50104" name="Google Shape;50104;p28"/>
          <p:cNvSpPr/>
          <p:nvPr/>
        </p:nvSpPr>
        <p:spPr>
          <a:xfrm rot="8100000">
            <a:off x="8368104" y="2874017"/>
            <a:ext cx="1022341" cy="1551767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0105" name="Google Shape;50105;p28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rot="5400000">
            <a:off x="-1682650" y="4493313"/>
            <a:ext cx="3006625" cy="2609848"/>
          </a:xfrm>
          <a:prstGeom prst="rect">
            <a:avLst/>
          </a:prstGeom>
          <a:noFill/>
          <a:ln>
            <a:noFill/>
          </a:ln>
        </p:spPr>
      </p:pic>
      <p:sp>
        <p:nvSpPr>
          <p:cNvPr id="50106" name="Google Shape;50106;p28"/>
          <p:cNvSpPr/>
          <p:nvPr/>
        </p:nvSpPr>
        <p:spPr>
          <a:xfrm rot="10800000">
            <a:off x="-128500" y="3035325"/>
            <a:ext cx="675850" cy="1832275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BLANK_1_1_1_1_1_1_2">
    <p:spTree>
      <p:nvGrpSpPr>
        <p:cNvPr id="50107" name="Shape 50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108" name="Google Shape;50108;p29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50109" name="Google Shape;50109;p2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110" name="Google Shape;50110;p29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50111" name="Google Shape;50111;p29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12" name="Google Shape;50112;p29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13" name="Google Shape;50113;p29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14" name="Google Shape;50114;p29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15" name="Google Shape;50115;p29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16" name="Google Shape;50116;p29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17" name="Google Shape;50117;p29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18" name="Google Shape;50118;p29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19" name="Google Shape;50119;p29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20" name="Google Shape;50120;p29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21" name="Google Shape;50121;p29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22" name="Google Shape;50122;p29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23" name="Google Shape;50123;p29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24" name="Google Shape;50124;p29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25" name="Google Shape;50125;p29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26" name="Google Shape;50126;p29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27" name="Google Shape;50127;p29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28" name="Google Shape;50128;p29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29" name="Google Shape;50129;p29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30" name="Google Shape;50130;p29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31" name="Google Shape;50131;p29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32" name="Google Shape;50132;p29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33" name="Google Shape;50133;p29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34" name="Google Shape;50134;p29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35" name="Google Shape;50135;p29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36" name="Google Shape;50136;p29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37" name="Google Shape;50137;p29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38" name="Google Shape;50138;p29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39" name="Google Shape;50139;p29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40" name="Google Shape;50140;p29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41" name="Google Shape;50141;p29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42" name="Google Shape;50142;p29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43" name="Google Shape;50143;p29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44" name="Google Shape;50144;p29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45" name="Google Shape;50145;p29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46" name="Google Shape;50146;p29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47" name="Google Shape;50147;p29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48" name="Google Shape;50148;p29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49" name="Google Shape;50149;p29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0" name="Google Shape;50150;p29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1" name="Google Shape;50151;p29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2" name="Google Shape;50152;p29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3" name="Google Shape;50153;p29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4" name="Google Shape;50154;p29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5" name="Google Shape;50155;p29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6" name="Google Shape;50156;p29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7" name="Google Shape;50157;p29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8" name="Google Shape;50158;p29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9" name="Google Shape;50159;p29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0" name="Google Shape;50160;p29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1" name="Google Shape;50161;p29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2" name="Google Shape;50162;p29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3" name="Google Shape;50163;p29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4" name="Google Shape;50164;p29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5" name="Google Shape;50165;p29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6" name="Google Shape;50166;p29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7" name="Google Shape;50167;p29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8" name="Google Shape;50168;p29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9" name="Google Shape;50169;p29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0" name="Google Shape;50170;p29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1" name="Google Shape;50171;p29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2" name="Google Shape;50172;p29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3" name="Google Shape;50173;p29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4" name="Google Shape;50174;p29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5" name="Google Shape;50175;p29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6" name="Google Shape;50176;p29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7" name="Google Shape;50177;p29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8" name="Google Shape;50178;p29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9" name="Google Shape;50179;p29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80" name="Google Shape;50180;p29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81" name="Google Shape;50181;p29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82" name="Google Shape;50182;p29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83" name="Google Shape;50183;p29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84" name="Google Shape;50184;p29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85" name="Google Shape;50185;p29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86" name="Google Shape;50186;p29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87" name="Google Shape;50187;p29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88" name="Google Shape;50188;p29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89" name="Google Shape;50189;p29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90" name="Google Shape;50190;p29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91" name="Google Shape;50191;p29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92" name="Google Shape;50192;p29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93" name="Google Shape;50193;p29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94" name="Google Shape;50194;p29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95" name="Google Shape;50195;p29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96" name="Google Shape;50196;p29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97" name="Google Shape;50197;p29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98" name="Google Shape;50198;p29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99" name="Google Shape;50199;p29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00" name="Google Shape;50200;p29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01" name="Google Shape;50201;p29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02" name="Google Shape;50202;p29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03" name="Google Shape;50203;p29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04" name="Google Shape;50204;p29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05" name="Google Shape;50205;p29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06" name="Google Shape;50206;p29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07" name="Google Shape;50207;p29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08" name="Google Shape;50208;p29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09" name="Google Shape;50209;p29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0" name="Google Shape;50210;p29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1" name="Google Shape;50211;p29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2" name="Google Shape;50212;p29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3" name="Google Shape;50213;p29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4" name="Google Shape;50214;p29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5" name="Google Shape;50215;p29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6" name="Google Shape;50216;p29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7" name="Google Shape;50217;p29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8" name="Google Shape;50218;p29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9" name="Google Shape;50219;p29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0" name="Google Shape;50220;p29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1" name="Google Shape;50221;p29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2" name="Google Shape;50222;p29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3" name="Google Shape;50223;p29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4" name="Google Shape;50224;p29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5" name="Google Shape;50225;p29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6" name="Google Shape;50226;p29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7" name="Google Shape;50227;p29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8" name="Google Shape;50228;p29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9" name="Google Shape;50229;p29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0" name="Google Shape;50230;p29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1" name="Google Shape;50231;p29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2" name="Google Shape;50232;p29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3" name="Google Shape;50233;p29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4" name="Google Shape;50234;p29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5" name="Google Shape;50235;p29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6" name="Google Shape;50236;p29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7" name="Google Shape;50237;p29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8" name="Google Shape;50238;p29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9" name="Google Shape;50239;p29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40" name="Google Shape;50240;p29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41" name="Google Shape;50241;p29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42" name="Google Shape;50242;p29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43" name="Google Shape;50243;p29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44" name="Google Shape;50244;p29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45" name="Google Shape;50245;p29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46" name="Google Shape;50246;p29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47" name="Google Shape;50247;p29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48" name="Google Shape;50248;p29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49" name="Google Shape;50249;p29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50" name="Google Shape;50250;p29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51" name="Google Shape;50251;p29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52" name="Google Shape;50252;p29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53" name="Google Shape;50253;p29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54" name="Google Shape;50254;p29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55" name="Google Shape;50255;p29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56" name="Google Shape;50256;p29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57" name="Google Shape;50257;p29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58" name="Google Shape;50258;p29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59" name="Google Shape;50259;p29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60" name="Google Shape;50260;p29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61" name="Google Shape;50261;p29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62" name="Google Shape;50262;p29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63" name="Google Shape;50263;p29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64" name="Google Shape;50264;p29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65" name="Google Shape;50265;p29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66" name="Google Shape;50266;p29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67" name="Google Shape;50267;p29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68" name="Google Shape;50268;p29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69" name="Google Shape;50269;p29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0" name="Google Shape;50270;p29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1" name="Google Shape;50271;p29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2" name="Google Shape;50272;p29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3" name="Google Shape;50273;p29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4" name="Google Shape;50274;p29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5" name="Google Shape;50275;p29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6" name="Google Shape;50276;p29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7" name="Google Shape;50277;p29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8" name="Google Shape;50278;p29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9" name="Google Shape;50279;p29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80" name="Google Shape;50280;p29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81" name="Google Shape;50281;p29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82" name="Google Shape;50282;p29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83" name="Google Shape;50283;p29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84" name="Google Shape;50284;p29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85" name="Google Shape;50285;p29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86" name="Google Shape;50286;p29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87" name="Google Shape;50287;p29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88" name="Google Shape;50288;p29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89" name="Google Shape;50289;p29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90" name="Google Shape;50290;p29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91" name="Google Shape;50291;p29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92" name="Google Shape;50292;p29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93" name="Google Shape;50293;p29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94" name="Google Shape;50294;p29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95" name="Google Shape;50295;p29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96" name="Google Shape;50296;p29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97" name="Google Shape;50297;p29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98" name="Google Shape;50298;p29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99" name="Google Shape;50299;p29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00" name="Google Shape;50300;p29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01" name="Google Shape;50301;p29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02" name="Google Shape;50302;p29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03" name="Google Shape;50303;p29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04" name="Google Shape;50304;p29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05" name="Google Shape;50305;p29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06" name="Google Shape;50306;p29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07" name="Google Shape;50307;p29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08" name="Google Shape;50308;p29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09" name="Google Shape;50309;p29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10" name="Google Shape;50310;p29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11" name="Google Shape;50311;p29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12" name="Google Shape;50312;p29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13" name="Google Shape;50313;p29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14" name="Google Shape;50314;p29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15" name="Google Shape;50315;p29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16" name="Google Shape;50316;p29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17" name="Google Shape;50317;p29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18" name="Google Shape;50318;p29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19" name="Google Shape;50319;p29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20" name="Google Shape;50320;p29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21" name="Google Shape;50321;p29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22" name="Google Shape;50322;p29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23" name="Google Shape;50323;p29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24" name="Google Shape;50324;p29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25" name="Google Shape;50325;p29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26" name="Google Shape;50326;p29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27" name="Google Shape;50327;p29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28" name="Google Shape;50328;p29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29" name="Google Shape;50329;p29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30" name="Google Shape;50330;p29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31" name="Google Shape;50331;p29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32" name="Google Shape;50332;p29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33" name="Google Shape;50333;p29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34" name="Google Shape;50334;p29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35" name="Google Shape;50335;p29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36" name="Google Shape;50336;p29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37" name="Google Shape;50337;p29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38" name="Google Shape;50338;p29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39" name="Google Shape;50339;p29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40" name="Google Shape;50340;p29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41" name="Google Shape;50341;p29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42" name="Google Shape;50342;p29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43" name="Google Shape;50343;p29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44" name="Google Shape;50344;p29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45" name="Google Shape;50345;p29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46" name="Google Shape;50346;p29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47" name="Google Shape;50347;p29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48" name="Google Shape;50348;p29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49" name="Google Shape;50349;p29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0" name="Google Shape;50350;p29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1" name="Google Shape;50351;p29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2" name="Google Shape;50352;p29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3" name="Google Shape;50353;p29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4" name="Google Shape;50354;p29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5" name="Google Shape;50355;p29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6" name="Google Shape;50356;p29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7" name="Google Shape;50357;p29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8" name="Google Shape;50358;p29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9" name="Google Shape;50359;p29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60" name="Google Shape;50360;p29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61" name="Google Shape;50361;p29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62" name="Google Shape;50362;p29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63" name="Google Shape;50363;p29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64" name="Google Shape;50364;p29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65" name="Google Shape;50365;p29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66" name="Google Shape;50366;p29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67" name="Google Shape;50367;p29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68" name="Google Shape;50368;p29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69" name="Google Shape;50369;p29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70" name="Google Shape;50370;p29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71" name="Google Shape;50371;p29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72" name="Google Shape;50372;p29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73" name="Google Shape;50373;p29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74" name="Google Shape;50374;p29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75" name="Google Shape;50375;p29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76" name="Google Shape;50376;p29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77" name="Google Shape;50377;p29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78" name="Google Shape;50378;p29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79" name="Google Shape;50379;p29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0" name="Google Shape;50380;p29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1" name="Google Shape;50381;p29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2" name="Google Shape;50382;p29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3" name="Google Shape;50383;p29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4" name="Google Shape;50384;p29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5" name="Google Shape;50385;p29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6" name="Google Shape;50386;p29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7" name="Google Shape;50387;p29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8" name="Google Shape;50388;p29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9" name="Google Shape;50389;p29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90" name="Google Shape;50390;p29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91" name="Google Shape;50391;p29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92" name="Google Shape;50392;p29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93" name="Google Shape;50393;p29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94" name="Google Shape;50394;p29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95" name="Google Shape;50395;p29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96" name="Google Shape;50396;p29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97" name="Google Shape;50397;p29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98" name="Google Shape;50398;p29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99" name="Google Shape;50399;p29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00" name="Google Shape;50400;p29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01" name="Google Shape;50401;p29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02" name="Google Shape;50402;p29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03" name="Google Shape;50403;p29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04" name="Google Shape;50404;p29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05" name="Google Shape;50405;p29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06" name="Google Shape;50406;p29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07" name="Google Shape;50407;p29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08" name="Google Shape;50408;p29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09" name="Google Shape;50409;p29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0" name="Google Shape;50410;p29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1" name="Google Shape;50411;p29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2" name="Google Shape;50412;p29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3" name="Google Shape;50413;p29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4" name="Google Shape;50414;p29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5" name="Google Shape;50415;p29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6" name="Google Shape;50416;p29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7" name="Google Shape;50417;p29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8" name="Google Shape;50418;p29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9" name="Google Shape;50419;p29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20" name="Google Shape;50420;p29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21" name="Google Shape;50421;p29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22" name="Google Shape;50422;p29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23" name="Google Shape;50423;p29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24" name="Google Shape;50424;p29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25" name="Google Shape;50425;p29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26" name="Google Shape;50426;p29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27" name="Google Shape;50427;p29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28" name="Google Shape;50428;p29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29" name="Google Shape;50429;p29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30" name="Google Shape;50430;p29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31" name="Google Shape;50431;p29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32" name="Google Shape;50432;p29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33" name="Google Shape;50433;p29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34" name="Google Shape;50434;p29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35" name="Google Shape;50435;p29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36" name="Google Shape;50436;p29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37" name="Google Shape;50437;p29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38" name="Google Shape;50438;p29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39" name="Google Shape;50439;p29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40" name="Google Shape;50440;p29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41" name="Google Shape;50441;p29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42" name="Google Shape;50442;p29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43" name="Google Shape;50443;p29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44" name="Google Shape;50444;p29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45" name="Google Shape;50445;p29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46" name="Google Shape;50446;p29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47" name="Google Shape;50447;p29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48" name="Google Shape;50448;p29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49" name="Google Shape;50449;p29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50" name="Google Shape;50450;p29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51" name="Google Shape;50451;p29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52" name="Google Shape;50452;p29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53" name="Google Shape;50453;p29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54" name="Google Shape;50454;p29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55" name="Google Shape;50455;p29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56" name="Google Shape;50456;p29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57" name="Google Shape;50457;p29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58" name="Google Shape;50458;p29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59" name="Google Shape;50459;p29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60" name="Google Shape;50460;p29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61" name="Google Shape;50461;p29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62" name="Google Shape;50462;p29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63" name="Google Shape;50463;p29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64" name="Google Shape;50464;p29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65" name="Google Shape;50465;p29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66" name="Google Shape;50466;p29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67" name="Google Shape;50467;p29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68" name="Google Shape;50468;p29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69" name="Google Shape;50469;p29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70" name="Google Shape;50470;p29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71" name="Google Shape;50471;p29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72" name="Google Shape;50472;p29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73" name="Google Shape;50473;p29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74" name="Google Shape;50474;p29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75" name="Google Shape;50475;p29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76" name="Google Shape;50476;p29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77" name="Google Shape;50477;p29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78" name="Google Shape;50478;p29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79" name="Google Shape;50479;p29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80" name="Google Shape;50480;p29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81" name="Google Shape;50481;p29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82" name="Google Shape;50482;p29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83" name="Google Shape;50483;p29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84" name="Google Shape;50484;p29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85" name="Google Shape;50485;p29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86" name="Google Shape;50486;p29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87" name="Google Shape;50487;p29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88" name="Google Shape;50488;p29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89" name="Google Shape;50489;p29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90" name="Google Shape;50490;p29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91" name="Google Shape;50491;p29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92" name="Google Shape;50492;p29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93" name="Google Shape;50493;p29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94" name="Google Shape;50494;p29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95" name="Google Shape;50495;p29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96" name="Google Shape;50496;p29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97" name="Google Shape;50497;p29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98" name="Google Shape;50498;p29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99" name="Google Shape;50499;p29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00" name="Google Shape;50500;p29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01" name="Google Shape;50501;p29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02" name="Google Shape;50502;p29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03" name="Google Shape;50503;p29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04" name="Google Shape;50504;p29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05" name="Google Shape;50505;p29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06" name="Google Shape;50506;p29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07" name="Google Shape;50507;p29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08" name="Google Shape;50508;p29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09" name="Google Shape;50509;p29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10" name="Google Shape;50510;p29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11" name="Google Shape;50511;p29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12" name="Google Shape;50512;p29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13" name="Google Shape;50513;p29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14" name="Google Shape;50514;p29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15" name="Google Shape;50515;p29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16" name="Google Shape;50516;p29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17" name="Google Shape;50517;p29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18" name="Google Shape;50518;p29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19" name="Google Shape;50519;p29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20" name="Google Shape;50520;p29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21" name="Google Shape;50521;p29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22" name="Google Shape;50522;p29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23" name="Google Shape;50523;p29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24" name="Google Shape;50524;p29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25" name="Google Shape;50525;p29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26" name="Google Shape;50526;p29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27" name="Google Shape;50527;p29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28" name="Google Shape;50528;p29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29" name="Google Shape;50529;p29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30" name="Google Shape;50530;p29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31" name="Google Shape;50531;p29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32" name="Google Shape;50532;p29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33" name="Google Shape;50533;p29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34" name="Google Shape;50534;p29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35" name="Google Shape;50535;p29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36" name="Google Shape;50536;p29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37" name="Google Shape;50537;p29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38" name="Google Shape;50538;p29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39" name="Google Shape;50539;p29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40" name="Google Shape;50540;p29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41" name="Google Shape;50541;p29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42" name="Google Shape;50542;p29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43" name="Google Shape;50543;p29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44" name="Google Shape;50544;p29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45" name="Google Shape;50545;p29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46" name="Google Shape;50546;p29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47" name="Google Shape;50547;p29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48" name="Google Shape;50548;p29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49" name="Google Shape;50549;p29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50" name="Google Shape;50550;p29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51" name="Google Shape;50551;p29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52" name="Google Shape;50552;p29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53" name="Google Shape;50553;p29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54" name="Google Shape;50554;p29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55" name="Google Shape;50555;p29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56" name="Google Shape;50556;p29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57" name="Google Shape;50557;p29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58" name="Google Shape;50558;p29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59" name="Google Shape;50559;p29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60" name="Google Shape;50560;p29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61" name="Google Shape;50561;p29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62" name="Google Shape;50562;p29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63" name="Google Shape;50563;p29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64" name="Google Shape;50564;p29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65" name="Google Shape;50565;p29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66" name="Google Shape;50566;p29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67" name="Google Shape;50567;p29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68" name="Google Shape;50568;p29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69" name="Google Shape;50569;p29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70" name="Google Shape;50570;p29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71" name="Google Shape;50571;p29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72" name="Google Shape;50572;p29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73" name="Google Shape;50573;p29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74" name="Google Shape;50574;p29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75" name="Google Shape;50575;p29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76" name="Google Shape;50576;p29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77" name="Google Shape;50577;p29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78" name="Google Shape;50578;p29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79" name="Google Shape;50579;p29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80" name="Google Shape;50580;p29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81" name="Google Shape;50581;p29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82" name="Google Shape;50582;p29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83" name="Google Shape;50583;p29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84" name="Google Shape;50584;p29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85" name="Google Shape;50585;p29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86" name="Google Shape;50586;p29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87" name="Google Shape;50587;p29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88" name="Google Shape;50588;p29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89" name="Google Shape;50589;p29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0" name="Google Shape;50590;p29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1" name="Google Shape;50591;p29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2" name="Google Shape;50592;p29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3" name="Google Shape;50593;p29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4" name="Google Shape;50594;p29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5" name="Google Shape;50595;p29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6" name="Google Shape;50596;p29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7" name="Google Shape;50597;p29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8" name="Google Shape;50598;p29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9" name="Google Shape;50599;p29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00" name="Google Shape;50600;p29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01" name="Google Shape;50601;p29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02" name="Google Shape;50602;p29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03" name="Google Shape;50603;p29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04" name="Google Shape;50604;p29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05" name="Google Shape;50605;p29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06" name="Google Shape;50606;p29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07" name="Google Shape;50607;p29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08" name="Google Shape;50608;p29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09" name="Google Shape;50609;p29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10" name="Google Shape;50610;p29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11" name="Google Shape;50611;p29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12" name="Google Shape;50612;p29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13" name="Google Shape;50613;p29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14" name="Google Shape;50614;p29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15" name="Google Shape;50615;p29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16" name="Google Shape;50616;p29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17" name="Google Shape;50617;p29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18" name="Google Shape;50618;p29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19" name="Google Shape;50619;p29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20" name="Google Shape;50620;p29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21" name="Google Shape;50621;p29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22" name="Google Shape;50622;p29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23" name="Google Shape;50623;p29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24" name="Google Shape;50624;p29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25" name="Google Shape;50625;p29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26" name="Google Shape;50626;p29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27" name="Google Shape;50627;p29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28" name="Google Shape;50628;p29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29" name="Google Shape;50629;p29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0" name="Google Shape;50630;p29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1" name="Google Shape;50631;p29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2" name="Google Shape;50632;p29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3" name="Google Shape;50633;p29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4" name="Google Shape;50634;p29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5" name="Google Shape;50635;p29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6" name="Google Shape;50636;p29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7" name="Google Shape;50637;p29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8" name="Google Shape;50638;p29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9" name="Google Shape;50639;p29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40" name="Google Shape;50640;p29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41" name="Google Shape;50641;p29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42" name="Google Shape;50642;p29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43" name="Google Shape;50643;p29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44" name="Google Shape;50644;p29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45" name="Google Shape;50645;p29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46" name="Google Shape;50646;p29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47" name="Google Shape;50647;p29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48" name="Google Shape;50648;p29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49" name="Google Shape;50649;p29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50" name="Google Shape;50650;p29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51" name="Google Shape;50651;p29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52" name="Google Shape;50652;p29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53" name="Google Shape;50653;p29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54" name="Google Shape;50654;p29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55" name="Google Shape;50655;p29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56" name="Google Shape;50656;p29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57" name="Google Shape;50657;p29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58" name="Google Shape;50658;p29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59" name="Google Shape;50659;p29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60" name="Google Shape;50660;p29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61" name="Google Shape;50661;p29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62" name="Google Shape;50662;p29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63" name="Google Shape;50663;p29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64" name="Google Shape;50664;p29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65" name="Google Shape;50665;p29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66" name="Google Shape;50666;p29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67" name="Google Shape;50667;p29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68" name="Google Shape;50668;p29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69" name="Google Shape;50669;p29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70" name="Google Shape;50670;p29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71" name="Google Shape;50671;p29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72" name="Google Shape;50672;p29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73" name="Google Shape;50673;p29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74" name="Google Shape;50674;p29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75" name="Google Shape;50675;p29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76" name="Google Shape;50676;p29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77" name="Google Shape;50677;p29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78" name="Google Shape;50678;p29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79" name="Google Shape;50679;p29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80" name="Google Shape;50680;p29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81" name="Google Shape;50681;p29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82" name="Google Shape;50682;p29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83" name="Google Shape;50683;p29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84" name="Google Shape;50684;p29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85" name="Google Shape;50685;p29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86" name="Google Shape;50686;p29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87" name="Google Shape;50687;p29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88" name="Google Shape;50688;p29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89" name="Google Shape;50689;p29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90" name="Google Shape;50690;p29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91" name="Google Shape;50691;p29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92" name="Google Shape;50692;p29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93" name="Google Shape;50693;p29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94" name="Google Shape;50694;p29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95" name="Google Shape;50695;p29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96" name="Google Shape;50696;p29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97" name="Google Shape;50697;p29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98" name="Google Shape;50698;p29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99" name="Google Shape;50699;p29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00" name="Google Shape;50700;p29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01" name="Google Shape;50701;p29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02" name="Google Shape;50702;p29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03" name="Google Shape;50703;p29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04" name="Google Shape;50704;p29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05" name="Google Shape;50705;p29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06" name="Google Shape;50706;p29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07" name="Google Shape;50707;p29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08" name="Google Shape;50708;p29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09" name="Google Shape;50709;p29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10" name="Google Shape;50710;p29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11" name="Google Shape;50711;p29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12" name="Google Shape;50712;p29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13" name="Google Shape;50713;p29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14" name="Google Shape;50714;p29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15" name="Google Shape;50715;p29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16" name="Google Shape;50716;p29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17" name="Google Shape;50717;p29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18" name="Google Shape;50718;p29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19" name="Google Shape;50719;p29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20" name="Google Shape;50720;p29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21" name="Google Shape;50721;p29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22" name="Google Shape;50722;p29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23" name="Google Shape;50723;p29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24" name="Google Shape;50724;p29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25" name="Google Shape;50725;p29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26" name="Google Shape;50726;p29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27" name="Google Shape;50727;p29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28" name="Google Shape;50728;p29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29" name="Google Shape;50729;p29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30" name="Google Shape;50730;p29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31" name="Google Shape;50731;p29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32" name="Google Shape;50732;p29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33" name="Google Shape;50733;p29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34" name="Google Shape;50734;p29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35" name="Google Shape;50735;p29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36" name="Google Shape;50736;p29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37" name="Google Shape;50737;p29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38" name="Google Shape;50738;p29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39" name="Google Shape;50739;p29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40" name="Google Shape;50740;p29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41" name="Google Shape;50741;p29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42" name="Google Shape;50742;p29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43" name="Google Shape;50743;p29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44" name="Google Shape;50744;p29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45" name="Google Shape;50745;p29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46" name="Google Shape;50746;p29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47" name="Google Shape;50747;p29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48" name="Google Shape;50748;p29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49" name="Google Shape;50749;p29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50" name="Google Shape;50750;p29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51" name="Google Shape;50751;p29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52" name="Google Shape;50752;p29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53" name="Google Shape;50753;p29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54" name="Google Shape;50754;p29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55" name="Google Shape;50755;p29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56" name="Google Shape;50756;p29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57" name="Google Shape;50757;p29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58" name="Google Shape;50758;p29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59" name="Google Shape;50759;p29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0" name="Google Shape;50760;p29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1" name="Google Shape;50761;p29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2" name="Google Shape;50762;p29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3" name="Google Shape;50763;p29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4" name="Google Shape;50764;p29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5" name="Google Shape;50765;p29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6" name="Google Shape;50766;p29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7" name="Google Shape;50767;p29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8" name="Google Shape;50768;p29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9" name="Google Shape;50769;p29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0" name="Google Shape;50770;p29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1" name="Google Shape;50771;p29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2" name="Google Shape;50772;p29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3" name="Google Shape;50773;p29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4" name="Google Shape;50774;p29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5" name="Google Shape;50775;p29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6" name="Google Shape;50776;p29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7" name="Google Shape;50777;p29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8" name="Google Shape;50778;p29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9" name="Google Shape;50779;p29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80" name="Google Shape;50780;p29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81" name="Google Shape;50781;p29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82" name="Google Shape;50782;p29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83" name="Google Shape;50783;p29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84" name="Google Shape;50784;p29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85" name="Google Shape;50785;p29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86" name="Google Shape;50786;p29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87" name="Google Shape;50787;p29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88" name="Google Shape;50788;p29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89" name="Google Shape;50789;p29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90" name="Google Shape;50790;p29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91" name="Google Shape;50791;p29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92" name="Google Shape;50792;p29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93" name="Google Shape;50793;p29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94" name="Google Shape;50794;p29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95" name="Google Shape;50795;p29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96" name="Google Shape;50796;p29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97" name="Google Shape;50797;p29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98" name="Google Shape;50798;p29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99" name="Google Shape;50799;p29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00" name="Google Shape;50800;p29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01" name="Google Shape;50801;p29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02" name="Google Shape;50802;p29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03" name="Google Shape;50803;p29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04" name="Google Shape;50804;p29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05" name="Google Shape;50805;p29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06" name="Google Shape;50806;p29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07" name="Google Shape;50807;p29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08" name="Google Shape;50808;p29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09" name="Google Shape;50809;p29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10" name="Google Shape;50810;p29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11" name="Google Shape;50811;p29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12" name="Google Shape;50812;p29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13" name="Google Shape;50813;p29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14" name="Google Shape;50814;p29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15" name="Google Shape;50815;p29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16" name="Google Shape;50816;p29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17" name="Google Shape;50817;p29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18" name="Google Shape;50818;p29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19" name="Google Shape;50819;p29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20" name="Google Shape;50820;p29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21" name="Google Shape;50821;p29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22" name="Google Shape;50822;p29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23" name="Google Shape;50823;p29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24" name="Google Shape;50824;p29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25" name="Google Shape;50825;p29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26" name="Google Shape;50826;p29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27" name="Google Shape;50827;p29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28" name="Google Shape;50828;p29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29" name="Google Shape;50829;p29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30" name="Google Shape;50830;p29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31" name="Google Shape;50831;p29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32" name="Google Shape;50832;p29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33" name="Google Shape;50833;p29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34" name="Google Shape;50834;p29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35" name="Google Shape;50835;p29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36" name="Google Shape;50836;p29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37" name="Google Shape;50837;p29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38" name="Google Shape;50838;p29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39" name="Google Shape;50839;p29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40" name="Google Shape;50840;p29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41" name="Google Shape;50841;p29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42" name="Google Shape;50842;p29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43" name="Google Shape;50843;p29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44" name="Google Shape;50844;p29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45" name="Google Shape;50845;p29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46" name="Google Shape;50846;p29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47" name="Google Shape;50847;p29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48" name="Google Shape;50848;p29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49" name="Google Shape;50849;p29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50" name="Google Shape;50850;p29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51" name="Google Shape;50851;p29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52" name="Google Shape;50852;p29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53" name="Google Shape;50853;p29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54" name="Google Shape;50854;p29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55" name="Google Shape;50855;p29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56" name="Google Shape;50856;p29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57" name="Google Shape;50857;p29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58" name="Google Shape;50858;p29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59" name="Google Shape;50859;p29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60" name="Google Shape;50860;p29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61" name="Google Shape;50861;p29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62" name="Google Shape;50862;p29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63" name="Google Shape;50863;p29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64" name="Google Shape;50864;p29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65" name="Google Shape;50865;p29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66" name="Google Shape;50866;p29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67" name="Google Shape;50867;p29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68" name="Google Shape;50868;p29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69" name="Google Shape;50869;p29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70" name="Google Shape;50870;p29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71" name="Google Shape;50871;p29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72" name="Google Shape;50872;p29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73" name="Google Shape;50873;p29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74" name="Google Shape;50874;p29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75" name="Google Shape;50875;p29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76" name="Google Shape;50876;p29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77" name="Google Shape;50877;p29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78" name="Google Shape;50878;p29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79" name="Google Shape;50879;p29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80" name="Google Shape;50880;p29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81" name="Google Shape;50881;p29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82" name="Google Shape;50882;p29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83" name="Google Shape;50883;p29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84" name="Google Shape;50884;p29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85" name="Google Shape;50885;p29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86" name="Google Shape;50886;p29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87" name="Google Shape;50887;p29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88" name="Google Shape;50888;p29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89" name="Google Shape;50889;p29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90" name="Google Shape;50890;p29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91" name="Google Shape;50891;p29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92" name="Google Shape;50892;p29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93" name="Google Shape;50893;p29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94" name="Google Shape;50894;p29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95" name="Google Shape;50895;p29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96" name="Google Shape;50896;p29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97" name="Google Shape;50897;p29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98" name="Google Shape;50898;p29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99" name="Google Shape;50899;p29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00" name="Google Shape;50900;p29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01" name="Google Shape;50901;p29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02" name="Google Shape;50902;p29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03" name="Google Shape;50903;p29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04" name="Google Shape;50904;p29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05" name="Google Shape;50905;p29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06" name="Google Shape;50906;p29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07" name="Google Shape;50907;p29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08" name="Google Shape;50908;p29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09" name="Google Shape;50909;p29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0" name="Google Shape;50910;p29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1" name="Google Shape;50911;p29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2" name="Google Shape;50912;p29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3" name="Google Shape;50913;p29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4" name="Google Shape;50914;p29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5" name="Google Shape;50915;p29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6" name="Google Shape;50916;p29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7" name="Google Shape;50917;p29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8" name="Google Shape;50918;p29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9" name="Google Shape;50919;p29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0" name="Google Shape;50920;p29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1" name="Google Shape;50921;p29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2" name="Google Shape;50922;p29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3" name="Google Shape;50923;p29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4" name="Google Shape;50924;p29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5" name="Google Shape;50925;p29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6" name="Google Shape;50926;p29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7" name="Google Shape;50927;p29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8" name="Google Shape;50928;p29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9" name="Google Shape;50929;p29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30" name="Google Shape;50930;p29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31" name="Google Shape;50931;p29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32" name="Google Shape;50932;p29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33" name="Google Shape;50933;p29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34" name="Google Shape;50934;p29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35" name="Google Shape;50935;p29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36" name="Google Shape;50936;p29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37" name="Google Shape;50937;p29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38" name="Google Shape;50938;p29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39" name="Google Shape;50939;p29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40" name="Google Shape;50940;p29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41" name="Google Shape;50941;p29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42" name="Google Shape;50942;p29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43" name="Google Shape;50943;p29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44" name="Google Shape;50944;p29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45" name="Google Shape;50945;p29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46" name="Google Shape;50946;p29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47" name="Google Shape;50947;p29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48" name="Google Shape;50948;p29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49" name="Google Shape;50949;p29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50" name="Google Shape;50950;p29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51" name="Google Shape;50951;p29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52" name="Google Shape;50952;p29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53" name="Google Shape;50953;p29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54" name="Google Shape;50954;p29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55" name="Google Shape;50955;p29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56" name="Google Shape;50956;p29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57" name="Google Shape;50957;p29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58" name="Google Shape;50958;p29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59" name="Google Shape;50959;p29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60" name="Google Shape;50960;p29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61" name="Google Shape;50961;p29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62" name="Google Shape;50962;p29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63" name="Google Shape;50963;p29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64" name="Google Shape;50964;p29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65" name="Google Shape;50965;p29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66" name="Google Shape;50966;p29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67" name="Google Shape;50967;p29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68" name="Google Shape;50968;p29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69" name="Google Shape;50969;p29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70" name="Google Shape;50970;p29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71" name="Google Shape;50971;p29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72" name="Google Shape;50972;p29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73" name="Google Shape;50973;p29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74" name="Google Shape;50974;p29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75" name="Google Shape;50975;p29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76" name="Google Shape;50976;p29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77" name="Google Shape;50977;p29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78" name="Google Shape;50978;p29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79" name="Google Shape;50979;p29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0" name="Google Shape;50980;p29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1" name="Google Shape;50981;p29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2" name="Google Shape;50982;p29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3" name="Google Shape;50983;p29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4" name="Google Shape;50984;p29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5" name="Google Shape;50985;p29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6" name="Google Shape;50986;p29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7" name="Google Shape;50987;p29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8" name="Google Shape;50988;p29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9" name="Google Shape;50989;p29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90" name="Google Shape;50990;p29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91" name="Google Shape;50991;p29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92" name="Google Shape;50992;p29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93" name="Google Shape;50993;p29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94" name="Google Shape;50994;p29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95" name="Google Shape;50995;p29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96" name="Google Shape;50996;p29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97" name="Google Shape;50997;p29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98" name="Google Shape;50998;p29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99" name="Google Shape;50999;p29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00" name="Google Shape;51000;p29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01" name="Google Shape;51001;p29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02" name="Google Shape;51002;p29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03" name="Google Shape;51003;p29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04" name="Google Shape;51004;p29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05" name="Google Shape;51005;p29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06" name="Google Shape;51006;p29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07" name="Google Shape;51007;p29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08" name="Google Shape;51008;p29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09" name="Google Shape;51009;p29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0" name="Google Shape;51010;p29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1" name="Google Shape;51011;p29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2" name="Google Shape;51012;p29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3" name="Google Shape;51013;p29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4" name="Google Shape;51014;p29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5" name="Google Shape;51015;p29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6" name="Google Shape;51016;p29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7" name="Google Shape;51017;p29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8" name="Google Shape;51018;p29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9" name="Google Shape;51019;p29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0" name="Google Shape;51020;p29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1" name="Google Shape;51021;p29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2" name="Google Shape;51022;p29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3" name="Google Shape;51023;p29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4" name="Google Shape;51024;p29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5" name="Google Shape;51025;p29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6" name="Google Shape;51026;p29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7" name="Google Shape;51027;p29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8" name="Google Shape;51028;p29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9" name="Google Shape;51029;p29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0" name="Google Shape;51030;p29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1" name="Google Shape;51031;p29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2" name="Google Shape;51032;p29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3" name="Google Shape;51033;p29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4" name="Google Shape;51034;p29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5" name="Google Shape;51035;p29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6" name="Google Shape;51036;p29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7" name="Google Shape;51037;p29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8" name="Google Shape;51038;p29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9" name="Google Shape;51039;p29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0" name="Google Shape;51040;p29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1" name="Google Shape;51041;p29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2" name="Google Shape;51042;p29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3" name="Google Shape;51043;p29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4" name="Google Shape;51044;p29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5" name="Google Shape;51045;p29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6" name="Google Shape;51046;p29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7" name="Google Shape;51047;p29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8" name="Google Shape;51048;p29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9" name="Google Shape;51049;p29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0" name="Google Shape;51050;p29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1" name="Google Shape;51051;p29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2" name="Google Shape;51052;p29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3" name="Google Shape;51053;p29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4" name="Google Shape;51054;p29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5" name="Google Shape;51055;p29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6" name="Google Shape;51056;p29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7" name="Google Shape;51057;p29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8" name="Google Shape;51058;p29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9" name="Google Shape;51059;p29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0" name="Google Shape;51060;p29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1" name="Google Shape;51061;p29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2" name="Google Shape;51062;p29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3" name="Google Shape;51063;p29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4" name="Google Shape;51064;p29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5" name="Google Shape;51065;p29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6" name="Google Shape;51066;p29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7" name="Google Shape;51067;p29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8" name="Google Shape;51068;p29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9" name="Google Shape;51069;p29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0" name="Google Shape;51070;p29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1" name="Google Shape;51071;p29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2" name="Google Shape;51072;p29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3" name="Google Shape;51073;p29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4" name="Google Shape;51074;p29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5" name="Google Shape;51075;p29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6" name="Google Shape;51076;p29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7" name="Google Shape;51077;p29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8" name="Google Shape;51078;p29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9" name="Google Shape;51079;p29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80" name="Google Shape;51080;p29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81" name="Google Shape;51081;p29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82" name="Google Shape;51082;p29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83" name="Google Shape;51083;p29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84" name="Google Shape;51084;p29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85" name="Google Shape;51085;p29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86" name="Google Shape;51086;p29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87" name="Google Shape;51087;p29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88" name="Google Shape;51088;p29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89" name="Google Shape;51089;p29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90" name="Google Shape;51090;p29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91" name="Google Shape;51091;p29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92" name="Google Shape;51092;p29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93" name="Google Shape;51093;p29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94" name="Google Shape;51094;p29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95" name="Google Shape;51095;p29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96" name="Google Shape;51096;p29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97" name="Google Shape;51097;p29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98" name="Google Shape;51098;p29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99" name="Google Shape;51099;p29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0" name="Google Shape;51100;p29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1" name="Google Shape;51101;p29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2" name="Google Shape;51102;p29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3" name="Google Shape;51103;p29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4" name="Google Shape;51104;p29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5" name="Google Shape;51105;p29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6" name="Google Shape;51106;p29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7" name="Google Shape;51107;p29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8" name="Google Shape;51108;p29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9" name="Google Shape;51109;p29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10" name="Google Shape;51110;p29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11" name="Google Shape;51111;p29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12" name="Google Shape;51112;p29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13" name="Google Shape;51113;p29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14" name="Google Shape;51114;p29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15" name="Google Shape;51115;p29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16" name="Google Shape;51116;p29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17" name="Google Shape;51117;p29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18" name="Google Shape;51118;p29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19" name="Google Shape;51119;p29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20" name="Google Shape;51120;p29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21" name="Google Shape;51121;p29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22" name="Google Shape;51122;p29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23" name="Google Shape;51123;p29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24" name="Google Shape;51124;p29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25" name="Google Shape;51125;p29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26" name="Google Shape;51126;p29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27" name="Google Shape;51127;p29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28" name="Google Shape;51128;p29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29" name="Google Shape;51129;p29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30" name="Google Shape;51130;p29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31" name="Google Shape;51131;p29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32" name="Google Shape;51132;p29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33" name="Google Shape;51133;p29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34" name="Google Shape;51134;p29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35" name="Google Shape;51135;p29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36" name="Google Shape;51136;p29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37" name="Google Shape;51137;p29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38" name="Google Shape;51138;p29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39" name="Google Shape;51139;p29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40" name="Google Shape;51140;p29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41" name="Google Shape;51141;p29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42" name="Google Shape;51142;p29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43" name="Google Shape;51143;p29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44" name="Google Shape;51144;p29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45" name="Google Shape;51145;p29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46" name="Google Shape;51146;p29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47" name="Google Shape;51147;p29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48" name="Google Shape;51148;p29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49" name="Google Shape;51149;p29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50" name="Google Shape;51150;p29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51" name="Google Shape;51151;p29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52" name="Google Shape;51152;p29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53" name="Google Shape;51153;p29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54" name="Google Shape;51154;p29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55" name="Google Shape;51155;p29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56" name="Google Shape;51156;p29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57" name="Google Shape;51157;p29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58" name="Google Shape;51158;p29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59" name="Google Shape;51159;p29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60" name="Google Shape;51160;p29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61" name="Google Shape;51161;p29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62" name="Google Shape;51162;p29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63" name="Google Shape;51163;p29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64" name="Google Shape;51164;p29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65" name="Google Shape;51165;p29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66" name="Google Shape;51166;p29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67" name="Google Shape;51167;p29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68" name="Google Shape;51168;p29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69" name="Google Shape;51169;p29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70" name="Google Shape;51170;p29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71" name="Google Shape;51171;p29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72" name="Google Shape;51172;p29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73" name="Google Shape;51173;p29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74" name="Google Shape;51174;p29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75" name="Google Shape;51175;p29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76" name="Google Shape;51176;p29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77" name="Google Shape;51177;p29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78" name="Google Shape;51178;p29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79" name="Google Shape;51179;p29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80" name="Google Shape;51180;p29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81" name="Google Shape;51181;p29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82" name="Google Shape;51182;p29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83" name="Google Shape;51183;p29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84" name="Google Shape;51184;p29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85" name="Google Shape;51185;p29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86" name="Google Shape;51186;p29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87" name="Google Shape;51187;p29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88" name="Google Shape;51188;p29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89" name="Google Shape;51189;p29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90" name="Google Shape;51190;p29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91" name="Google Shape;51191;p29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92" name="Google Shape;51192;p29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93" name="Google Shape;51193;p29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94" name="Google Shape;51194;p29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95" name="Google Shape;51195;p29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96" name="Google Shape;51196;p29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97" name="Google Shape;51197;p29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98" name="Google Shape;51198;p29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99" name="Google Shape;51199;p29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00" name="Google Shape;51200;p29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01" name="Google Shape;51201;p29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02" name="Google Shape;51202;p29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03" name="Google Shape;51203;p29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04" name="Google Shape;51204;p29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05" name="Google Shape;51205;p29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06" name="Google Shape;51206;p29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07" name="Google Shape;51207;p29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08" name="Google Shape;51208;p29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09" name="Google Shape;51209;p29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10" name="Google Shape;51210;p29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11" name="Google Shape;51211;p29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12" name="Google Shape;51212;p29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13" name="Google Shape;51213;p29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14" name="Google Shape;51214;p29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15" name="Google Shape;51215;p29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16" name="Google Shape;51216;p29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17" name="Google Shape;51217;p29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18" name="Google Shape;51218;p29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19" name="Google Shape;51219;p29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20" name="Google Shape;51220;p29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21" name="Google Shape;51221;p29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22" name="Google Shape;51222;p29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23" name="Google Shape;51223;p29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24" name="Google Shape;51224;p29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25" name="Google Shape;51225;p29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26" name="Google Shape;51226;p29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27" name="Google Shape;51227;p29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28" name="Google Shape;51228;p29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29" name="Google Shape;51229;p29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30" name="Google Shape;51230;p29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31" name="Google Shape;51231;p29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32" name="Google Shape;51232;p29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33" name="Google Shape;51233;p29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34" name="Google Shape;51234;p29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35" name="Google Shape;51235;p29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36" name="Google Shape;51236;p29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37" name="Google Shape;51237;p29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38" name="Google Shape;51238;p29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39" name="Google Shape;51239;p29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40" name="Google Shape;51240;p29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41" name="Google Shape;51241;p29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42" name="Google Shape;51242;p29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43" name="Google Shape;51243;p29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44" name="Google Shape;51244;p29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45" name="Google Shape;51245;p29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46" name="Google Shape;51246;p29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47" name="Google Shape;51247;p29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48" name="Google Shape;51248;p29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49" name="Google Shape;51249;p29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50" name="Google Shape;51250;p29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51" name="Google Shape;51251;p29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52" name="Google Shape;51252;p29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53" name="Google Shape;51253;p29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54" name="Google Shape;51254;p29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55" name="Google Shape;51255;p29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56" name="Google Shape;51256;p29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57" name="Google Shape;51257;p29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58" name="Google Shape;51258;p29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59" name="Google Shape;51259;p29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60" name="Google Shape;51260;p29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61" name="Google Shape;51261;p29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62" name="Google Shape;51262;p29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63" name="Google Shape;51263;p29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64" name="Google Shape;51264;p29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65" name="Google Shape;51265;p29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66" name="Google Shape;51266;p29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67" name="Google Shape;51267;p29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68" name="Google Shape;51268;p29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69" name="Google Shape;51269;p29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70" name="Google Shape;51270;p29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71" name="Google Shape;51271;p29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72" name="Google Shape;51272;p29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73" name="Google Shape;51273;p29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74" name="Google Shape;51274;p29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75" name="Google Shape;51275;p29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76" name="Google Shape;51276;p29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77" name="Google Shape;51277;p29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78" name="Google Shape;51278;p29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79" name="Google Shape;51279;p29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80" name="Google Shape;51280;p29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81" name="Google Shape;51281;p29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82" name="Google Shape;51282;p29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83" name="Google Shape;51283;p29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84" name="Google Shape;51284;p29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85" name="Google Shape;51285;p29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86" name="Google Shape;51286;p29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87" name="Google Shape;51287;p29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88" name="Google Shape;51288;p29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89" name="Google Shape;51289;p29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90" name="Google Shape;51290;p29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91" name="Google Shape;51291;p29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92" name="Google Shape;51292;p29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93" name="Google Shape;51293;p29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94" name="Google Shape;51294;p29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95" name="Google Shape;51295;p29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96" name="Google Shape;51296;p29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97" name="Google Shape;51297;p29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98" name="Google Shape;51298;p29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99" name="Google Shape;51299;p29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00" name="Google Shape;51300;p29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01" name="Google Shape;51301;p29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02" name="Google Shape;51302;p29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03" name="Google Shape;51303;p29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04" name="Google Shape;51304;p29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05" name="Google Shape;51305;p29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06" name="Google Shape;51306;p29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07" name="Google Shape;51307;p29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08" name="Google Shape;51308;p29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09" name="Google Shape;51309;p29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10" name="Google Shape;51310;p29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11" name="Google Shape;51311;p29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12" name="Google Shape;51312;p29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13" name="Google Shape;51313;p29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14" name="Google Shape;51314;p29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15" name="Google Shape;51315;p29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16" name="Google Shape;51316;p29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17" name="Google Shape;51317;p29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18" name="Google Shape;51318;p29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19" name="Google Shape;51319;p29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20" name="Google Shape;51320;p29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21" name="Google Shape;51321;p29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22" name="Google Shape;51322;p29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23" name="Google Shape;51323;p29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24" name="Google Shape;51324;p29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25" name="Google Shape;51325;p29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26" name="Google Shape;51326;p29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27" name="Google Shape;51327;p29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28" name="Google Shape;51328;p29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29" name="Google Shape;51329;p29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30" name="Google Shape;51330;p29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31" name="Google Shape;51331;p29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32" name="Google Shape;51332;p29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33" name="Google Shape;51333;p29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34" name="Google Shape;51334;p29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35" name="Google Shape;51335;p29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36" name="Google Shape;51336;p29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37" name="Google Shape;51337;p29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38" name="Google Shape;51338;p29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39" name="Google Shape;51339;p29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40" name="Google Shape;51340;p29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41" name="Google Shape;51341;p29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42" name="Google Shape;51342;p29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43" name="Google Shape;51343;p29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44" name="Google Shape;51344;p29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45" name="Google Shape;51345;p29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46" name="Google Shape;51346;p29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47" name="Google Shape;51347;p29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48" name="Google Shape;51348;p29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49" name="Google Shape;51349;p29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50" name="Google Shape;51350;p29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51" name="Google Shape;51351;p29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52" name="Google Shape;51352;p29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53" name="Google Shape;51353;p29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54" name="Google Shape;51354;p29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55" name="Google Shape;51355;p29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56" name="Google Shape;51356;p29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57" name="Google Shape;51357;p29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58" name="Google Shape;51358;p29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59" name="Google Shape;51359;p29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60" name="Google Shape;51360;p29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61" name="Google Shape;51361;p29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62" name="Google Shape;51362;p29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63" name="Google Shape;51363;p29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64" name="Google Shape;51364;p29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65" name="Google Shape;51365;p29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66" name="Google Shape;51366;p29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67" name="Google Shape;51367;p29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68" name="Google Shape;51368;p29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69" name="Google Shape;51369;p29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70" name="Google Shape;51370;p29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71" name="Google Shape;51371;p29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72" name="Google Shape;51372;p29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73" name="Google Shape;51373;p29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74" name="Google Shape;51374;p29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75" name="Google Shape;51375;p29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76" name="Google Shape;51376;p29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77" name="Google Shape;51377;p29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78" name="Google Shape;51378;p29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79" name="Google Shape;51379;p29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80" name="Google Shape;51380;p29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81" name="Google Shape;51381;p29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82" name="Google Shape;51382;p29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83" name="Google Shape;51383;p29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84" name="Google Shape;51384;p29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85" name="Google Shape;51385;p29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86" name="Google Shape;51386;p29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87" name="Google Shape;51387;p29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88" name="Google Shape;51388;p29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89" name="Google Shape;51389;p29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0" name="Google Shape;51390;p29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1" name="Google Shape;51391;p29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2" name="Google Shape;51392;p29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3" name="Google Shape;51393;p29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4" name="Google Shape;51394;p29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5" name="Google Shape;51395;p29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6" name="Google Shape;51396;p29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7" name="Google Shape;51397;p29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8" name="Google Shape;51398;p29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9" name="Google Shape;51399;p29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0" name="Google Shape;51400;p29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1" name="Google Shape;51401;p29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2" name="Google Shape;51402;p29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3" name="Google Shape;51403;p29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4" name="Google Shape;51404;p29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5" name="Google Shape;51405;p29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6" name="Google Shape;51406;p29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7" name="Google Shape;51407;p29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8" name="Google Shape;51408;p29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9" name="Google Shape;51409;p29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0" name="Google Shape;51410;p29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1" name="Google Shape;51411;p29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2" name="Google Shape;51412;p29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3" name="Google Shape;51413;p29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4" name="Google Shape;51414;p29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5" name="Google Shape;51415;p29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6" name="Google Shape;51416;p29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7" name="Google Shape;51417;p29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8" name="Google Shape;51418;p29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9" name="Google Shape;51419;p29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20" name="Google Shape;51420;p29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21" name="Google Shape;51421;p29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22" name="Google Shape;51422;p29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23" name="Google Shape;51423;p29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24" name="Google Shape;51424;p29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25" name="Google Shape;51425;p29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26" name="Google Shape;51426;p29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27" name="Google Shape;51427;p29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28" name="Google Shape;51428;p29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29" name="Google Shape;51429;p29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30" name="Google Shape;51430;p29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31" name="Google Shape;51431;p29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32" name="Google Shape;51432;p29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33" name="Google Shape;51433;p29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34" name="Google Shape;51434;p29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35" name="Google Shape;51435;p29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36" name="Google Shape;51436;p29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37" name="Google Shape;51437;p29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38" name="Google Shape;51438;p29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39" name="Google Shape;51439;p29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0" name="Google Shape;51440;p29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1" name="Google Shape;51441;p29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2" name="Google Shape;51442;p29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3" name="Google Shape;51443;p29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4" name="Google Shape;51444;p29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5" name="Google Shape;51445;p29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6" name="Google Shape;51446;p29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7" name="Google Shape;51447;p29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8" name="Google Shape;51448;p29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9" name="Google Shape;51449;p29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0" name="Google Shape;51450;p29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1" name="Google Shape;51451;p29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2" name="Google Shape;51452;p29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3" name="Google Shape;51453;p29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4" name="Google Shape;51454;p29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5" name="Google Shape;51455;p29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6" name="Google Shape;51456;p29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7" name="Google Shape;51457;p29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8" name="Google Shape;51458;p29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9" name="Google Shape;51459;p29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60" name="Google Shape;51460;p29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61" name="Google Shape;51461;p29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62" name="Google Shape;51462;p29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63" name="Google Shape;51463;p29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64" name="Google Shape;51464;p29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65" name="Google Shape;51465;p29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66" name="Google Shape;51466;p29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67" name="Google Shape;51467;p29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68" name="Google Shape;51468;p29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69" name="Google Shape;51469;p29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70" name="Google Shape;51470;p29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71" name="Google Shape;51471;p29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72" name="Google Shape;51472;p29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73" name="Google Shape;51473;p29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74" name="Google Shape;51474;p29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75" name="Google Shape;51475;p29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76" name="Google Shape;51476;p29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77" name="Google Shape;51477;p29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78" name="Google Shape;51478;p29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79" name="Google Shape;51479;p29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0" name="Google Shape;51480;p29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1" name="Google Shape;51481;p29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2" name="Google Shape;51482;p29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3" name="Google Shape;51483;p29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4" name="Google Shape;51484;p29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5" name="Google Shape;51485;p29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6" name="Google Shape;51486;p29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7" name="Google Shape;51487;p29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8" name="Google Shape;51488;p29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9" name="Google Shape;51489;p29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0" name="Google Shape;51490;p29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1" name="Google Shape;51491;p29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2" name="Google Shape;51492;p29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3" name="Google Shape;51493;p29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4" name="Google Shape;51494;p29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5" name="Google Shape;51495;p29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6" name="Google Shape;51496;p29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7" name="Google Shape;51497;p29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8" name="Google Shape;51498;p29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9" name="Google Shape;51499;p29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00" name="Google Shape;51500;p29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01" name="Google Shape;51501;p29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02" name="Google Shape;51502;p29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03" name="Google Shape;51503;p29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04" name="Google Shape;51504;p29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05" name="Google Shape;51505;p29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06" name="Google Shape;51506;p29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07" name="Google Shape;51507;p29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08" name="Google Shape;51508;p29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09" name="Google Shape;51509;p29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0" name="Google Shape;51510;p29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1" name="Google Shape;51511;p29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2" name="Google Shape;51512;p29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3" name="Google Shape;51513;p29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4" name="Google Shape;51514;p29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5" name="Google Shape;51515;p29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6" name="Google Shape;51516;p29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7" name="Google Shape;51517;p29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8" name="Google Shape;51518;p29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9" name="Google Shape;51519;p29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20" name="Google Shape;51520;p29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21" name="Google Shape;51521;p29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22" name="Google Shape;51522;p29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23" name="Google Shape;51523;p29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24" name="Google Shape;51524;p29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25" name="Google Shape;51525;p29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26" name="Google Shape;51526;p29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27" name="Google Shape;51527;p29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28" name="Google Shape;51528;p29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29" name="Google Shape;51529;p29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30" name="Google Shape;51530;p29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31" name="Google Shape;51531;p29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32" name="Google Shape;51532;p29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33" name="Google Shape;51533;p29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34" name="Google Shape;51534;p29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35" name="Google Shape;51535;p29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36" name="Google Shape;51536;p29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37" name="Google Shape;51537;p29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38" name="Google Shape;51538;p29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39" name="Google Shape;51539;p29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40" name="Google Shape;51540;p29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41" name="Google Shape;51541;p29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42" name="Google Shape;51542;p29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43" name="Google Shape;51543;p29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44" name="Google Shape;51544;p29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45" name="Google Shape;51545;p29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46" name="Google Shape;51546;p29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47" name="Google Shape;51547;p29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48" name="Google Shape;51548;p29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49" name="Google Shape;51549;p29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50" name="Google Shape;51550;p29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51" name="Google Shape;51551;p29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52" name="Google Shape;51552;p29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53" name="Google Shape;51553;p29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54" name="Google Shape;51554;p29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55" name="Google Shape;51555;p29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56" name="Google Shape;51556;p29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57" name="Google Shape;51557;p29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58" name="Google Shape;51558;p29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59" name="Google Shape;51559;p29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60" name="Google Shape;51560;p29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61" name="Google Shape;51561;p29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62" name="Google Shape;51562;p29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63" name="Google Shape;51563;p29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64" name="Google Shape;51564;p29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65" name="Google Shape;51565;p29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66" name="Google Shape;51566;p29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67" name="Google Shape;51567;p29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68" name="Google Shape;51568;p29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69" name="Google Shape;51569;p29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0" name="Google Shape;51570;p29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1" name="Google Shape;51571;p29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2" name="Google Shape;51572;p29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3" name="Google Shape;51573;p29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4" name="Google Shape;51574;p29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5" name="Google Shape;51575;p29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6" name="Google Shape;51576;p29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7" name="Google Shape;51577;p29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8" name="Google Shape;51578;p29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9" name="Google Shape;51579;p29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0" name="Google Shape;51580;p29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1" name="Google Shape;51581;p29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2" name="Google Shape;51582;p29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3" name="Google Shape;51583;p29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4" name="Google Shape;51584;p29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5" name="Google Shape;51585;p29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6" name="Google Shape;51586;p29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7" name="Google Shape;51587;p29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8" name="Google Shape;51588;p29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9" name="Google Shape;51589;p29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90" name="Google Shape;51590;p29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91" name="Google Shape;51591;p29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92" name="Google Shape;51592;p29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93" name="Google Shape;51593;p29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94" name="Google Shape;51594;p29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95" name="Google Shape;51595;p29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96" name="Google Shape;51596;p29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97" name="Google Shape;51597;p29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98" name="Google Shape;51598;p29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99" name="Google Shape;51599;p29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0" name="Google Shape;51600;p29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1" name="Google Shape;51601;p29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2" name="Google Shape;51602;p29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3" name="Google Shape;51603;p29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4" name="Google Shape;51604;p29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5" name="Google Shape;51605;p29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6" name="Google Shape;51606;p29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7" name="Google Shape;51607;p29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8" name="Google Shape;51608;p29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9" name="Google Shape;51609;p29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10" name="Google Shape;51610;p29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11" name="Google Shape;51611;p29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12" name="Google Shape;51612;p29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13" name="Google Shape;51613;p29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14" name="Google Shape;51614;p29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15" name="Google Shape;51615;p29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16" name="Google Shape;51616;p29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17" name="Google Shape;51617;p29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18" name="Google Shape;51618;p29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19" name="Google Shape;51619;p29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20" name="Google Shape;51620;p29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21" name="Google Shape;51621;p29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22" name="Google Shape;51622;p29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23" name="Google Shape;51623;p29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24" name="Google Shape;51624;p29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25" name="Google Shape;51625;p29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26" name="Google Shape;51626;p29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27" name="Google Shape;51627;p29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28" name="Google Shape;51628;p29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29" name="Google Shape;51629;p29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30" name="Google Shape;51630;p29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31" name="Google Shape;51631;p29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32" name="Google Shape;51632;p29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33" name="Google Shape;51633;p29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34" name="Google Shape;51634;p29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35" name="Google Shape;51635;p29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36" name="Google Shape;51636;p29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37" name="Google Shape;51637;p29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38" name="Google Shape;51638;p29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39" name="Google Shape;51639;p29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40" name="Google Shape;51640;p29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41" name="Google Shape;51641;p29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42" name="Google Shape;51642;p29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43" name="Google Shape;51643;p29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44" name="Google Shape;51644;p29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45" name="Google Shape;51645;p29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46" name="Google Shape;51646;p29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47" name="Google Shape;51647;p29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48" name="Google Shape;51648;p29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49" name="Google Shape;51649;p29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50" name="Google Shape;51650;p29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51" name="Google Shape;51651;p29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52" name="Google Shape;51652;p29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53" name="Google Shape;51653;p29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54" name="Google Shape;51654;p29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55" name="Google Shape;51655;p29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56" name="Google Shape;51656;p29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57" name="Google Shape;51657;p29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58" name="Google Shape;51658;p29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59" name="Google Shape;51659;p29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60" name="Google Shape;51660;p29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61" name="Google Shape;51661;p29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62" name="Google Shape;51662;p29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63" name="Google Shape;51663;p29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64" name="Google Shape;51664;p29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65" name="Google Shape;51665;p29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66" name="Google Shape;51666;p29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67" name="Google Shape;51667;p29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68" name="Google Shape;51668;p29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69" name="Google Shape;51669;p29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70" name="Google Shape;51670;p29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71" name="Google Shape;51671;p29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72" name="Google Shape;51672;p29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73" name="Google Shape;51673;p29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74" name="Google Shape;51674;p29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75" name="Google Shape;51675;p29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76" name="Google Shape;51676;p29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77" name="Google Shape;51677;p29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78" name="Google Shape;51678;p29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79" name="Google Shape;51679;p29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80" name="Google Shape;51680;p29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81" name="Google Shape;51681;p29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82" name="Google Shape;51682;p29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83" name="Google Shape;51683;p29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84" name="Google Shape;51684;p29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85" name="Google Shape;51685;p29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86" name="Google Shape;51686;p29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87" name="Google Shape;51687;p29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88" name="Google Shape;51688;p29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89" name="Google Shape;51689;p29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90" name="Google Shape;51690;p29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91" name="Google Shape;51691;p29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92" name="Google Shape;51692;p29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93" name="Google Shape;51693;p29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94" name="Google Shape;51694;p29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95" name="Google Shape;51695;p29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96" name="Google Shape;51696;p29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97" name="Google Shape;51697;p29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98" name="Google Shape;51698;p29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99" name="Google Shape;51699;p29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00" name="Google Shape;51700;p29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01" name="Google Shape;51701;p29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02" name="Google Shape;51702;p29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03" name="Google Shape;51703;p29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04" name="Google Shape;51704;p29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05" name="Google Shape;51705;p29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06" name="Google Shape;51706;p29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07" name="Google Shape;51707;p29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08" name="Google Shape;51708;p29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09" name="Google Shape;51709;p29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10" name="Google Shape;51710;p29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11" name="Google Shape;51711;p29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12" name="Google Shape;51712;p29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13" name="Google Shape;51713;p29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14" name="Google Shape;51714;p29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15" name="Google Shape;51715;p29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16" name="Google Shape;51716;p29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17" name="Google Shape;51717;p29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18" name="Google Shape;51718;p29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19" name="Google Shape;51719;p29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20" name="Google Shape;51720;p29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21" name="Google Shape;51721;p29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22" name="Google Shape;51722;p29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23" name="Google Shape;51723;p29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24" name="Google Shape;51724;p29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25" name="Google Shape;51725;p29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26" name="Google Shape;51726;p29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27" name="Google Shape;51727;p29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28" name="Google Shape;51728;p29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29" name="Google Shape;51729;p29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30" name="Google Shape;51730;p29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31" name="Google Shape;51731;p29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32" name="Google Shape;51732;p29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33" name="Google Shape;51733;p29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34" name="Google Shape;51734;p29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35" name="Google Shape;51735;p29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36" name="Google Shape;51736;p29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37" name="Google Shape;51737;p29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38" name="Google Shape;51738;p29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39" name="Google Shape;51739;p29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40" name="Google Shape;51740;p29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41" name="Google Shape;51741;p29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42" name="Google Shape;51742;p29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43" name="Google Shape;51743;p29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44" name="Google Shape;51744;p29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45" name="Google Shape;51745;p29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46" name="Google Shape;51746;p29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47" name="Google Shape;51747;p29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48" name="Google Shape;51748;p29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49" name="Google Shape;51749;p29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50" name="Google Shape;51750;p29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51" name="Google Shape;51751;p29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52" name="Google Shape;51752;p29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53" name="Google Shape;51753;p29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54" name="Google Shape;51754;p29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55" name="Google Shape;51755;p29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56" name="Google Shape;51756;p29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57" name="Google Shape;51757;p29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58" name="Google Shape;51758;p29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59" name="Google Shape;51759;p29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60" name="Google Shape;51760;p29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61" name="Google Shape;51761;p29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62" name="Google Shape;51762;p29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63" name="Google Shape;51763;p29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64" name="Google Shape;51764;p29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65" name="Google Shape;51765;p29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66" name="Google Shape;51766;p29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67" name="Google Shape;51767;p29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68" name="Google Shape;51768;p29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69" name="Google Shape;51769;p29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70" name="Google Shape;51770;p29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71" name="Google Shape;51771;p29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72" name="Google Shape;51772;p29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73" name="Google Shape;51773;p29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74" name="Google Shape;51774;p29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75" name="Google Shape;51775;p29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76" name="Google Shape;51776;p29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77" name="Google Shape;51777;p29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78" name="Google Shape;51778;p29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79" name="Google Shape;51779;p29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80" name="Google Shape;51780;p29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81" name="Google Shape;51781;p29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82" name="Google Shape;51782;p29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83" name="Google Shape;51783;p29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84" name="Google Shape;51784;p29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85" name="Google Shape;51785;p29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86" name="Google Shape;51786;p29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87" name="Google Shape;51787;p29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88" name="Google Shape;51788;p29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89" name="Google Shape;51789;p29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90" name="Google Shape;51790;p29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91" name="Google Shape;51791;p29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92" name="Google Shape;51792;p29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93" name="Google Shape;51793;p29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94" name="Google Shape;51794;p29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95" name="Google Shape;51795;p29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96" name="Google Shape;51796;p29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97" name="Google Shape;51797;p29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98" name="Google Shape;51798;p29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99" name="Google Shape;51799;p29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00" name="Google Shape;51800;p29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01" name="Google Shape;51801;p29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02" name="Google Shape;51802;p29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03" name="Google Shape;51803;p29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04" name="Google Shape;51804;p29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05" name="Google Shape;51805;p29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06" name="Google Shape;51806;p29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07" name="Google Shape;51807;p29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08" name="Google Shape;51808;p29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09" name="Google Shape;51809;p29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10" name="Google Shape;51810;p29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11" name="Google Shape;51811;p29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12" name="Google Shape;51812;p29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13" name="Google Shape;51813;p29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14" name="Google Shape;51814;p29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15" name="Google Shape;51815;p29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16" name="Google Shape;51816;p29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17" name="Google Shape;51817;p29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18" name="Google Shape;51818;p29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19" name="Google Shape;51819;p29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20" name="Google Shape;51820;p29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21" name="Google Shape;51821;p29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22" name="Google Shape;51822;p29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23" name="Google Shape;51823;p29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24" name="Google Shape;51824;p29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25" name="Google Shape;51825;p29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26" name="Google Shape;51826;p29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27" name="Google Shape;51827;p29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28" name="Google Shape;51828;p29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29" name="Google Shape;51829;p29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30" name="Google Shape;51830;p29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31" name="Google Shape;51831;p29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32" name="Google Shape;51832;p29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33" name="Google Shape;51833;p29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34" name="Google Shape;51834;p29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35" name="Google Shape;51835;p29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36" name="Google Shape;51836;p29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37" name="Google Shape;51837;p29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38" name="Google Shape;51838;p29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39" name="Google Shape;51839;p29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40" name="Google Shape;51840;p29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41" name="Google Shape;51841;p29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42" name="Google Shape;51842;p29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43" name="Google Shape;51843;p29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44" name="Google Shape;51844;p29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45" name="Google Shape;51845;p29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46" name="Google Shape;51846;p29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47" name="Google Shape;51847;p29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48" name="Google Shape;51848;p29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49" name="Google Shape;51849;p29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50" name="Google Shape;51850;p29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51" name="Google Shape;51851;p29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52" name="Google Shape;51852;p29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53" name="Google Shape;51853;p29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54" name="Google Shape;51854;p29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55" name="Google Shape;51855;p29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56" name="Google Shape;51856;p29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57" name="Google Shape;51857;p29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58" name="Google Shape;51858;p29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59" name="Google Shape;51859;p29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60" name="Google Shape;51860;p29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61" name="Google Shape;51861;p29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62" name="Google Shape;51862;p29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63" name="Google Shape;51863;p29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64" name="Google Shape;51864;p29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65" name="Google Shape;51865;p29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66" name="Google Shape;51866;p29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67" name="Google Shape;51867;p29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68" name="Google Shape;51868;p29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69" name="Google Shape;51869;p29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0" name="Google Shape;51870;p29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1" name="Google Shape;51871;p29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2" name="Google Shape;51872;p29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3" name="Google Shape;51873;p29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4" name="Google Shape;51874;p29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5" name="Google Shape;51875;p29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6" name="Google Shape;51876;p29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7" name="Google Shape;51877;p29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8" name="Google Shape;51878;p29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9" name="Google Shape;51879;p29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80" name="Google Shape;51880;p29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81" name="Google Shape;51881;p29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82" name="Google Shape;51882;p29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83" name="Google Shape;51883;p29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84" name="Google Shape;51884;p29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85" name="Google Shape;51885;p29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86" name="Google Shape;51886;p29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87" name="Google Shape;51887;p29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88" name="Google Shape;51888;p29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89" name="Google Shape;51889;p29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90" name="Google Shape;51890;p29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91" name="Google Shape;51891;p29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92" name="Google Shape;51892;p29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93" name="Google Shape;51893;p29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94" name="Google Shape;51894;p29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95" name="Google Shape;51895;p29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96" name="Google Shape;51896;p29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97" name="Google Shape;51897;p29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98" name="Google Shape;51898;p29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99" name="Google Shape;51899;p29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00" name="Google Shape;51900;p29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01" name="Google Shape;51901;p29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02" name="Google Shape;51902;p29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03" name="Google Shape;51903;p29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04" name="Google Shape;51904;p29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05" name="Google Shape;51905;p29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06" name="Google Shape;51906;p29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07" name="Google Shape;51907;p29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08" name="Google Shape;51908;p29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09" name="Google Shape;51909;p29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0" name="Google Shape;51910;p29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1" name="Google Shape;51911;p29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2" name="Google Shape;51912;p29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3" name="Google Shape;51913;p29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4" name="Google Shape;51914;p29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5" name="Google Shape;51915;p29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6" name="Google Shape;51916;p29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7" name="Google Shape;51917;p29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8" name="Google Shape;51918;p29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9" name="Google Shape;51919;p29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0" name="Google Shape;51920;p29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1" name="Google Shape;51921;p29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2" name="Google Shape;51922;p29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3" name="Google Shape;51923;p29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4" name="Google Shape;51924;p29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5" name="Google Shape;51925;p29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6" name="Google Shape;51926;p29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7" name="Google Shape;51927;p29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8" name="Google Shape;51928;p29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9" name="Google Shape;51929;p29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0" name="Google Shape;51930;p29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1" name="Google Shape;51931;p29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2" name="Google Shape;51932;p29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3" name="Google Shape;51933;p29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4" name="Google Shape;51934;p29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5" name="Google Shape;51935;p29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6" name="Google Shape;51936;p29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7" name="Google Shape;51937;p29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8" name="Google Shape;51938;p29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9" name="Google Shape;51939;p29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40" name="Google Shape;51940;p29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41" name="Google Shape;51941;p29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42" name="Google Shape;51942;p29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43" name="Google Shape;51943;p29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44" name="Google Shape;51944;p29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45" name="Google Shape;51945;p29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46" name="Google Shape;51946;p29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47" name="Google Shape;51947;p29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48" name="Google Shape;51948;p29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49" name="Google Shape;51949;p29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0" name="Google Shape;51950;p29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1" name="Google Shape;51951;p29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2" name="Google Shape;51952;p29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3" name="Google Shape;51953;p29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4" name="Google Shape;51954;p29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5" name="Google Shape;51955;p29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6" name="Google Shape;51956;p29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7" name="Google Shape;51957;p29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8" name="Google Shape;51958;p29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9" name="Google Shape;51959;p29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0" name="Google Shape;51960;p29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1" name="Google Shape;51961;p29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2" name="Google Shape;51962;p29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3" name="Google Shape;51963;p29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4" name="Google Shape;51964;p29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5" name="Google Shape;51965;p29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6" name="Google Shape;51966;p29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7" name="Google Shape;51967;p29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8" name="Google Shape;51968;p29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9" name="Google Shape;51969;p29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70" name="Google Shape;51970;p29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71" name="Google Shape;51971;p29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72" name="Google Shape;51972;p29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73" name="Google Shape;51973;p29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74" name="Google Shape;51974;p29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75" name="Google Shape;51975;p29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76" name="Google Shape;51976;p29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77" name="Google Shape;51977;p29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78" name="Google Shape;51978;p29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79" name="Google Shape;51979;p29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80" name="Google Shape;51980;p29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81" name="Google Shape;51981;p29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82" name="Google Shape;51982;p29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83" name="Google Shape;51983;p29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84" name="Google Shape;51984;p29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85" name="Google Shape;51985;p29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86" name="Google Shape;51986;p29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87" name="Google Shape;51987;p29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88" name="Google Shape;51988;p29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89" name="Google Shape;51989;p29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0" name="Google Shape;51990;p29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1" name="Google Shape;51991;p29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2" name="Google Shape;51992;p29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3" name="Google Shape;51993;p29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4" name="Google Shape;51994;p29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5" name="Google Shape;51995;p29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6" name="Google Shape;51996;p29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7" name="Google Shape;51997;p29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8" name="Google Shape;51998;p29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9" name="Google Shape;51999;p29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0" name="Google Shape;52000;p29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1" name="Google Shape;52001;p29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2" name="Google Shape;52002;p29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3" name="Google Shape;52003;p29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4" name="Google Shape;52004;p29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5" name="Google Shape;52005;p29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6" name="Google Shape;52006;p29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7" name="Google Shape;52007;p29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8" name="Google Shape;52008;p29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9" name="Google Shape;52009;p29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10" name="Google Shape;52010;p29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11" name="Google Shape;52011;p29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12" name="Google Shape;52012;p29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13" name="Google Shape;52013;p29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14" name="Google Shape;52014;p29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15" name="Google Shape;52015;p29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16" name="Google Shape;52016;p29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17" name="Google Shape;52017;p29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18" name="Google Shape;52018;p29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19" name="Google Shape;52019;p29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20" name="Google Shape;52020;p29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21" name="Google Shape;52021;p29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22" name="Google Shape;52022;p29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23" name="Google Shape;52023;p29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24" name="Google Shape;52024;p29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25" name="Google Shape;52025;p29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26" name="Google Shape;52026;p29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27" name="Google Shape;52027;p29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28" name="Google Shape;52028;p29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29" name="Google Shape;52029;p29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0" name="Google Shape;52030;p29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1" name="Google Shape;52031;p29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2" name="Google Shape;52032;p29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3" name="Google Shape;52033;p29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4" name="Google Shape;52034;p29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5" name="Google Shape;52035;p29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6" name="Google Shape;52036;p29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7" name="Google Shape;52037;p29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8" name="Google Shape;52038;p29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9" name="Google Shape;52039;p29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40" name="Google Shape;52040;p29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41" name="Google Shape;52041;p29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42" name="Google Shape;52042;p29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43" name="Google Shape;52043;p29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44" name="Google Shape;52044;p29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45" name="Google Shape;52045;p29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46" name="Google Shape;52046;p29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47" name="Google Shape;52047;p29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48" name="Google Shape;52048;p29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49" name="Google Shape;52049;p29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50" name="Google Shape;52050;p29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51" name="Google Shape;52051;p29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52" name="Google Shape;52052;p29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53" name="Google Shape;52053;p29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54" name="Google Shape;52054;p29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55" name="Google Shape;52055;p29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56" name="Google Shape;52056;p29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57" name="Google Shape;52057;p29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58" name="Google Shape;52058;p29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59" name="Google Shape;52059;p29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60" name="Google Shape;52060;p29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61" name="Google Shape;52061;p29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62" name="Google Shape;52062;p29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63" name="Google Shape;52063;p29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64" name="Google Shape;52064;p29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65" name="Google Shape;52065;p29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66" name="Google Shape;52066;p29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67" name="Google Shape;52067;p29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68" name="Google Shape;52068;p29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69" name="Google Shape;52069;p29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70" name="Google Shape;52070;p29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71" name="Google Shape;52071;p29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72" name="Google Shape;52072;p29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73" name="Google Shape;52073;p29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74" name="Google Shape;52074;p29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75" name="Google Shape;52075;p29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76" name="Google Shape;52076;p29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77" name="Google Shape;52077;p29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78" name="Google Shape;52078;p29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79" name="Google Shape;52079;p29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80" name="Google Shape;52080;p29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81" name="Google Shape;52081;p29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82" name="Google Shape;52082;p29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83" name="Google Shape;52083;p29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84" name="Google Shape;52084;p29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85" name="Google Shape;52085;p29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86" name="Google Shape;52086;p29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87" name="Google Shape;52087;p29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88" name="Google Shape;52088;p29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89" name="Google Shape;52089;p29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90" name="Google Shape;52090;p29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91" name="Google Shape;52091;p29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92" name="Google Shape;52092;p29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93" name="Google Shape;52093;p29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94" name="Google Shape;52094;p29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95" name="Google Shape;52095;p29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96" name="Google Shape;52096;p29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97" name="Google Shape;52097;p29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98" name="Google Shape;52098;p29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99" name="Google Shape;52099;p29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52100" name="Google Shape;52100;p29"/>
          <p:cNvSpPr txBox="1"/>
          <p:nvPr>
            <p:ph type="ctrTitle"/>
          </p:nvPr>
        </p:nvSpPr>
        <p:spPr>
          <a:xfrm rot="-300116">
            <a:off x="1873160" y="664888"/>
            <a:ext cx="5618798" cy="839597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73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52101" name="Google Shape;52101;p29"/>
          <p:cNvSpPr txBox="1"/>
          <p:nvPr>
            <p:ph idx="1" type="subTitle"/>
          </p:nvPr>
        </p:nvSpPr>
        <p:spPr>
          <a:xfrm rot="-300116">
            <a:off x="1973395" y="1634963"/>
            <a:ext cx="5618798" cy="1191928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/>
        </p:txBody>
      </p:sp>
      <p:pic>
        <p:nvPicPr>
          <p:cNvPr id="52102" name="Google Shape;52102;p29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flipH="1" rot="-1661682">
            <a:off x="-447513" y="3658275"/>
            <a:ext cx="2439574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52103" name="Google Shape;52103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-827940" y="-231875"/>
            <a:ext cx="1802525" cy="1773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52104" name="Google Shape;52104;p2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7802886" y="4090597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52105" name="Google Shape;52105;p29"/>
          <p:cNvSpPr/>
          <p:nvPr/>
        </p:nvSpPr>
        <p:spPr>
          <a:xfrm flipH="1">
            <a:off x="487713" y="2925050"/>
            <a:ext cx="1022298" cy="1551740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2106" name="Google Shape;52106;p29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flipH="1" rot="1284691">
            <a:off x="7793362" y="-1133475"/>
            <a:ext cx="3006625" cy="2609849"/>
          </a:xfrm>
          <a:prstGeom prst="rect">
            <a:avLst/>
          </a:prstGeom>
          <a:noFill/>
          <a:ln>
            <a:noFill/>
          </a:ln>
        </p:spPr>
      </p:pic>
      <p:sp>
        <p:nvSpPr>
          <p:cNvPr id="52107" name="Google Shape;52107;p29"/>
          <p:cNvSpPr/>
          <p:nvPr/>
        </p:nvSpPr>
        <p:spPr>
          <a:xfrm flipH="1">
            <a:off x="7565761" y="-300437"/>
            <a:ext cx="675850" cy="1832275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2108" name="Google Shape;52108;p29"/>
          <p:cNvSpPr txBox="1"/>
          <p:nvPr/>
        </p:nvSpPr>
        <p:spPr>
          <a:xfrm rot="-299931">
            <a:off x="2674831" y="3862424"/>
            <a:ext cx="4551512" cy="430636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1100">
                <a:solidFill>
                  <a:schemeClr val="lt1"/>
                </a:solidFill>
                <a:latin typeface="Public Sans Medium"/>
                <a:ea typeface="Public Sans Medium"/>
                <a:cs typeface="Public Sans Medium"/>
                <a:sym typeface="Public Sans Medium"/>
              </a:rPr>
              <a:t>CREDITS: This presentation template was created by </a:t>
            </a:r>
            <a:r>
              <a:rPr b="1" lang="en" sz="1100">
                <a:solidFill>
                  <a:schemeClr val="lt1"/>
                </a:solidFill>
                <a:uFill>
                  <a:noFill/>
                </a:uFill>
                <a:latin typeface="Public Sans"/>
                <a:ea typeface="Public Sans"/>
                <a:cs typeface="Public Sans"/>
                <a:sym typeface="Public Sans"/>
                <a:hlinkClick r:id="rId7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100">
                <a:solidFill>
                  <a:schemeClr val="lt1"/>
                </a:solidFill>
                <a:latin typeface="Public Sans Medium"/>
                <a:ea typeface="Public Sans Medium"/>
                <a:cs typeface="Public Sans Medium"/>
                <a:sym typeface="Public Sans Medium"/>
              </a:rPr>
              <a:t>, including icons by </a:t>
            </a:r>
            <a:r>
              <a:rPr b="1" lang="en" sz="1100">
                <a:solidFill>
                  <a:schemeClr val="lt1"/>
                </a:solidFill>
                <a:uFill>
                  <a:noFill/>
                </a:uFill>
                <a:latin typeface="Public Sans"/>
                <a:ea typeface="Public Sans"/>
                <a:cs typeface="Public Sans"/>
                <a:sym typeface="Public Sans"/>
                <a:hlinkClick r:id="rId8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 </a:t>
            </a:r>
            <a:r>
              <a:rPr lang="en" sz="1100">
                <a:solidFill>
                  <a:schemeClr val="lt1"/>
                </a:solidFill>
                <a:latin typeface="Public Sans Medium"/>
                <a:ea typeface="Public Sans Medium"/>
                <a:cs typeface="Public Sans Medium"/>
                <a:sym typeface="Public Sans Medium"/>
              </a:rPr>
              <a:t>and infographics &amp; images by </a:t>
            </a:r>
            <a:r>
              <a:rPr b="1" lang="en" sz="1100">
                <a:solidFill>
                  <a:schemeClr val="lt1"/>
                </a:solidFill>
                <a:uFill>
                  <a:noFill/>
                </a:uFill>
                <a:latin typeface="Public Sans"/>
                <a:ea typeface="Public Sans"/>
                <a:cs typeface="Public Sans"/>
                <a:sym typeface="Public Sans"/>
                <a:hlinkClick r:id="rId9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100">
              <a:solidFill>
                <a:schemeClr val="lt1"/>
              </a:solidFill>
              <a:latin typeface="Public Sans"/>
              <a:ea typeface="Public Sans"/>
              <a:cs typeface="Public Sans"/>
              <a:sym typeface="Public Sans"/>
            </a:endParaRPr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BLANK_1_1_1_1_1_1_1">
    <p:spTree>
      <p:nvGrpSpPr>
        <p:cNvPr id="52109" name="Shape 52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110" name="Google Shape;52110;p30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52111" name="Google Shape;52111;p30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112" name="Google Shape;52112;p30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52113" name="Google Shape;52113;p30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14" name="Google Shape;52114;p30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15" name="Google Shape;52115;p30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16" name="Google Shape;52116;p30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17" name="Google Shape;52117;p30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18" name="Google Shape;52118;p30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19" name="Google Shape;52119;p30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20" name="Google Shape;52120;p30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21" name="Google Shape;52121;p30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22" name="Google Shape;52122;p30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23" name="Google Shape;52123;p30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24" name="Google Shape;52124;p30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25" name="Google Shape;52125;p30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26" name="Google Shape;52126;p30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27" name="Google Shape;52127;p30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28" name="Google Shape;52128;p30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29" name="Google Shape;52129;p30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30" name="Google Shape;52130;p30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31" name="Google Shape;52131;p30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32" name="Google Shape;52132;p30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33" name="Google Shape;52133;p30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34" name="Google Shape;52134;p30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35" name="Google Shape;52135;p30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36" name="Google Shape;52136;p30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37" name="Google Shape;52137;p30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38" name="Google Shape;52138;p30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39" name="Google Shape;52139;p30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40" name="Google Shape;52140;p30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41" name="Google Shape;52141;p30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42" name="Google Shape;52142;p30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43" name="Google Shape;52143;p30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44" name="Google Shape;52144;p30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45" name="Google Shape;52145;p30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46" name="Google Shape;52146;p30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47" name="Google Shape;52147;p30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48" name="Google Shape;52148;p30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49" name="Google Shape;52149;p30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0" name="Google Shape;52150;p30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1" name="Google Shape;52151;p30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2" name="Google Shape;52152;p30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3" name="Google Shape;52153;p30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4" name="Google Shape;52154;p30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5" name="Google Shape;52155;p30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6" name="Google Shape;52156;p30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7" name="Google Shape;52157;p30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8" name="Google Shape;52158;p30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9" name="Google Shape;52159;p30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0" name="Google Shape;52160;p30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1" name="Google Shape;52161;p30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2" name="Google Shape;52162;p30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3" name="Google Shape;52163;p30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4" name="Google Shape;52164;p30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5" name="Google Shape;52165;p30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6" name="Google Shape;52166;p30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7" name="Google Shape;52167;p30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8" name="Google Shape;52168;p30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9" name="Google Shape;52169;p30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70" name="Google Shape;52170;p30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71" name="Google Shape;52171;p30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72" name="Google Shape;52172;p30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73" name="Google Shape;52173;p30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74" name="Google Shape;52174;p30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75" name="Google Shape;52175;p30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76" name="Google Shape;52176;p30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77" name="Google Shape;52177;p30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78" name="Google Shape;52178;p30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79" name="Google Shape;52179;p30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80" name="Google Shape;52180;p30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81" name="Google Shape;52181;p30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82" name="Google Shape;52182;p30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83" name="Google Shape;52183;p30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84" name="Google Shape;52184;p30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85" name="Google Shape;52185;p30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86" name="Google Shape;52186;p30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87" name="Google Shape;52187;p30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88" name="Google Shape;52188;p30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89" name="Google Shape;52189;p30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90" name="Google Shape;52190;p30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91" name="Google Shape;52191;p30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92" name="Google Shape;52192;p30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93" name="Google Shape;52193;p30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94" name="Google Shape;52194;p30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95" name="Google Shape;52195;p30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96" name="Google Shape;52196;p30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97" name="Google Shape;52197;p30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98" name="Google Shape;52198;p30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99" name="Google Shape;52199;p30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00" name="Google Shape;52200;p30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01" name="Google Shape;52201;p30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02" name="Google Shape;52202;p30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03" name="Google Shape;52203;p30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04" name="Google Shape;52204;p30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05" name="Google Shape;52205;p30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06" name="Google Shape;52206;p30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07" name="Google Shape;52207;p30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08" name="Google Shape;52208;p30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09" name="Google Shape;52209;p30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0" name="Google Shape;52210;p30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1" name="Google Shape;52211;p30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2" name="Google Shape;52212;p30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3" name="Google Shape;52213;p30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4" name="Google Shape;52214;p30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5" name="Google Shape;52215;p30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6" name="Google Shape;52216;p30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7" name="Google Shape;52217;p30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8" name="Google Shape;52218;p30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9" name="Google Shape;52219;p30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20" name="Google Shape;52220;p30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21" name="Google Shape;52221;p30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22" name="Google Shape;52222;p30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23" name="Google Shape;52223;p30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24" name="Google Shape;52224;p30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25" name="Google Shape;52225;p30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26" name="Google Shape;52226;p30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27" name="Google Shape;52227;p30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28" name="Google Shape;52228;p30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29" name="Google Shape;52229;p30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30" name="Google Shape;52230;p30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31" name="Google Shape;52231;p30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32" name="Google Shape;52232;p30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33" name="Google Shape;52233;p30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34" name="Google Shape;52234;p30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35" name="Google Shape;52235;p30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36" name="Google Shape;52236;p30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37" name="Google Shape;52237;p30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38" name="Google Shape;52238;p30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39" name="Google Shape;52239;p30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0" name="Google Shape;52240;p30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1" name="Google Shape;52241;p30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2" name="Google Shape;52242;p30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3" name="Google Shape;52243;p30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4" name="Google Shape;52244;p30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5" name="Google Shape;52245;p30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6" name="Google Shape;52246;p30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7" name="Google Shape;52247;p30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8" name="Google Shape;52248;p30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9" name="Google Shape;52249;p30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0" name="Google Shape;52250;p30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1" name="Google Shape;52251;p30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2" name="Google Shape;52252;p30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3" name="Google Shape;52253;p30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4" name="Google Shape;52254;p30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5" name="Google Shape;52255;p30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6" name="Google Shape;52256;p30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7" name="Google Shape;52257;p30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8" name="Google Shape;52258;p30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9" name="Google Shape;52259;p30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0" name="Google Shape;52260;p30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1" name="Google Shape;52261;p30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2" name="Google Shape;52262;p30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3" name="Google Shape;52263;p30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4" name="Google Shape;52264;p30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5" name="Google Shape;52265;p30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6" name="Google Shape;52266;p30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7" name="Google Shape;52267;p30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8" name="Google Shape;52268;p30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9" name="Google Shape;52269;p30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0" name="Google Shape;52270;p30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1" name="Google Shape;52271;p30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2" name="Google Shape;52272;p30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3" name="Google Shape;52273;p30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4" name="Google Shape;52274;p30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5" name="Google Shape;52275;p30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6" name="Google Shape;52276;p30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7" name="Google Shape;52277;p30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8" name="Google Shape;52278;p30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9" name="Google Shape;52279;p30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0" name="Google Shape;52280;p30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1" name="Google Shape;52281;p30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2" name="Google Shape;52282;p30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3" name="Google Shape;52283;p30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4" name="Google Shape;52284;p30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5" name="Google Shape;52285;p30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6" name="Google Shape;52286;p30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7" name="Google Shape;52287;p30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8" name="Google Shape;52288;p30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9" name="Google Shape;52289;p30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90" name="Google Shape;52290;p30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91" name="Google Shape;52291;p30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92" name="Google Shape;52292;p30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93" name="Google Shape;52293;p30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94" name="Google Shape;52294;p30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95" name="Google Shape;52295;p30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96" name="Google Shape;52296;p30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97" name="Google Shape;52297;p30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98" name="Google Shape;52298;p30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99" name="Google Shape;52299;p30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00" name="Google Shape;52300;p30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01" name="Google Shape;52301;p30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02" name="Google Shape;52302;p30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03" name="Google Shape;52303;p30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04" name="Google Shape;52304;p30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05" name="Google Shape;52305;p30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06" name="Google Shape;52306;p30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07" name="Google Shape;52307;p30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08" name="Google Shape;52308;p30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09" name="Google Shape;52309;p30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10" name="Google Shape;52310;p30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11" name="Google Shape;52311;p30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12" name="Google Shape;52312;p30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13" name="Google Shape;52313;p30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14" name="Google Shape;52314;p30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15" name="Google Shape;52315;p30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16" name="Google Shape;52316;p30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17" name="Google Shape;52317;p30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18" name="Google Shape;52318;p30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19" name="Google Shape;52319;p30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20" name="Google Shape;52320;p30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21" name="Google Shape;52321;p30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22" name="Google Shape;52322;p30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23" name="Google Shape;52323;p30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24" name="Google Shape;52324;p30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25" name="Google Shape;52325;p30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26" name="Google Shape;52326;p30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27" name="Google Shape;52327;p30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28" name="Google Shape;52328;p30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29" name="Google Shape;52329;p30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30" name="Google Shape;52330;p30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31" name="Google Shape;52331;p30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32" name="Google Shape;52332;p30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33" name="Google Shape;52333;p30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34" name="Google Shape;52334;p30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35" name="Google Shape;52335;p30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36" name="Google Shape;52336;p30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37" name="Google Shape;52337;p30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38" name="Google Shape;52338;p30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39" name="Google Shape;52339;p30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0" name="Google Shape;52340;p30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1" name="Google Shape;52341;p30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2" name="Google Shape;52342;p30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3" name="Google Shape;52343;p30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4" name="Google Shape;52344;p30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5" name="Google Shape;52345;p30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6" name="Google Shape;52346;p30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7" name="Google Shape;52347;p30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8" name="Google Shape;52348;p30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9" name="Google Shape;52349;p30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0" name="Google Shape;52350;p30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1" name="Google Shape;52351;p30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2" name="Google Shape;52352;p30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3" name="Google Shape;52353;p30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4" name="Google Shape;52354;p30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5" name="Google Shape;52355;p30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6" name="Google Shape;52356;p30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7" name="Google Shape;52357;p30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8" name="Google Shape;52358;p30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9" name="Google Shape;52359;p30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0" name="Google Shape;52360;p30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1" name="Google Shape;52361;p30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2" name="Google Shape;52362;p30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3" name="Google Shape;52363;p30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4" name="Google Shape;52364;p30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5" name="Google Shape;52365;p30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6" name="Google Shape;52366;p30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7" name="Google Shape;52367;p30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8" name="Google Shape;52368;p30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9" name="Google Shape;52369;p30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0" name="Google Shape;52370;p30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1" name="Google Shape;52371;p30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2" name="Google Shape;52372;p30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3" name="Google Shape;52373;p30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4" name="Google Shape;52374;p30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5" name="Google Shape;52375;p30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6" name="Google Shape;52376;p30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7" name="Google Shape;52377;p30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8" name="Google Shape;52378;p30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9" name="Google Shape;52379;p30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0" name="Google Shape;52380;p30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1" name="Google Shape;52381;p30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2" name="Google Shape;52382;p30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3" name="Google Shape;52383;p30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4" name="Google Shape;52384;p30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5" name="Google Shape;52385;p30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6" name="Google Shape;52386;p30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7" name="Google Shape;52387;p30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8" name="Google Shape;52388;p30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9" name="Google Shape;52389;p30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0" name="Google Shape;52390;p30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1" name="Google Shape;52391;p30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2" name="Google Shape;52392;p30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3" name="Google Shape;52393;p30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4" name="Google Shape;52394;p30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5" name="Google Shape;52395;p30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6" name="Google Shape;52396;p30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7" name="Google Shape;52397;p30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8" name="Google Shape;52398;p30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9" name="Google Shape;52399;p30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00" name="Google Shape;52400;p30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01" name="Google Shape;52401;p30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02" name="Google Shape;52402;p30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03" name="Google Shape;52403;p30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04" name="Google Shape;52404;p30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05" name="Google Shape;52405;p30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06" name="Google Shape;52406;p30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07" name="Google Shape;52407;p30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08" name="Google Shape;52408;p30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09" name="Google Shape;52409;p30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10" name="Google Shape;52410;p30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11" name="Google Shape;52411;p30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12" name="Google Shape;52412;p30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13" name="Google Shape;52413;p30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14" name="Google Shape;52414;p30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15" name="Google Shape;52415;p30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16" name="Google Shape;52416;p30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17" name="Google Shape;52417;p30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18" name="Google Shape;52418;p30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19" name="Google Shape;52419;p30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20" name="Google Shape;52420;p30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21" name="Google Shape;52421;p30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22" name="Google Shape;52422;p30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23" name="Google Shape;52423;p30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24" name="Google Shape;52424;p30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25" name="Google Shape;52425;p30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26" name="Google Shape;52426;p30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27" name="Google Shape;52427;p30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28" name="Google Shape;52428;p30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29" name="Google Shape;52429;p30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30" name="Google Shape;52430;p30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31" name="Google Shape;52431;p30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32" name="Google Shape;52432;p30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33" name="Google Shape;52433;p30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34" name="Google Shape;52434;p30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35" name="Google Shape;52435;p30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36" name="Google Shape;52436;p30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37" name="Google Shape;52437;p30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38" name="Google Shape;52438;p30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39" name="Google Shape;52439;p30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40" name="Google Shape;52440;p30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41" name="Google Shape;52441;p30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42" name="Google Shape;52442;p30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43" name="Google Shape;52443;p30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44" name="Google Shape;52444;p30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45" name="Google Shape;52445;p30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46" name="Google Shape;52446;p30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47" name="Google Shape;52447;p30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48" name="Google Shape;52448;p30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49" name="Google Shape;52449;p30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50" name="Google Shape;52450;p30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51" name="Google Shape;52451;p30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52" name="Google Shape;52452;p30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53" name="Google Shape;52453;p30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54" name="Google Shape;52454;p30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55" name="Google Shape;52455;p30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56" name="Google Shape;52456;p30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57" name="Google Shape;52457;p30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58" name="Google Shape;52458;p30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59" name="Google Shape;52459;p30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60" name="Google Shape;52460;p30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61" name="Google Shape;52461;p30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62" name="Google Shape;52462;p30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63" name="Google Shape;52463;p30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64" name="Google Shape;52464;p30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65" name="Google Shape;52465;p30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66" name="Google Shape;52466;p30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67" name="Google Shape;52467;p30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68" name="Google Shape;52468;p30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69" name="Google Shape;52469;p30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70" name="Google Shape;52470;p30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71" name="Google Shape;52471;p30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72" name="Google Shape;52472;p30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73" name="Google Shape;52473;p30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74" name="Google Shape;52474;p30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75" name="Google Shape;52475;p30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76" name="Google Shape;52476;p30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77" name="Google Shape;52477;p30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78" name="Google Shape;52478;p30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79" name="Google Shape;52479;p30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0" name="Google Shape;52480;p30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1" name="Google Shape;52481;p30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2" name="Google Shape;52482;p30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3" name="Google Shape;52483;p30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4" name="Google Shape;52484;p30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5" name="Google Shape;52485;p30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6" name="Google Shape;52486;p30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7" name="Google Shape;52487;p30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8" name="Google Shape;52488;p30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9" name="Google Shape;52489;p30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0" name="Google Shape;52490;p30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1" name="Google Shape;52491;p30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2" name="Google Shape;52492;p30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3" name="Google Shape;52493;p30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4" name="Google Shape;52494;p30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5" name="Google Shape;52495;p30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6" name="Google Shape;52496;p30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7" name="Google Shape;52497;p30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8" name="Google Shape;52498;p30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9" name="Google Shape;52499;p30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0" name="Google Shape;52500;p30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1" name="Google Shape;52501;p30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2" name="Google Shape;52502;p30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3" name="Google Shape;52503;p30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4" name="Google Shape;52504;p30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5" name="Google Shape;52505;p30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6" name="Google Shape;52506;p30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7" name="Google Shape;52507;p30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8" name="Google Shape;52508;p30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9" name="Google Shape;52509;p30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0" name="Google Shape;52510;p30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1" name="Google Shape;52511;p30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2" name="Google Shape;52512;p30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3" name="Google Shape;52513;p30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4" name="Google Shape;52514;p30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5" name="Google Shape;52515;p30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6" name="Google Shape;52516;p30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7" name="Google Shape;52517;p30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8" name="Google Shape;52518;p30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9" name="Google Shape;52519;p30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20" name="Google Shape;52520;p30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21" name="Google Shape;52521;p30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22" name="Google Shape;52522;p30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23" name="Google Shape;52523;p30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24" name="Google Shape;52524;p30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25" name="Google Shape;52525;p30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26" name="Google Shape;52526;p30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27" name="Google Shape;52527;p30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28" name="Google Shape;52528;p30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29" name="Google Shape;52529;p30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30" name="Google Shape;52530;p30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31" name="Google Shape;52531;p30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32" name="Google Shape;52532;p30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33" name="Google Shape;52533;p30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34" name="Google Shape;52534;p30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35" name="Google Shape;52535;p30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36" name="Google Shape;52536;p30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37" name="Google Shape;52537;p30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38" name="Google Shape;52538;p30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39" name="Google Shape;52539;p30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40" name="Google Shape;52540;p30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41" name="Google Shape;52541;p30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42" name="Google Shape;52542;p30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43" name="Google Shape;52543;p30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44" name="Google Shape;52544;p30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45" name="Google Shape;52545;p30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46" name="Google Shape;52546;p30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47" name="Google Shape;52547;p30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48" name="Google Shape;52548;p30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49" name="Google Shape;52549;p30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0" name="Google Shape;52550;p30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1" name="Google Shape;52551;p30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2" name="Google Shape;52552;p30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3" name="Google Shape;52553;p30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4" name="Google Shape;52554;p30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5" name="Google Shape;52555;p30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6" name="Google Shape;52556;p30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7" name="Google Shape;52557;p30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8" name="Google Shape;52558;p30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9" name="Google Shape;52559;p30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0" name="Google Shape;52560;p30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1" name="Google Shape;52561;p30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2" name="Google Shape;52562;p30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3" name="Google Shape;52563;p30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4" name="Google Shape;52564;p30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5" name="Google Shape;52565;p30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6" name="Google Shape;52566;p30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7" name="Google Shape;52567;p30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8" name="Google Shape;52568;p30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9" name="Google Shape;52569;p30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70" name="Google Shape;52570;p30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71" name="Google Shape;52571;p30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72" name="Google Shape;52572;p30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73" name="Google Shape;52573;p30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74" name="Google Shape;52574;p30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75" name="Google Shape;52575;p30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76" name="Google Shape;52576;p30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77" name="Google Shape;52577;p30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78" name="Google Shape;52578;p30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79" name="Google Shape;52579;p30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80" name="Google Shape;52580;p30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81" name="Google Shape;52581;p30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82" name="Google Shape;52582;p30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83" name="Google Shape;52583;p30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84" name="Google Shape;52584;p30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85" name="Google Shape;52585;p30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86" name="Google Shape;52586;p30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87" name="Google Shape;52587;p30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88" name="Google Shape;52588;p30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89" name="Google Shape;52589;p30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90" name="Google Shape;52590;p30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91" name="Google Shape;52591;p30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92" name="Google Shape;52592;p30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93" name="Google Shape;52593;p30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94" name="Google Shape;52594;p30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95" name="Google Shape;52595;p30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96" name="Google Shape;52596;p30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97" name="Google Shape;52597;p30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98" name="Google Shape;52598;p30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99" name="Google Shape;52599;p30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0" name="Google Shape;52600;p30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1" name="Google Shape;52601;p30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2" name="Google Shape;52602;p30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3" name="Google Shape;52603;p30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4" name="Google Shape;52604;p30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5" name="Google Shape;52605;p30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6" name="Google Shape;52606;p30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7" name="Google Shape;52607;p30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8" name="Google Shape;52608;p30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9" name="Google Shape;52609;p30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10" name="Google Shape;52610;p30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11" name="Google Shape;52611;p30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12" name="Google Shape;52612;p30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13" name="Google Shape;52613;p30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14" name="Google Shape;52614;p30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15" name="Google Shape;52615;p30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16" name="Google Shape;52616;p30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17" name="Google Shape;52617;p30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18" name="Google Shape;52618;p30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19" name="Google Shape;52619;p30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20" name="Google Shape;52620;p30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21" name="Google Shape;52621;p30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22" name="Google Shape;52622;p30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23" name="Google Shape;52623;p30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24" name="Google Shape;52624;p30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25" name="Google Shape;52625;p30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26" name="Google Shape;52626;p30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27" name="Google Shape;52627;p30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28" name="Google Shape;52628;p30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29" name="Google Shape;52629;p30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30" name="Google Shape;52630;p30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31" name="Google Shape;52631;p30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32" name="Google Shape;52632;p30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33" name="Google Shape;52633;p30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34" name="Google Shape;52634;p30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35" name="Google Shape;52635;p30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36" name="Google Shape;52636;p30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37" name="Google Shape;52637;p30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38" name="Google Shape;52638;p30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39" name="Google Shape;52639;p30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40" name="Google Shape;52640;p30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41" name="Google Shape;52641;p30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42" name="Google Shape;52642;p30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43" name="Google Shape;52643;p30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44" name="Google Shape;52644;p30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45" name="Google Shape;52645;p30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46" name="Google Shape;52646;p30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47" name="Google Shape;52647;p30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48" name="Google Shape;52648;p30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49" name="Google Shape;52649;p30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50" name="Google Shape;52650;p30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51" name="Google Shape;52651;p30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52" name="Google Shape;52652;p30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53" name="Google Shape;52653;p30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54" name="Google Shape;52654;p30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55" name="Google Shape;52655;p30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56" name="Google Shape;52656;p30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57" name="Google Shape;52657;p30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58" name="Google Shape;52658;p30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59" name="Google Shape;52659;p30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60" name="Google Shape;52660;p30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61" name="Google Shape;52661;p30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62" name="Google Shape;52662;p30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63" name="Google Shape;52663;p30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64" name="Google Shape;52664;p30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65" name="Google Shape;52665;p30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66" name="Google Shape;52666;p30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67" name="Google Shape;52667;p30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68" name="Google Shape;52668;p30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69" name="Google Shape;52669;p30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70" name="Google Shape;52670;p30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71" name="Google Shape;52671;p30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72" name="Google Shape;52672;p30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73" name="Google Shape;52673;p30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74" name="Google Shape;52674;p30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75" name="Google Shape;52675;p30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76" name="Google Shape;52676;p30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77" name="Google Shape;52677;p30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78" name="Google Shape;52678;p30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79" name="Google Shape;52679;p30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80" name="Google Shape;52680;p30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81" name="Google Shape;52681;p30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82" name="Google Shape;52682;p30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83" name="Google Shape;52683;p30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84" name="Google Shape;52684;p30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85" name="Google Shape;52685;p30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86" name="Google Shape;52686;p30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87" name="Google Shape;52687;p30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88" name="Google Shape;52688;p30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89" name="Google Shape;52689;p30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90" name="Google Shape;52690;p30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91" name="Google Shape;52691;p30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92" name="Google Shape;52692;p30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93" name="Google Shape;52693;p30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94" name="Google Shape;52694;p30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95" name="Google Shape;52695;p30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96" name="Google Shape;52696;p30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97" name="Google Shape;52697;p30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98" name="Google Shape;52698;p30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99" name="Google Shape;52699;p30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00" name="Google Shape;52700;p30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01" name="Google Shape;52701;p30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02" name="Google Shape;52702;p30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03" name="Google Shape;52703;p30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04" name="Google Shape;52704;p30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05" name="Google Shape;52705;p30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06" name="Google Shape;52706;p30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07" name="Google Shape;52707;p30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08" name="Google Shape;52708;p30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09" name="Google Shape;52709;p30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10" name="Google Shape;52710;p30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11" name="Google Shape;52711;p30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12" name="Google Shape;52712;p30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13" name="Google Shape;52713;p30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14" name="Google Shape;52714;p30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15" name="Google Shape;52715;p30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16" name="Google Shape;52716;p30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17" name="Google Shape;52717;p30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18" name="Google Shape;52718;p30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19" name="Google Shape;52719;p30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20" name="Google Shape;52720;p30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21" name="Google Shape;52721;p30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22" name="Google Shape;52722;p30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23" name="Google Shape;52723;p30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24" name="Google Shape;52724;p30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25" name="Google Shape;52725;p30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26" name="Google Shape;52726;p30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27" name="Google Shape;52727;p30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28" name="Google Shape;52728;p30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29" name="Google Shape;52729;p30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30" name="Google Shape;52730;p30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31" name="Google Shape;52731;p30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32" name="Google Shape;52732;p30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33" name="Google Shape;52733;p30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34" name="Google Shape;52734;p30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35" name="Google Shape;52735;p30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36" name="Google Shape;52736;p30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37" name="Google Shape;52737;p30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38" name="Google Shape;52738;p30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39" name="Google Shape;52739;p30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40" name="Google Shape;52740;p30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41" name="Google Shape;52741;p30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42" name="Google Shape;52742;p30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43" name="Google Shape;52743;p30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44" name="Google Shape;52744;p30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45" name="Google Shape;52745;p30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46" name="Google Shape;52746;p30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47" name="Google Shape;52747;p30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48" name="Google Shape;52748;p30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49" name="Google Shape;52749;p30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50" name="Google Shape;52750;p30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51" name="Google Shape;52751;p30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52" name="Google Shape;52752;p30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53" name="Google Shape;52753;p30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54" name="Google Shape;52754;p30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55" name="Google Shape;52755;p30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56" name="Google Shape;52756;p30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57" name="Google Shape;52757;p30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58" name="Google Shape;52758;p30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59" name="Google Shape;52759;p30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60" name="Google Shape;52760;p30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61" name="Google Shape;52761;p30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62" name="Google Shape;52762;p30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63" name="Google Shape;52763;p30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64" name="Google Shape;52764;p30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65" name="Google Shape;52765;p30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66" name="Google Shape;52766;p30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67" name="Google Shape;52767;p30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68" name="Google Shape;52768;p30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69" name="Google Shape;52769;p30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70" name="Google Shape;52770;p30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71" name="Google Shape;52771;p30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72" name="Google Shape;52772;p30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73" name="Google Shape;52773;p30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74" name="Google Shape;52774;p30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75" name="Google Shape;52775;p30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76" name="Google Shape;52776;p30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77" name="Google Shape;52777;p30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78" name="Google Shape;52778;p30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79" name="Google Shape;52779;p30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80" name="Google Shape;52780;p30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81" name="Google Shape;52781;p30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82" name="Google Shape;52782;p30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83" name="Google Shape;52783;p30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84" name="Google Shape;52784;p30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85" name="Google Shape;52785;p30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86" name="Google Shape;52786;p30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87" name="Google Shape;52787;p30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88" name="Google Shape;52788;p30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89" name="Google Shape;52789;p30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90" name="Google Shape;52790;p30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91" name="Google Shape;52791;p30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92" name="Google Shape;52792;p30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93" name="Google Shape;52793;p30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94" name="Google Shape;52794;p30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95" name="Google Shape;52795;p30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96" name="Google Shape;52796;p30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97" name="Google Shape;52797;p30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98" name="Google Shape;52798;p30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99" name="Google Shape;52799;p30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00" name="Google Shape;52800;p30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01" name="Google Shape;52801;p30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02" name="Google Shape;52802;p30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03" name="Google Shape;52803;p30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04" name="Google Shape;52804;p30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05" name="Google Shape;52805;p30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06" name="Google Shape;52806;p30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07" name="Google Shape;52807;p30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08" name="Google Shape;52808;p30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09" name="Google Shape;52809;p30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0" name="Google Shape;52810;p30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1" name="Google Shape;52811;p30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2" name="Google Shape;52812;p30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3" name="Google Shape;52813;p30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4" name="Google Shape;52814;p30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5" name="Google Shape;52815;p30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6" name="Google Shape;52816;p30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7" name="Google Shape;52817;p30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8" name="Google Shape;52818;p30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9" name="Google Shape;52819;p30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20" name="Google Shape;52820;p30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21" name="Google Shape;52821;p30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22" name="Google Shape;52822;p30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23" name="Google Shape;52823;p30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24" name="Google Shape;52824;p30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25" name="Google Shape;52825;p30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26" name="Google Shape;52826;p30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27" name="Google Shape;52827;p30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28" name="Google Shape;52828;p30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29" name="Google Shape;52829;p30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30" name="Google Shape;52830;p30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31" name="Google Shape;52831;p30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32" name="Google Shape;52832;p30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33" name="Google Shape;52833;p30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34" name="Google Shape;52834;p30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35" name="Google Shape;52835;p30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36" name="Google Shape;52836;p30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37" name="Google Shape;52837;p30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38" name="Google Shape;52838;p30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39" name="Google Shape;52839;p30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40" name="Google Shape;52840;p30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41" name="Google Shape;52841;p30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42" name="Google Shape;52842;p30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43" name="Google Shape;52843;p30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44" name="Google Shape;52844;p30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45" name="Google Shape;52845;p30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46" name="Google Shape;52846;p30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47" name="Google Shape;52847;p30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48" name="Google Shape;52848;p30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49" name="Google Shape;52849;p30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50" name="Google Shape;52850;p30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51" name="Google Shape;52851;p30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52" name="Google Shape;52852;p30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53" name="Google Shape;52853;p30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54" name="Google Shape;52854;p30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55" name="Google Shape;52855;p30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56" name="Google Shape;52856;p30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57" name="Google Shape;52857;p30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58" name="Google Shape;52858;p30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59" name="Google Shape;52859;p30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60" name="Google Shape;52860;p30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61" name="Google Shape;52861;p30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62" name="Google Shape;52862;p30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63" name="Google Shape;52863;p30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64" name="Google Shape;52864;p30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65" name="Google Shape;52865;p30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66" name="Google Shape;52866;p30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67" name="Google Shape;52867;p30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68" name="Google Shape;52868;p30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69" name="Google Shape;52869;p30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70" name="Google Shape;52870;p30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71" name="Google Shape;52871;p30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72" name="Google Shape;52872;p30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73" name="Google Shape;52873;p30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74" name="Google Shape;52874;p30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75" name="Google Shape;52875;p30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76" name="Google Shape;52876;p30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77" name="Google Shape;52877;p30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78" name="Google Shape;52878;p30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79" name="Google Shape;52879;p30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80" name="Google Shape;52880;p30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81" name="Google Shape;52881;p30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82" name="Google Shape;52882;p30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83" name="Google Shape;52883;p30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84" name="Google Shape;52884;p30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85" name="Google Shape;52885;p30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86" name="Google Shape;52886;p30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87" name="Google Shape;52887;p30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88" name="Google Shape;52888;p30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89" name="Google Shape;52889;p30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90" name="Google Shape;52890;p30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91" name="Google Shape;52891;p30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92" name="Google Shape;52892;p30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93" name="Google Shape;52893;p30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94" name="Google Shape;52894;p30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95" name="Google Shape;52895;p30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96" name="Google Shape;52896;p30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97" name="Google Shape;52897;p30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98" name="Google Shape;52898;p30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99" name="Google Shape;52899;p30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00" name="Google Shape;52900;p30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01" name="Google Shape;52901;p30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02" name="Google Shape;52902;p30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03" name="Google Shape;52903;p30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04" name="Google Shape;52904;p30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05" name="Google Shape;52905;p30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06" name="Google Shape;52906;p30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07" name="Google Shape;52907;p30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08" name="Google Shape;52908;p30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09" name="Google Shape;52909;p30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10" name="Google Shape;52910;p30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11" name="Google Shape;52911;p30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12" name="Google Shape;52912;p30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13" name="Google Shape;52913;p30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14" name="Google Shape;52914;p30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15" name="Google Shape;52915;p30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16" name="Google Shape;52916;p30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17" name="Google Shape;52917;p30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18" name="Google Shape;52918;p30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19" name="Google Shape;52919;p30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20" name="Google Shape;52920;p30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21" name="Google Shape;52921;p30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22" name="Google Shape;52922;p30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23" name="Google Shape;52923;p30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24" name="Google Shape;52924;p30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25" name="Google Shape;52925;p30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26" name="Google Shape;52926;p30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27" name="Google Shape;52927;p30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28" name="Google Shape;52928;p30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29" name="Google Shape;52929;p30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30" name="Google Shape;52930;p30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31" name="Google Shape;52931;p30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32" name="Google Shape;52932;p30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33" name="Google Shape;52933;p30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34" name="Google Shape;52934;p30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35" name="Google Shape;52935;p30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36" name="Google Shape;52936;p30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37" name="Google Shape;52937;p30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38" name="Google Shape;52938;p30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39" name="Google Shape;52939;p30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40" name="Google Shape;52940;p30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41" name="Google Shape;52941;p30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42" name="Google Shape;52942;p30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43" name="Google Shape;52943;p30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44" name="Google Shape;52944;p30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45" name="Google Shape;52945;p30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46" name="Google Shape;52946;p30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47" name="Google Shape;52947;p30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48" name="Google Shape;52948;p30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49" name="Google Shape;52949;p30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50" name="Google Shape;52950;p30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51" name="Google Shape;52951;p30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52" name="Google Shape;52952;p30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53" name="Google Shape;52953;p30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54" name="Google Shape;52954;p30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55" name="Google Shape;52955;p30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56" name="Google Shape;52956;p30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57" name="Google Shape;52957;p30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58" name="Google Shape;52958;p30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59" name="Google Shape;52959;p30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60" name="Google Shape;52960;p30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61" name="Google Shape;52961;p30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62" name="Google Shape;52962;p30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63" name="Google Shape;52963;p30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64" name="Google Shape;52964;p30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65" name="Google Shape;52965;p30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66" name="Google Shape;52966;p30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67" name="Google Shape;52967;p30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68" name="Google Shape;52968;p30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69" name="Google Shape;52969;p30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70" name="Google Shape;52970;p30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71" name="Google Shape;52971;p30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72" name="Google Shape;52972;p30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73" name="Google Shape;52973;p30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74" name="Google Shape;52974;p30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75" name="Google Shape;52975;p30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76" name="Google Shape;52976;p30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77" name="Google Shape;52977;p30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78" name="Google Shape;52978;p30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79" name="Google Shape;52979;p30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80" name="Google Shape;52980;p30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81" name="Google Shape;52981;p30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82" name="Google Shape;52982;p30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83" name="Google Shape;52983;p30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84" name="Google Shape;52984;p30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85" name="Google Shape;52985;p30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86" name="Google Shape;52986;p30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87" name="Google Shape;52987;p30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88" name="Google Shape;52988;p30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89" name="Google Shape;52989;p30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90" name="Google Shape;52990;p30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91" name="Google Shape;52991;p30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92" name="Google Shape;52992;p30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93" name="Google Shape;52993;p30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94" name="Google Shape;52994;p30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95" name="Google Shape;52995;p30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96" name="Google Shape;52996;p30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97" name="Google Shape;52997;p30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98" name="Google Shape;52998;p30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99" name="Google Shape;52999;p30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00" name="Google Shape;53000;p30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01" name="Google Shape;53001;p30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02" name="Google Shape;53002;p30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03" name="Google Shape;53003;p30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04" name="Google Shape;53004;p30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05" name="Google Shape;53005;p30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06" name="Google Shape;53006;p30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07" name="Google Shape;53007;p30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08" name="Google Shape;53008;p30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09" name="Google Shape;53009;p30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10" name="Google Shape;53010;p30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11" name="Google Shape;53011;p30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12" name="Google Shape;53012;p30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13" name="Google Shape;53013;p30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14" name="Google Shape;53014;p30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15" name="Google Shape;53015;p30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16" name="Google Shape;53016;p30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17" name="Google Shape;53017;p30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18" name="Google Shape;53018;p30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19" name="Google Shape;53019;p30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20" name="Google Shape;53020;p30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21" name="Google Shape;53021;p30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22" name="Google Shape;53022;p30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23" name="Google Shape;53023;p30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24" name="Google Shape;53024;p30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25" name="Google Shape;53025;p30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26" name="Google Shape;53026;p30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27" name="Google Shape;53027;p30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28" name="Google Shape;53028;p30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29" name="Google Shape;53029;p30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30" name="Google Shape;53030;p30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31" name="Google Shape;53031;p30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32" name="Google Shape;53032;p30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33" name="Google Shape;53033;p30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34" name="Google Shape;53034;p30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35" name="Google Shape;53035;p30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36" name="Google Shape;53036;p30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37" name="Google Shape;53037;p30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38" name="Google Shape;53038;p30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39" name="Google Shape;53039;p30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40" name="Google Shape;53040;p30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41" name="Google Shape;53041;p30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42" name="Google Shape;53042;p30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43" name="Google Shape;53043;p30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44" name="Google Shape;53044;p30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45" name="Google Shape;53045;p30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46" name="Google Shape;53046;p30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47" name="Google Shape;53047;p30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48" name="Google Shape;53048;p30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49" name="Google Shape;53049;p30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50" name="Google Shape;53050;p30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51" name="Google Shape;53051;p30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52" name="Google Shape;53052;p30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53" name="Google Shape;53053;p30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54" name="Google Shape;53054;p30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55" name="Google Shape;53055;p30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56" name="Google Shape;53056;p30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57" name="Google Shape;53057;p30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58" name="Google Shape;53058;p30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59" name="Google Shape;53059;p30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60" name="Google Shape;53060;p30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61" name="Google Shape;53061;p30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62" name="Google Shape;53062;p30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63" name="Google Shape;53063;p30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64" name="Google Shape;53064;p30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65" name="Google Shape;53065;p30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66" name="Google Shape;53066;p30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67" name="Google Shape;53067;p30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68" name="Google Shape;53068;p30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69" name="Google Shape;53069;p30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70" name="Google Shape;53070;p30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71" name="Google Shape;53071;p30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72" name="Google Shape;53072;p30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73" name="Google Shape;53073;p30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74" name="Google Shape;53074;p30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75" name="Google Shape;53075;p30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76" name="Google Shape;53076;p30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77" name="Google Shape;53077;p30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78" name="Google Shape;53078;p30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79" name="Google Shape;53079;p30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80" name="Google Shape;53080;p30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81" name="Google Shape;53081;p30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82" name="Google Shape;53082;p30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83" name="Google Shape;53083;p30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84" name="Google Shape;53084;p30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85" name="Google Shape;53085;p30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86" name="Google Shape;53086;p30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87" name="Google Shape;53087;p30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88" name="Google Shape;53088;p30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89" name="Google Shape;53089;p30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90" name="Google Shape;53090;p30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91" name="Google Shape;53091;p30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92" name="Google Shape;53092;p30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93" name="Google Shape;53093;p30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94" name="Google Shape;53094;p30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95" name="Google Shape;53095;p30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96" name="Google Shape;53096;p30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97" name="Google Shape;53097;p30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98" name="Google Shape;53098;p30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99" name="Google Shape;53099;p30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00" name="Google Shape;53100;p30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01" name="Google Shape;53101;p30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02" name="Google Shape;53102;p30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03" name="Google Shape;53103;p30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04" name="Google Shape;53104;p30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05" name="Google Shape;53105;p30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06" name="Google Shape;53106;p30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07" name="Google Shape;53107;p30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08" name="Google Shape;53108;p30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09" name="Google Shape;53109;p30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10" name="Google Shape;53110;p30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11" name="Google Shape;53111;p30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12" name="Google Shape;53112;p30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13" name="Google Shape;53113;p30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14" name="Google Shape;53114;p30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15" name="Google Shape;53115;p30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16" name="Google Shape;53116;p30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17" name="Google Shape;53117;p30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18" name="Google Shape;53118;p30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19" name="Google Shape;53119;p30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20" name="Google Shape;53120;p30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21" name="Google Shape;53121;p30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22" name="Google Shape;53122;p30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23" name="Google Shape;53123;p30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24" name="Google Shape;53124;p30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25" name="Google Shape;53125;p30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26" name="Google Shape;53126;p30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27" name="Google Shape;53127;p30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28" name="Google Shape;53128;p30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29" name="Google Shape;53129;p30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30" name="Google Shape;53130;p30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31" name="Google Shape;53131;p30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32" name="Google Shape;53132;p30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33" name="Google Shape;53133;p30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34" name="Google Shape;53134;p30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35" name="Google Shape;53135;p30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36" name="Google Shape;53136;p30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37" name="Google Shape;53137;p30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38" name="Google Shape;53138;p30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39" name="Google Shape;53139;p30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40" name="Google Shape;53140;p30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41" name="Google Shape;53141;p30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42" name="Google Shape;53142;p30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43" name="Google Shape;53143;p30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44" name="Google Shape;53144;p30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45" name="Google Shape;53145;p30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46" name="Google Shape;53146;p30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47" name="Google Shape;53147;p30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48" name="Google Shape;53148;p30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49" name="Google Shape;53149;p30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50" name="Google Shape;53150;p30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51" name="Google Shape;53151;p30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52" name="Google Shape;53152;p30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53" name="Google Shape;53153;p30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54" name="Google Shape;53154;p30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55" name="Google Shape;53155;p30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56" name="Google Shape;53156;p30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57" name="Google Shape;53157;p30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58" name="Google Shape;53158;p30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59" name="Google Shape;53159;p30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60" name="Google Shape;53160;p30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61" name="Google Shape;53161;p30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62" name="Google Shape;53162;p30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63" name="Google Shape;53163;p30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64" name="Google Shape;53164;p30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65" name="Google Shape;53165;p30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66" name="Google Shape;53166;p30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67" name="Google Shape;53167;p30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68" name="Google Shape;53168;p30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69" name="Google Shape;53169;p30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70" name="Google Shape;53170;p30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71" name="Google Shape;53171;p30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72" name="Google Shape;53172;p30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73" name="Google Shape;53173;p30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74" name="Google Shape;53174;p30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75" name="Google Shape;53175;p30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76" name="Google Shape;53176;p30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77" name="Google Shape;53177;p30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78" name="Google Shape;53178;p30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79" name="Google Shape;53179;p30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80" name="Google Shape;53180;p30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81" name="Google Shape;53181;p30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82" name="Google Shape;53182;p30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83" name="Google Shape;53183;p30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84" name="Google Shape;53184;p30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85" name="Google Shape;53185;p30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86" name="Google Shape;53186;p30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87" name="Google Shape;53187;p30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88" name="Google Shape;53188;p30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89" name="Google Shape;53189;p30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90" name="Google Shape;53190;p30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91" name="Google Shape;53191;p30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92" name="Google Shape;53192;p30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93" name="Google Shape;53193;p30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94" name="Google Shape;53194;p30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95" name="Google Shape;53195;p30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96" name="Google Shape;53196;p30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97" name="Google Shape;53197;p30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98" name="Google Shape;53198;p30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99" name="Google Shape;53199;p30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00" name="Google Shape;53200;p30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01" name="Google Shape;53201;p30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02" name="Google Shape;53202;p30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03" name="Google Shape;53203;p30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04" name="Google Shape;53204;p30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05" name="Google Shape;53205;p30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06" name="Google Shape;53206;p30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07" name="Google Shape;53207;p30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08" name="Google Shape;53208;p30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09" name="Google Shape;53209;p30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10" name="Google Shape;53210;p30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11" name="Google Shape;53211;p30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12" name="Google Shape;53212;p30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13" name="Google Shape;53213;p30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14" name="Google Shape;53214;p30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15" name="Google Shape;53215;p30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16" name="Google Shape;53216;p30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17" name="Google Shape;53217;p30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18" name="Google Shape;53218;p30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19" name="Google Shape;53219;p30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0" name="Google Shape;53220;p30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1" name="Google Shape;53221;p30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2" name="Google Shape;53222;p30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3" name="Google Shape;53223;p30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4" name="Google Shape;53224;p30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5" name="Google Shape;53225;p30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6" name="Google Shape;53226;p30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7" name="Google Shape;53227;p30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8" name="Google Shape;53228;p30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9" name="Google Shape;53229;p30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0" name="Google Shape;53230;p30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1" name="Google Shape;53231;p30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2" name="Google Shape;53232;p30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3" name="Google Shape;53233;p30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4" name="Google Shape;53234;p30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5" name="Google Shape;53235;p30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6" name="Google Shape;53236;p30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7" name="Google Shape;53237;p30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8" name="Google Shape;53238;p30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9" name="Google Shape;53239;p30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0" name="Google Shape;53240;p30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1" name="Google Shape;53241;p30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2" name="Google Shape;53242;p30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3" name="Google Shape;53243;p30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4" name="Google Shape;53244;p30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5" name="Google Shape;53245;p30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6" name="Google Shape;53246;p30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7" name="Google Shape;53247;p30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8" name="Google Shape;53248;p30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9" name="Google Shape;53249;p30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50" name="Google Shape;53250;p30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51" name="Google Shape;53251;p30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52" name="Google Shape;53252;p30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53" name="Google Shape;53253;p30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54" name="Google Shape;53254;p30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55" name="Google Shape;53255;p30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56" name="Google Shape;53256;p30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57" name="Google Shape;53257;p30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58" name="Google Shape;53258;p30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59" name="Google Shape;53259;p30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0" name="Google Shape;53260;p30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1" name="Google Shape;53261;p30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2" name="Google Shape;53262;p30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3" name="Google Shape;53263;p30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4" name="Google Shape;53264;p30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5" name="Google Shape;53265;p30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6" name="Google Shape;53266;p30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7" name="Google Shape;53267;p30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8" name="Google Shape;53268;p30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9" name="Google Shape;53269;p30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0" name="Google Shape;53270;p30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1" name="Google Shape;53271;p30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2" name="Google Shape;53272;p30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3" name="Google Shape;53273;p30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4" name="Google Shape;53274;p30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5" name="Google Shape;53275;p30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6" name="Google Shape;53276;p30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7" name="Google Shape;53277;p30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8" name="Google Shape;53278;p30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9" name="Google Shape;53279;p30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0" name="Google Shape;53280;p30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1" name="Google Shape;53281;p30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2" name="Google Shape;53282;p30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3" name="Google Shape;53283;p30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4" name="Google Shape;53284;p30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5" name="Google Shape;53285;p30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6" name="Google Shape;53286;p30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7" name="Google Shape;53287;p30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8" name="Google Shape;53288;p30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9" name="Google Shape;53289;p30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0" name="Google Shape;53290;p30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1" name="Google Shape;53291;p30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2" name="Google Shape;53292;p30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3" name="Google Shape;53293;p30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4" name="Google Shape;53294;p30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5" name="Google Shape;53295;p30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6" name="Google Shape;53296;p30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7" name="Google Shape;53297;p30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8" name="Google Shape;53298;p30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9" name="Google Shape;53299;p30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0" name="Google Shape;53300;p30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1" name="Google Shape;53301;p30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2" name="Google Shape;53302;p30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3" name="Google Shape;53303;p30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4" name="Google Shape;53304;p30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5" name="Google Shape;53305;p30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6" name="Google Shape;53306;p30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7" name="Google Shape;53307;p30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8" name="Google Shape;53308;p30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9" name="Google Shape;53309;p30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0" name="Google Shape;53310;p30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1" name="Google Shape;53311;p30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2" name="Google Shape;53312;p30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3" name="Google Shape;53313;p30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4" name="Google Shape;53314;p30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5" name="Google Shape;53315;p30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6" name="Google Shape;53316;p30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7" name="Google Shape;53317;p30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8" name="Google Shape;53318;p30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9" name="Google Shape;53319;p30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0" name="Google Shape;53320;p30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1" name="Google Shape;53321;p30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2" name="Google Shape;53322;p30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3" name="Google Shape;53323;p30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4" name="Google Shape;53324;p30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5" name="Google Shape;53325;p30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6" name="Google Shape;53326;p30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7" name="Google Shape;53327;p30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8" name="Google Shape;53328;p30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9" name="Google Shape;53329;p30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0" name="Google Shape;53330;p30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1" name="Google Shape;53331;p30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2" name="Google Shape;53332;p30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3" name="Google Shape;53333;p30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4" name="Google Shape;53334;p30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5" name="Google Shape;53335;p30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6" name="Google Shape;53336;p30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7" name="Google Shape;53337;p30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8" name="Google Shape;53338;p30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9" name="Google Shape;53339;p30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0" name="Google Shape;53340;p30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1" name="Google Shape;53341;p30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2" name="Google Shape;53342;p30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3" name="Google Shape;53343;p30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4" name="Google Shape;53344;p30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5" name="Google Shape;53345;p30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6" name="Google Shape;53346;p30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7" name="Google Shape;53347;p30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8" name="Google Shape;53348;p30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9" name="Google Shape;53349;p30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0" name="Google Shape;53350;p30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1" name="Google Shape;53351;p30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2" name="Google Shape;53352;p30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3" name="Google Shape;53353;p30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4" name="Google Shape;53354;p30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5" name="Google Shape;53355;p30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6" name="Google Shape;53356;p30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7" name="Google Shape;53357;p30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8" name="Google Shape;53358;p30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9" name="Google Shape;53359;p30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60" name="Google Shape;53360;p30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61" name="Google Shape;53361;p30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62" name="Google Shape;53362;p30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63" name="Google Shape;53363;p30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64" name="Google Shape;53364;p30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65" name="Google Shape;53365;p30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66" name="Google Shape;53366;p30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67" name="Google Shape;53367;p30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68" name="Google Shape;53368;p30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69" name="Google Shape;53369;p30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0" name="Google Shape;53370;p30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1" name="Google Shape;53371;p30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2" name="Google Shape;53372;p30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3" name="Google Shape;53373;p30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4" name="Google Shape;53374;p30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5" name="Google Shape;53375;p30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6" name="Google Shape;53376;p30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7" name="Google Shape;53377;p30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8" name="Google Shape;53378;p30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9" name="Google Shape;53379;p30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0" name="Google Shape;53380;p30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1" name="Google Shape;53381;p30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2" name="Google Shape;53382;p30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3" name="Google Shape;53383;p30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4" name="Google Shape;53384;p30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5" name="Google Shape;53385;p30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6" name="Google Shape;53386;p30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7" name="Google Shape;53387;p30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8" name="Google Shape;53388;p30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9" name="Google Shape;53389;p30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0" name="Google Shape;53390;p30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1" name="Google Shape;53391;p30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2" name="Google Shape;53392;p30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3" name="Google Shape;53393;p30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4" name="Google Shape;53394;p30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5" name="Google Shape;53395;p30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6" name="Google Shape;53396;p30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7" name="Google Shape;53397;p30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8" name="Google Shape;53398;p30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9" name="Google Shape;53399;p30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00" name="Google Shape;53400;p30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01" name="Google Shape;53401;p30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02" name="Google Shape;53402;p30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03" name="Google Shape;53403;p30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04" name="Google Shape;53404;p30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05" name="Google Shape;53405;p30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06" name="Google Shape;53406;p30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07" name="Google Shape;53407;p30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08" name="Google Shape;53408;p30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09" name="Google Shape;53409;p30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0" name="Google Shape;53410;p30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1" name="Google Shape;53411;p30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2" name="Google Shape;53412;p30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3" name="Google Shape;53413;p30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4" name="Google Shape;53414;p30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5" name="Google Shape;53415;p30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6" name="Google Shape;53416;p30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7" name="Google Shape;53417;p30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8" name="Google Shape;53418;p30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9" name="Google Shape;53419;p30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0" name="Google Shape;53420;p30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1" name="Google Shape;53421;p30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2" name="Google Shape;53422;p30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3" name="Google Shape;53423;p30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4" name="Google Shape;53424;p30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5" name="Google Shape;53425;p30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6" name="Google Shape;53426;p30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7" name="Google Shape;53427;p30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8" name="Google Shape;53428;p30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9" name="Google Shape;53429;p30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0" name="Google Shape;53430;p30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1" name="Google Shape;53431;p30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2" name="Google Shape;53432;p30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3" name="Google Shape;53433;p30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4" name="Google Shape;53434;p30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5" name="Google Shape;53435;p30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6" name="Google Shape;53436;p30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7" name="Google Shape;53437;p30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8" name="Google Shape;53438;p30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9" name="Google Shape;53439;p30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0" name="Google Shape;53440;p30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1" name="Google Shape;53441;p30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2" name="Google Shape;53442;p30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3" name="Google Shape;53443;p30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4" name="Google Shape;53444;p30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5" name="Google Shape;53445;p30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6" name="Google Shape;53446;p30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7" name="Google Shape;53447;p30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8" name="Google Shape;53448;p30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9" name="Google Shape;53449;p30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0" name="Google Shape;53450;p30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1" name="Google Shape;53451;p30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2" name="Google Shape;53452;p30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3" name="Google Shape;53453;p30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4" name="Google Shape;53454;p30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5" name="Google Shape;53455;p30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6" name="Google Shape;53456;p30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7" name="Google Shape;53457;p30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8" name="Google Shape;53458;p30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9" name="Google Shape;53459;p30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60" name="Google Shape;53460;p30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61" name="Google Shape;53461;p30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62" name="Google Shape;53462;p30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63" name="Google Shape;53463;p30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64" name="Google Shape;53464;p30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65" name="Google Shape;53465;p30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66" name="Google Shape;53466;p30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67" name="Google Shape;53467;p30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68" name="Google Shape;53468;p30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69" name="Google Shape;53469;p30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70" name="Google Shape;53470;p30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71" name="Google Shape;53471;p30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72" name="Google Shape;53472;p30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73" name="Google Shape;53473;p30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74" name="Google Shape;53474;p30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75" name="Google Shape;53475;p30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76" name="Google Shape;53476;p30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77" name="Google Shape;53477;p30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78" name="Google Shape;53478;p30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79" name="Google Shape;53479;p30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0" name="Google Shape;53480;p30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1" name="Google Shape;53481;p30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2" name="Google Shape;53482;p30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3" name="Google Shape;53483;p30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4" name="Google Shape;53484;p30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5" name="Google Shape;53485;p30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6" name="Google Shape;53486;p30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7" name="Google Shape;53487;p30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8" name="Google Shape;53488;p30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9" name="Google Shape;53489;p30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0" name="Google Shape;53490;p30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1" name="Google Shape;53491;p30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2" name="Google Shape;53492;p30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3" name="Google Shape;53493;p30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4" name="Google Shape;53494;p30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5" name="Google Shape;53495;p30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6" name="Google Shape;53496;p30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7" name="Google Shape;53497;p30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8" name="Google Shape;53498;p30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9" name="Google Shape;53499;p30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00" name="Google Shape;53500;p30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01" name="Google Shape;53501;p30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02" name="Google Shape;53502;p30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03" name="Google Shape;53503;p30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04" name="Google Shape;53504;p30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05" name="Google Shape;53505;p30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06" name="Google Shape;53506;p30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07" name="Google Shape;53507;p30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08" name="Google Shape;53508;p30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09" name="Google Shape;53509;p30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10" name="Google Shape;53510;p30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11" name="Google Shape;53511;p30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12" name="Google Shape;53512;p30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13" name="Google Shape;53513;p30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14" name="Google Shape;53514;p30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15" name="Google Shape;53515;p30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16" name="Google Shape;53516;p30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17" name="Google Shape;53517;p30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18" name="Google Shape;53518;p30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19" name="Google Shape;53519;p30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0" name="Google Shape;53520;p30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1" name="Google Shape;53521;p30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2" name="Google Shape;53522;p30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3" name="Google Shape;53523;p30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4" name="Google Shape;53524;p30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5" name="Google Shape;53525;p30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6" name="Google Shape;53526;p30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7" name="Google Shape;53527;p30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8" name="Google Shape;53528;p30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9" name="Google Shape;53529;p30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0" name="Google Shape;53530;p30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1" name="Google Shape;53531;p30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2" name="Google Shape;53532;p30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3" name="Google Shape;53533;p30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4" name="Google Shape;53534;p30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5" name="Google Shape;53535;p30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6" name="Google Shape;53536;p30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7" name="Google Shape;53537;p30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8" name="Google Shape;53538;p30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9" name="Google Shape;53539;p30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0" name="Google Shape;53540;p30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1" name="Google Shape;53541;p30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2" name="Google Shape;53542;p30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3" name="Google Shape;53543;p30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4" name="Google Shape;53544;p30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5" name="Google Shape;53545;p30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6" name="Google Shape;53546;p30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7" name="Google Shape;53547;p30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8" name="Google Shape;53548;p30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9" name="Google Shape;53549;p30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0" name="Google Shape;53550;p30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1" name="Google Shape;53551;p30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2" name="Google Shape;53552;p30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3" name="Google Shape;53553;p30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4" name="Google Shape;53554;p30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5" name="Google Shape;53555;p30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6" name="Google Shape;53556;p30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7" name="Google Shape;53557;p30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8" name="Google Shape;53558;p30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9" name="Google Shape;53559;p30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0" name="Google Shape;53560;p30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1" name="Google Shape;53561;p30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2" name="Google Shape;53562;p30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3" name="Google Shape;53563;p30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4" name="Google Shape;53564;p30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5" name="Google Shape;53565;p30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6" name="Google Shape;53566;p30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7" name="Google Shape;53567;p30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8" name="Google Shape;53568;p30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9" name="Google Shape;53569;p30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0" name="Google Shape;53570;p30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1" name="Google Shape;53571;p30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2" name="Google Shape;53572;p30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3" name="Google Shape;53573;p30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4" name="Google Shape;53574;p30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5" name="Google Shape;53575;p30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6" name="Google Shape;53576;p30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7" name="Google Shape;53577;p30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8" name="Google Shape;53578;p30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9" name="Google Shape;53579;p30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0" name="Google Shape;53580;p30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1" name="Google Shape;53581;p30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2" name="Google Shape;53582;p30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3" name="Google Shape;53583;p30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4" name="Google Shape;53584;p30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5" name="Google Shape;53585;p30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6" name="Google Shape;53586;p30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7" name="Google Shape;53587;p30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8" name="Google Shape;53588;p30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9" name="Google Shape;53589;p30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0" name="Google Shape;53590;p30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1" name="Google Shape;53591;p30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2" name="Google Shape;53592;p30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3" name="Google Shape;53593;p30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4" name="Google Shape;53594;p30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5" name="Google Shape;53595;p30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6" name="Google Shape;53596;p30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7" name="Google Shape;53597;p30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8" name="Google Shape;53598;p30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9" name="Google Shape;53599;p30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0" name="Google Shape;53600;p30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1" name="Google Shape;53601;p30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2" name="Google Shape;53602;p30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3" name="Google Shape;53603;p30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4" name="Google Shape;53604;p30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5" name="Google Shape;53605;p30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6" name="Google Shape;53606;p30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7" name="Google Shape;53607;p30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8" name="Google Shape;53608;p30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9" name="Google Shape;53609;p30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0" name="Google Shape;53610;p30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1" name="Google Shape;53611;p30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2" name="Google Shape;53612;p30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3" name="Google Shape;53613;p30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4" name="Google Shape;53614;p30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5" name="Google Shape;53615;p30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6" name="Google Shape;53616;p30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7" name="Google Shape;53617;p30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8" name="Google Shape;53618;p30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9" name="Google Shape;53619;p30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0" name="Google Shape;53620;p30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1" name="Google Shape;53621;p30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2" name="Google Shape;53622;p30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3" name="Google Shape;53623;p30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4" name="Google Shape;53624;p30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5" name="Google Shape;53625;p30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6" name="Google Shape;53626;p30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7" name="Google Shape;53627;p30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8" name="Google Shape;53628;p30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9" name="Google Shape;53629;p30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0" name="Google Shape;53630;p30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1" name="Google Shape;53631;p30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2" name="Google Shape;53632;p30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3" name="Google Shape;53633;p30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4" name="Google Shape;53634;p30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5" name="Google Shape;53635;p30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6" name="Google Shape;53636;p30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7" name="Google Shape;53637;p30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8" name="Google Shape;53638;p30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9" name="Google Shape;53639;p30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40" name="Google Shape;53640;p30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41" name="Google Shape;53641;p30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42" name="Google Shape;53642;p30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43" name="Google Shape;53643;p30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44" name="Google Shape;53644;p30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45" name="Google Shape;53645;p30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46" name="Google Shape;53646;p30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47" name="Google Shape;53647;p30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48" name="Google Shape;53648;p30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49" name="Google Shape;53649;p30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0" name="Google Shape;53650;p30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1" name="Google Shape;53651;p30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2" name="Google Shape;53652;p30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3" name="Google Shape;53653;p30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4" name="Google Shape;53654;p30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5" name="Google Shape;53655;p30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6" name="Google Shape;53656;p30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7" name="Google Shape;53657;p30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8" name="Google Shape;53658;p30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9" name="Google Shape;53659;p30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0" name="Google Shape;53660;p30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1" name="Google Shape;53661;p30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2" name="Google Shape;53662;p30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3" name="Google Shape;53663;p30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4" name="Google Shape;53664;p30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5" name="Google Shape;53665;p30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6" name="Google Shape;53666;p30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7" name="Google Shape;53667;p30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8" name="Google Shape;53668;p30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9" name="Google Shape;53669;p30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0" name="Google Shape;53670;p30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1" name="Google Shape;53671;p30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2" name="Google Shape;53672;p30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3" name="Google Shape;53673;p30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4" name="Google Shape;53674;p30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5" name="Google Shape;53675;p30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6" name="Google Shape;53676;p30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7" name="Google Shape;53677;p30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8" name="Google Shape;53678;p30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9" name="Google Shape;53679;p30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80" name="Google Shape;53680;p30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81" name="Google Shape;53681;p30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82" name="Google Shape;53682;p30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83" name="Google Shape;53683;p30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84" name="Google Shape;53684;p30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85" name="Google Shape;53685;p30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86" name="Google Shape;53686;p30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87" name="Google Shape;53687;p30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88" name="Google Shape;53688;p30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89" name="Google Shape;53689;p30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0" name="Google Shape;53690;p30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1" name="Google Shape;53691;p30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2" name="Google Shape;53692;p30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3" name="Google Shape;53693;p30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4" name="Google Shape;53694;p30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5" name="Google Shape;53695;p30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6" name="Google Shape;53696;p30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7" name="Google Shape;53697;p30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8" name="Google Shape;53698;p30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9" name="Google Shape;53699;p30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0" name="Google Shape;53700;p30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1" name="Google Shape;53701;p30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2" name="Google Shape;53702;p30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3" name="Google Shape;53703;p30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4" name="Google Shape;53704;p30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5" name="Google Shape;53705;p30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6" name="Google Shape;53706;p30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7" name="Google Shape;53707;p30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8" name="Google Shape;53708;p30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9" name="Google Shape;53709;p30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0" name="Google Shape;53710;p30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1" name="Google Shape;53711;p30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2" name="Google Shape;53712;p30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3" name="Google Shape;53713;p30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4" name="Google Shape;53714;p30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5" name="Google Shape;53715;p30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6" name="Google Shape;53716;p30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7" name="Google Shape;53717;p30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8" name="Google Shape;53718;p30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9" name="Google Shape;53719;p30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0" name="Google Shape;53720;p30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1" name="Google Shape;53721;p30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2" name="Google Shape;53722;p30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3" name="Google Shape;53723;p30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4" name="Google Shape;53724;p30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5" name="Google Shape;53725;p30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6" name="Google Shape;53726;p30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7" name="Google Shape;53727;p30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8" name="Google Shape;53728;p30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9" name="Google Shape;53729;p30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0" name="Google Shape;53730;p30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1" name="Google Shape;53731;p30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2" name="Google Shape;53732;p30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3" name="Google Shape;53733;p30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4" name="Google Shape;53734;p30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5" name="Google Shape;53735;p30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6" name="Google Shape;53736;p30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7" name="Google Shape;53737;p30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8" name="Google Shape;53738;p30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9" name="Google Shape;53739;p30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0" name="Google Shape;53740;p30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1" name="Google Shape;53741;p30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2" name="Google Shape;53742;p30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3" name="Google Shape;53743;p30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4" name="Google Shape;53744;p30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5" name="Google Shape;53745;p30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6" name="Google Shape;53746;p30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7" name="Google Shape;53747;p30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8" name="Google Shape;53748;p30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9" name="Google Shape;53749;p30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0" name="Google Shape;53750;p30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1" name="Google Shape;53751;p30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2" name="Google Shape;53752;p30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3" name="Google Shape;53753;p30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4" name="Google Shape;53754;p30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5" name="Google Shape;53755;p30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6" name="Google Shape;53756;p30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7" name="Google Shape;53757;p30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8" name="Google Shape;53758;p30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9" name="Google Shape;53759;p30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0" name="Google Shape;53760;p30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1" name="Google Shape;53761;p30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2" name="Google Shape;53762;p30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3" name="Google Shape;53763;p30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4" name="Google Shape;53764;p30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5" name="Google Shape;53765;p30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6" name="Google Shape;53766;p30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7" name="Google Shape;53767;p30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8" name="Google Shape;53768;p30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9" name="Google Shape;53769;p30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0" name="Google Shape;53770;p30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1" name="Google Shape;53771;p30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2" name="Google Shape;53772;p30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3" name="Google Shape;53773;p30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4" name="Google Shape;53774;p30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5" name="Google Shape;53775;p30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6" name="Google Shape;53776;p30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7" name="Google Shape;53777;p30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8" name="Google Shape;53778;p30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9" name="Google Shape;53779;p30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0" name="Google Shape;53780;p30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1" name="Google Shape;53781;p30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2" name="Google Shape;53782;p30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3" name="Google Shape;53783;p30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4" name="Google Shape;53784;p30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5" name="Google Shape;53785;p30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6" name="Google Shape;53786;p30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7" name="Google Shape;53787;p30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8" name="Google Shape;53788;p30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9" name="Google Shape;53789;p30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0" name="Google Shape;53790;p30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1" name="Google Shape;53791;p30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2" name="Google Shape;53792;p30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3" name="Google Shape;53793;p30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4" name="Google Shape;53794;p30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5" name="Google Shape;53795;p30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6" name="Google Shape;53796;p30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7" name="Google Shape;53797;p30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8" name="Google Shape;53798;p30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9" name="Google Shape;53799;p30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0" name="Google Shape;53800;p30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1" name="Google Shape;53801;p30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2" name="Google Shape;53802;p30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3" name="Google Shape;53803;p30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4" name="Google Shape;53804;p30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5" name="Google Shape;53805;p30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6" name="Google Shape;53806;p30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7" name="Google Shape;53807;p30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8" name="Google Shape;53808;p30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9" name="Google Shape;53809;p30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0" name="Google Shape;53810;p30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1" name="Google Shape;53811;p30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2" name="Google Shape;53812;p30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3" name="Google Shape;53813;p30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4" name="Google Shape;53814;p30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5" name="Google Shape;53815;p30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6" name="Google Shape;53816;p30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7" name="Google Shape;53817;p30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8" name="Google Shape;53818;p30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9" name="Google Shape;53819;p30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20" name="Google Shape;53820;p30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21" name="Google Shape;53821;p30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22" name="Google Shape;53822;p30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23" name="Google Shape;53823;p30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24" name="Google Shape;53824;p30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25" name="Google Shape;53825;p30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26" name="Google Shape;53826;p30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27" name="Google Shape;53827;p30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28" name="Google Shape;53828;p30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29" name="Google Shape;53829;p30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30" name="Google Shape;53830;p30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31" name="Google Shape;53831;p30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32" name="Google Shape;53832;p30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33" name="Google Shape;53833;p30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34" name="Google Shape;53834;p30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35" name="Google Shape;53835;p30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36" name="Google Shape;53836;p30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37" name="Google Shape;53837;p30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38" name="Google Shape;53838;p30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39" name="Google Shape;53839;p30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40" name="Google Shape;53840;p30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41" name="Google Shape;53841;p30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42" name="Google Shape;53842;p30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43" name="Google Shape;53843;p30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44" name="Google Shape;53844;p30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45" name="Google Shape;53845;p30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46" name="Google Shape;53846;p30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47" name="Google Shape;53847;p30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48" name="Google Shape;53848;p30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49" name="Google Shape;53849;p30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0" name="Google Shape;53850;p30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1" name="Google Shape;53851;p30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2" name="Google Shape;53852;p30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3" name="Google Shape;53853;p30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4" name="Google Shape;53854;p30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5" name="Google Shape;53855;p30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6" name="Google Shape;53856;p30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7" name="Google Shape;53857;p30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8" name="Google Shape;53858;p30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9" name="Google Shape;53859;p30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0" name="Google Shape;53860;p30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1" name="Google Shape;53861;p30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2" name="Google Shape;53862;p30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3" name="Google Shape;53863;p30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4" name="Google Shape;53864;p30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5" name="Google Shape;53865;p30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6" name="Google Shape;53866;p30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7" name="Google Shape;53867;p30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8" name="Google Shape;53868;p30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9" name="Google Shape;53869;p30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0" name="Google Shape;53870;p30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1" name="Google Shape;53871;p30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2" name="Google Shape;53872;p30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3" name="Google Shape;53873;p30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4" name="Google Shape;53874;p30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5" name="Google Shape;53875;p30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6" name="Google Shape;53876;p30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7" name="Google Shape;53877;p30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8" name="Google Shape;53878;p30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9" name="Google Shape;53879;p30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80" name="Google Shape;53880;p30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81" name="Google Shape;53881;p30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82" name="Google Shape;53882;p30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83" name="Google Shape;53883;p30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84" name="Google Shape;53884;p30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85" name="Google Shape;53885;p30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86" name="Google Shape;53886;p30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87" name="Google Shape;53887;p30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88" name="Google Shape;53888;p30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89" name="Google Shape;53889;p30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90" name="Google Shape;53890;p30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91" name="Google Shape;53891;p30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92" name="Google Shape;53892;p30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93" name="Google Shape;53893;p30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94" name="Google Shape;53894;p30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95" name="Google Shape;53895;p30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96" name="Google Shape;53896;p30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97" name="Google Shape;53897;p30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98" name="Google Shape;53898;p30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99" name="Google Shape;53899;p30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00" name="Google Shape;53900;p30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01" name="Google Shape;53901;p30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02" name="Google Shape;53902;p30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03" name="Google Shape;53903;p30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04" name="Google Shape;53904;p30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05" name="Google Shape;53905;p30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06" name="Google Shape;53906;p30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07" name="Google Shape;53907;p30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08" name="Google Shape;53908;p30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09" name="Google Shape;53909;p30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0" name="Google Shape;53910;p30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1" name="Google Shape;53911;p30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2" name="Google Shape;53912;p30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3" name="Google Shape;53913;p30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4" name="Google Shape;53914;p30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5" name="Google Shape;53915;p30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6" name="Google Shape;53916;p30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7" name="Google Shape;53917;p30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8" name="Google Shape;53918;p30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9" name="Google Shape;53919;p30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0" name="Google Shape;53920;p30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1" name="Google Shape;53921;p30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2" name="Google Shape;53922;p30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3" name="Google Shape;53923;p30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4" name="Google Shape;53924;p30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5" name="Google Shape;53925;p30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6" name="Google Shape;53926;p30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7" name="Google Shape;53927;p30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8" name="Google Shape;53928;p30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9" name="Google Shape;53929;p30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0" name="Google Shape;53930;p30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1" name="Google Shape;53931;p30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2" name="Google Shape;53932;p30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3" name="Google Shape;53933;p30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4" name="Google Shape;53934;p30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5" name="Google Shape;53935;p30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6" name="Google Shape;53936;p30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7" name="Google Shape;53937;p30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8" name="Google Shape;53938;p30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9" name="Google Shape;53939;p30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0" name="Google Shape;53940;p30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1" name="Google Shape;53941;p30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2" name="Google Shape;53942;p30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3" name="Google Shape;53943;p30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4" name="Google Shape;53944;p30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5" name="Google Shape;53945;p30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6" name="Google Shape;53946;p30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7" name="Google Shape;53947;p30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8" name="Google Shape;53948;p30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9" name="Google Shape;53949;p30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50" name="Google Shape;53950;p30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51" name="Google Shape;53951;p30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52" name="Google Shape;53952;p30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53" name="Google Shape;53953;p30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54" name="Google Shape;53954;p30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55" name="Google Shape;53955;p30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56" name="Google Shape;53956;p30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57" name="Google Shape;53957;p30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58" name="Google Shape;53958;p30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59" name="Google Shape;53959;p30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0" name="Google Shape;53960;p30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1" name="Google Shape;53961;p30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2" name="Google Shape;53962;p30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3" name="Google Shape;53963;p30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4" name="Google Shape;53964;p30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5" name="Google Shape;53965;p30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6" name="Google Shape;53966;p30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7" name="Google Shape;53967;p30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8" name="Google Shape;53968;p30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9" name="Google Shape;53969;p30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0" name="Google Shape;53970;p30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1" name="Google Shape;53971;p30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2" name="Google Shape;53972;p30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3" name="Google Shape;53973;p30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4" name="Google Shape;53974;p30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5" name="Google Shape;53975;p30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6" name="Google Shape;53976;p30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7" name="Google Shape;53977;p30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8" name="Google Shape;53978;p30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9" name="Google Shape;53979;p30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0" name="Google Shape;53980;p30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1" name="Google Shape;53981;p30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2" name="Google Shape;53982;p30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3" name="Google Shape;53983;p30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4" name="Google Shape;53984;p30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5" name="Google Shape;53985;p30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6" name="Google Shape;53986;p30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7" name="Google Shape;53987;p30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8" name="Google Shape;53988;p30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9" name="Google Shape;53989;p30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0" name="Google Shape;53990;p30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1" name="Google Shape;53991;p30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2" name="Google Shape;53992;p30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3" name="Google Shape;53993;p30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4" name="Google Shape;53994;p30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5" name="Google Shape;53995;p30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6" name="Google Shape;53996;p30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7" name="Google Shape;53997;p30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8" name="Google Shape;53998;p30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9" name="Google Shape;53999;p30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0" name="Google Shape;54000;p30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1" name="Google Shape;54001;p30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2" name="Google Shape;54002;p30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3" name="Google Shape;54003;p30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4" name="Google Shape;54004;p30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5" name="Google Shape;54005;p30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6" name="Google Shape;54006;p30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7" name="Google Shape;54007;p30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8" name="Google Shape;54008;p30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9" name="Google Shape;54009;p30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10" name="Google Shape;54010;p30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11" name="Google Shape;54011;p30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12" name="Google Shape;54012;p30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13" name="Google Shape;54013;p30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14" name="Google Shape;54014;p30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15" name="Google Shape;54015;p30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16" name="Google Shape;54016;p30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17" name="Google Shape;54017;p30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18" name="Google Shape;54018;p30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19" name="Google Shape;54019;p30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20" name="Google Shape;54020;p30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21" name="Google Shape;54021;p30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22" name="Google Shape;54022;p30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23" name="Google Shape;54023;p30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24" name="Google Shape;54024;p30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25" name="Google Shape;54025;p30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26" name="Google Shape;54026;p30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27" name="Google Shape;54027;p30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28" name="Google Shape;54028;p30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29" name="Google Shape;54029;p30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30" name="Google Shape;54030;p30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31" name="Google Shape;54031;p30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32" name="Google Shape;54032;p30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33" name="Google Shape;54033;p30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34" name="Google Shape;54034;p30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35" name="Google Shape;54035;p30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36" name="Google Shape;54036;p30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37" name="Google Shape;54037;p30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38" name="Google Shape;54038;p30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39" name="Google Shape;54039;p30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40" name="Google Shape;54040;p30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41" name="Google Shape;54041;p30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42" name="Google Shape;54042;p30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43" name="Google Shape;54043;p30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44" name="Google Shape;54044;p30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45" name="Google Shape;54045;p30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46" name="Google Shape;54046;p30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47" name="Google Shape;54047;p30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48" name="Google Shape;54048;p30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49" name="Google Shape;54049;p30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50" name="Google Shape;54050;p30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51" name="Google Shape;54051;p30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52" name="Google Shape;54052;p30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53" name="Google Shape;54053;p30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54" name="Google Shape;54054;p30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55" name="Google Shape;54055;p30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56" name="Google Shape;54056;p30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57" name="Google Shape;54057;p30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58" name="Google Shape;54058;p30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59" name="Google Shape;54059;p30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0" name="Google Shape;54060;p30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1" name="Google Shape;54061;p30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2" name="Google Shape;54062;p30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3" name="Google Shape;54063;p30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4" name="Google Shape;54064;p30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5" name="Google Shape;54065;p30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6" name="Google Shape;54066;p30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7" name="Google Shape;54067;p30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8" name="Google Shape;54068;p30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9" name="Google Shape;54069;p30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0" name="Google Shape;54070;p30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1" name="Google Shape;54071;p30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2" name="Google Shape;54072;p30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3" name="Google Shape;54073;p30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4" name="Google Shape;54074;p30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5" name="Google Shape;54075;p30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6" name="Google Shape;54076;p30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7" name="Google Shape;54077;p30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8" name="Google Shape;54078;p30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9" name="Google Shape;54079;p30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80" name="Google Shape;54080;p30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81" name="Google Shape;54081;p30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82" name="Google Shape;54082;p30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83" name="Google Shape;54083;p30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84" name="Google Shape;54084;p30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85" name="Google Shape;54085;p30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86" name="Google Shape;54086;p30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87" name="Google Shape;54087;p30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88" name="Google Shape;54088;p30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89" name="Google Shape;54089;p30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90" name="Google Shape;54090;p30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91" name="Google Shape;54091;p30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92" name="Google Shape;54092;p30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93" name="Google Shape;54093;p30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94" name="Google Shape;54094;p30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95" name="Google Shape;54095;p30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96" name="Google Shape;54096;p30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97" name="Google Shape;54097;p30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98" name="Google Shape;54098;p30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99" name="Google Shape;54099;p30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00" name="Google Shape;54100;p30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01" name="Google Shape;54101;p30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54102" name="Google Shape;54102;p30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rot="655859">
            <a:off x="7834199" y="2601001"/>
            <a:ext cx="2439575" cy="2847301"/>
          </a:xfrm>
          <a:prstGeom prst="rect">
            <a:avLst/>
          </a:prstGeom>
          <a:noFill/>
          <a:ln>
            <a:noFill/>
          </a:ln>
        </p:spPr>
      </p:pic>
      <p:pic>
        <p:nvPicPr>
          <p:cNvPr id="54103" name="Google Shape;54103;p3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737252" y="4058575"/>
            <a:ext cx="705676" cy="694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54104" name="Google Shape;54104;p30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75401" y="3242685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54105" name="Google Shape;54105;p30"/>
          <p:cNvSpPr/>
          <p:nvPr/>
        </p:nvSpPr>
        <p:spPr>
          <a:xfrm>
            <a:off x="7283500" y="3629900"/>
            <a:ext cx="1022298" cy="1551740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4106" name="Google Shape;54106;p30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rot="5400000">
            <a:off x="-1473100" y="-87937"/>
            <a:ext cx="3006625" cy="2609848"/>
          </a:xfrm>
          <a:prstGeom prst="rect">
            <a:avLst/>
          </a:prstGeom>
          <a:noFill/>
          <a:ln>
            <a:noFill/>
          </a:ln>
        </p:spPr>
      </p:pic>
      <p:sp>
        <p:nvSpPr>
          <p:cNvPr id="54107" name="Google Shape;54107;p30"/>
          <p:cNvSpPr/>
          <p:nvPr/>
        </p:nvSpPr>
        <p:spPr>
          <a:xfrm rot="-9290513">
            <a:off x="1049861" y="41302"/>
            <a:ext cx="675822" cy="1832198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4011" name="Shape 4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12" name="Google Shape;4012;p4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4013" name="Google Shape;4013;p4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014" name="Google Shape;4014;p4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4015" name="Google Shape;4015;p4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" name="Google Shape;4016;p4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" name="Google Shape;4017;p4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" name="Google Shape;4018;p4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" name="Google Shape;4019;p4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" name="Google Shape;4020;p4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" name="Google Shape;4021;p4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" name="Google Shape;4022;p4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" name="Google Shape;4023;p4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" name="Google Shape;4024;p4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4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4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" name="Google Shape;4027;p4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" name="Google Shape;4028;p4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" name="Google Shape;4029;p4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" name="Google Shape;4030;p4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4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4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4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4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" name="Google Shape;4035;p4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" name="Google Shape;4036;p4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" name="Google Shape;4037;p4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" name="Google Shape;4038;p4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4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4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" name="Google Shape;4041;p4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" name="Google Shape;4042;p4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4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4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4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4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" name="Google Shape;4047;p4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" name="Google Shape;4048;p4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4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4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" name="Google Shape;4051;p4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" name="Google Shape;4052;p4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" name="Google Shape;4053;p4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4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4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4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" name="Google Shape;4057;p4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" name="Google Shape;4058;p4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4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4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4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" name="Google Shape;4062;p4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" name="Google Shape;4063;p4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4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" name="Google Shape;4065;p4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" name="Google Shape;4066;p4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4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4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4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" name="Google Shape;4070;p4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" name="Google Shape;4071;p4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" name="Google Shape;4072;p4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" name="Google Shape;4073;p4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" name="Google Shape;4074;p4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" name="Google Shape;4075;p4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" name="Google Shape;4076;p4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" name="Google Shape;4077;p4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" name="Google Shape;4078;p4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" name="Google Shape;4079;p4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" name="Google Shape;4080;p4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" name="Google Shape;4081;p4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" name="Google Shape;4082;p4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" name="Google Shape;4083;p4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" name="Google Shape;4084;p4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" name="Google Shape;4085;p4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" name="Google Shape;4086;p4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" name="Google Shape;4087;p4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" name="Google Shape;4088;p4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" name="Google Shape;4089;p4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" name="Google Shape;4090;p4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" name="Google Shape;4091;p4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" name="Google Shape;4092;p4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" name="Google Shape;4093;p4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" name="Google Shape;4094;p4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" name="Google Shape;4095;p4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" name="Google Shape;4096;p4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" name="Google Shape;4097;p4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" name="Google Shape;4098;p4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" name="Google Shape;4099;p4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" name="Google Shape;4100;p4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" name="Google Shape;4101;p4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" name="Google Shape;4102;p4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" name="Google Shape;4103;p4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" name="Google Shape;4104;p4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" name="Google Shape;4105;p4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" name="Google Shape;4106;p4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" name="Google Shape;4107;p4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" name="Google Shape;4108;p4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" name="Google Shape;4109;p4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" name="Google Shape;4110;p4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" name="Google Shape;4111;p4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" name="Google Shape;4112;p4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" name="Google Shape;4113;p4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" name="Google Shape;4114;p4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" name="Google Shape;4115;p4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" name="Google Shape;4116;p4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" name="Google Shape;4117;p4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" name="Google Shape;4118;p4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" name="Google Shape;4119;p4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" name="Google Shape;4120;p4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" name="Google Shape;4121;p4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" name="Google Shape;4122;p4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" name="Google Shape;4123;p4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" name="Google Shape;4124;p4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" name="Google Shape;4125;p4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" name="Google Shape;4126;p4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" name="Google Shape;4127;p4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" name="Google Shape;4128;p4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" name="Google Shape;4129;p4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" name="Google Shape;4130;p4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" name="Google Shape;4131;p4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" name="Google Shape;4132;p4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" name="Google Shape;4133;p4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" name="Google Shape;4134;p4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" name="Google Shape;4135;p4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" name="Google Shape;4136;p4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" name="Google Shape;4137;p4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" name="Google Shape;4138;p4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" name="Google Shape;4139;p4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" name="Google Shape;4140;p4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" name="Google Shape;4141;p4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" name="Google Shape;4142;p4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" name="Google Shape;4143;p4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" name="Google Shape;4144;p4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" name="Google Shape;4145;p4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" name="Google Shape;4146;p4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" name="Google Shape;4147;p4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" name="Google Shape;4148;p4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" name="Google Shape;4149;p4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" name="Google Shape;4150;p4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" name="Google Shape;4151;p4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" name="Google Shape;4152;p4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" name="Google Shape;4153;p4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" name="Google Shape;4154;p4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" name="Google Shape;4155;p4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" name="Google Shape;4156;p4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" name="Google Shape;4157;p4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" name="Google Shape;4158;p4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" name="Google Shape;4159;p4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" name="Google Shape;4160;p4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" name="Google Shape;4161;p4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" name="Google Shape;4162;p4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" name="Google Shape;4163;p4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" name="Google Shape;4164;p4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" name="Google Shape;4165;p4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" name="Google Shape;4166;p4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" name="Google Shape;4167;p4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" name="Google Shape;4168;p4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" name="Google Shape;4169;p4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" name="Google Shape;4170;p4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" name="Google Shape;4171;p4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" name="Google Shape;4172;p4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" name="Google Shape;4173;p4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" name="Google Shape;4174;p4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" name="Google Shape;4175;p4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" name="Google Shape;4176;p4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" name="Google Shape;4177;p4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" name="Google Shape;4178;p4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" name="Google Shape;4179;p4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" name="Google Shape;4180;p4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" name="Google Shape;4181;p4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" name="Google Shape;4182;p4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" name="Google Shape;4183;p4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" name="Google Shape;4184;p4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" name="Google Shape;4185;p4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" name="Google Shape;4186;p4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" name="Google Shape;4187;p4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" name="Google Shape;4188;p4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" name="Google Shape;4189;p4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" name="Google Shape;4190;p4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" name="Google Shape;4191;p4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" name="Google Shape;4192;p4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" name="Google Shape;4193;p4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" name="Google Shape;4194;p4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" name="Google Shape;4195;p4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" name="Google Shape;4196;p4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" name="Google Shape;4197;p4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" name="Google Shape;4198;p4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" name="Google Shape;4199;p4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" name="Google Shape;4200;p4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" name="Google Shape;4201;p4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" name="Google Shape;4202;p4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" name="Google Shape;4203;p4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" name="Google Shape;4204;p4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" name="Google Shape;4205;p4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" name="Google Shape;4206;p4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" name="Google Shape;4207;p4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" name="Google Shape;4208;p4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" name="Google Shape;4209;p4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" name="Google Shape;4210;p4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" name="Google Shape;4211;p4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" name="Google Shape;4212;p4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" name="Google Shape;4213;p4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" name="Google Shape;4214;p4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" name="Google Shape;4215;p4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" name="Google Shape;4216;p4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" name="Google Shape;4217;p4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" name="Google Shape;4218;p4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" name="Google Shape;4219;p4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" name="Google Shape;4220;p4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" name="Google Shape;4221;p4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" name="Google Shape;4222;p4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" name="Google Shape;4223;p4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" name="Google Shape;4224;p4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" name="Google Shape;4225;p4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" name="Google Shape;4226;p4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" name="Google Shape;4227;p4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" name="Google Shape;4228;p4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" name="Google Shape;4229;p4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" name="Google Shape;4230;p4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" name="Google Shape;4231;p4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" name="Google Shape;4232;p4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" name="Google Shape;4233;p4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" name="Google Shape;4234;p4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" name="Google Shape;4235;p4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" name="Google Shape;4236;p4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" name="Google Shape;4237;p4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" name="Google Shape;4238;p4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" name="Google Shape;4239;p4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" name="Google Shape;4240;p4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" name="Google Shape;4241;p4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" name="Google Shape;4242;p4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" name="Google Shape;4243;p4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" name="Google Shape;4244;p4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" name="Google Shape;4245;p4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" name="Google Shape;4246;p4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" name="Google Shape;4247;p4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" name="Google Shape;4248;p4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" name="Google Shape;4249;p4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" name="Google Shape;4250;p4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" name="Google Shape;4251;p4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" name="Google Shape;4252;p4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" name="Google Shape;4253;p4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" name="Google Shape;4254;p4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" name="Google Shape;4255;p4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" name="Google Shape;4256;p4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" name="Google Shape;4257;p4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" name="Google Shape;4258;p4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" name="Google Shape;4259;p4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" name="Google Shape;4260;p4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" name="Google Shape;4261;p4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" name="Google Shape;4262;p4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" name="Google Shape;4263;p4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" name="Google Shape;4264;p4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" name="Google Shape;4265;p4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" name="Google Shape;4266;p4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" name="Google Shape;4267;p4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" name="Google Shape;4268;p4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" name="Google Shape;4269;p4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" name="Google Shape;4270;p4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4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" name="Google Shape;4272;p4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4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4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" name="Google Shape;4275;p4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" name="Google Shape;4276;p4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" name="Google Shape;4277;p4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4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4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4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4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4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4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4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" name="Google Shape;4285;p4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" name="Google Shape;4286;p4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" name="Google Shape;4287;p4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" name="Google Shape;4288;p4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" name="Google Shape;4289;p4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" name="Google Shape;4290;p4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" name="Google Shape;4291;p4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" name="Google Shape;4292;p4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" name="Google Shape;4293;p4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" name="Google Shape;4294;p4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" name="Google Shape;4295;p4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" name="Google Shape;4296;p4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" name="Google Shape;4297;p4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" name="Google Shape;4298;p4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" name="Google Shape;4299;p4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" name="Google Shape;4300;p4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" name="Google Shape;4301;p4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" name="Google Shape;4302;p4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" name="Google Shape;4303;p4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" name="Google Shape;4304;p4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" name="Google Shape;4305;p4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" name="Google Shape;4306;p4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" name="Google Shape;4307;p4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" name="Google Shape;4308;p4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" name="Google Shape;4309;p4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" name="Google Shape;4310;p4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" name="Google Shape;4311;p4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" name="Google Shape;4312;p4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" name="Google Shape;4313;p4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" name="Google Shape;4314;p4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" name="Google Shape;4315;p4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" name="Google Shape;4316;p4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" name="Google Shape;4317;p4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" name="Google Shape;4318;p4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" name="Google Shape;4319;p4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" name="Google Shape;4320;p4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" name="Google Shape;4321;p4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" name="Google Shape;4322;p4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" name="Google Shape;4323;p4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" name="Google Shape;4324;p4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" name="Google Shape;4325;p4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" name="Google Shape;4326;p4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" name="Google Shape;4327;p4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" name="Google Shape;4328;p4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" name="Google Shape;4329;p4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" name="Google Shape;4330;p4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" name="Google Shape;4331;p4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" name="Google Shape;4332;p4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" name="Google Shape;4333;p4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" name="Google Shape;4334;p4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" name="Google Shape;4335;p4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" name="Google Shape;4336;p4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" name="Google Shape;4337;p4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" name="Google Shape;4338;p4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" name="Google Shape;4339;p4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" name="Google Shape;4340;p4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" name="Google Shape;4341;p4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" name="Google Shape;4342;p4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" name="Google Shape;4343;p4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" name="Google Shape;4344;p4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" name="Google Shape;4345;p4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" name="Google Shape;4346;p4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" name="Google Shape;4347;p4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" name="Google Shape;4348;p4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" name="Google Shape;4349;p4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" name="Google Shape;4350;p4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" name="Google Shape;4351;p4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" name="Google Shape;4352;p4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" name="Google Shape;4353;p4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" name="Google Shape;4354;p4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" name="Google Shape;4355;p4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" name="Google Shape;4356;p4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" name="Google Shape;4357;p4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" name="Google Shape;4358;p4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" name="Google Shape;4359;p4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" name="Google Shape;4360;p4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" name="Google Shape;4361;p4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" name="Google Shape;4362;p4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" name="Google Shape;4363;p4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" name="Google Shape;4364;p4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" name="Google Shape;4365;p4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" name="Google Shape;4366;p4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" name="Google Shape;4367;p4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" name="Google Shape;4368;p4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" name="Google Shape;4369;p4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" name="Google Shape;4370;p4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" name="Google Shape;4371;p4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" name="Google Shape;4372;p4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" name="Google Shape;4373;p4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" name="Google Shape;4374;p4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" name="Google Shape;4375;p4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" name="Google Shape;4376;p4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" name="Google Shape;4377;p4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" name="Google Shape;4378;p4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" name="Google Shape;4379;p4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" name="Google Shape;4380;p4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" name="Google Shape;4381;p4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" name="Google Shape;4382;p4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" name="Google Shape;4383;p4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" name="Google Shape;4384;p4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" name="Google Shape;4385;p4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" name="Google Shape;4386;p4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" name="Google Shape;4387;p4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" name="Google Shape;4388;p4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" name="Google Shape;4389;p4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" name="Google Shape;4390;p4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" name="Google Shape;4391;p4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" name="Google Shape;4392;p4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" name="Google Shape;4393;p4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" name="Google Shape;4394;p4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" name="Google Shape;4395;p4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" name="Google Shape;4396;p4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" name="Google Shape;4397;p4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" name="Google Shape;4398;p4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" name="Google Shape;4399;p4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" name="Google Shape;4400;p4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" name="Google Shape;4401;p4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" name="Google Shape;4402;p4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" name="Google Shape;4403;p4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" name="Google Shape;4404;p4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" name="Google Shape;4405;p4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" name="Google Shape;4406;p4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" name="Google Shape;4407;p4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" name="Google Shape;4408;p4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" name="Google Shape;4409;p4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" name="Google Shape;4410;p4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" name="Google Shape;4411;p4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" name="Google Shape;4412;p4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" name="Google Shape;4413;p4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" name="Google Shape;4414;p4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" name="Google Shape;4415;p4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" name="Google Shape;4416;p4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" name="Google Shape;4417;p4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" name="Google Shape;4418;p4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" name="Google Shape;4419;p4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" name="Google Shape;4420;p4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" name="Google Shape;4421;p4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" name="Google Shape;4422;p4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" name="Google Shape;4423;p4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" name="Google Shape;4424;p4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" name="Google Shape;4425;p4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" name="Google Shape;4426;p4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" name="Google Shape;4427;p4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" name="Google Shape;4428;p4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" name="Google Shape;4429;p4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4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4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" name="Google Shape;4432;p4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" name="Google Shape;4433;p4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" name="Google Shape;4434;p4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" name="Google Shape;4435;p4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" name="Google Shape;4436;p4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" name="Google Shape;4437;p4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" name="Google Shape;4438;p4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" name="Google Shape;4439;p4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" name="Google Shape;4440;p4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" name="Google Shape;4441;p4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" name="Google Shape;4442;p4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" name="Google Shape;4443;p4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" name="Google Shape;4444;p4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" name="Google Shape;4445;p4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" name="Google Shape;4446;p4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" name="Google Shape;4447;p4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" name="Google Shape;4448;p4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" name="Google Shape;4449;p4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" name="Google Shape;4450;p4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" name="Google Shape;4451;p4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" name="Google Shape;4452;p4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" name="Google Shape;4453;p4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" name="Google Shape;4454;p4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" name="Google Shape;4455;p4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" name="Google Shape;4456;p4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" name="Google Shape;4457;p4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" name="Google Shape;4458;p4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" name="Google Shape;4459;p4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" name="Google Shape;4460;p4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" name="Google Shape;4461;p4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" name="Google Shape;4462;p4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" name="Google Shape;4463;p4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" name="Google Shape;4464;p4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" name="Google Shape;4465;p4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" name="Google Shape;4466;p4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" name="Google Shape;4467;p4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" name="Google Shape;4468;p4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" name="Google Shape;4469;p4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" name="Google Shape;4470;p4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" name="Google Shape;4471;p4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" name="Google Shape;4472;p4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" name="Google Shape;4473;p4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" name="Google Shape;4474;p4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" name="Google Shape;4475;p4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" name="Google Shape;4476;p4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" name="Google Shape;4477;p4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" name="Google Shape;4478;p4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" name="Google Shape;4479;p4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" name="Google Shape;4480;p4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" name="Google Shape;4481;p4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" name="Google Shape;4482;p4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" name="Google Shape;4483;p4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" name="Google Shape;4484;p4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" name="Google Shape;4485;p4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" name="Google Shape;4486;p4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" name="Google Shape;4487;p4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" name="Google Shape;4488;p4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" name="Google Shape;4489;p4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" name="Google Shape;4490;p4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" name="Google Shape;4491;p4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" name="Google Shape;4492;p4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" name="Google Shape;4493;p4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" name="Google Shape;4494;p4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" name="Google Shape;4495;p4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" name="Google Shape;4496;p4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" name="Google Shape;4497;p4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" name="Google Shape;4498;p4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" name="Google Shape;4499;p4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" name="Google Shape;4500;p4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" name="Google Shape;4501;p4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" name="Google Shape;4502;p4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" name="Google Shape;4503;p4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" name="Google Shape;4504;p4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" name="Google Shape;4505;p4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" name="Google Shape;4506;p4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" name="Google Shape;4507;p4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" name="Google Shape;4508;p4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" name="Google Shape;4509;p4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" name="Google Shape;4510;p4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" name="Google Shape;4511;p4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" name="Google Shape;4512;p4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" name="Google Shape;4513;p4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" name="Google Shape;4514;p4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" name="Google Shape;4515;p4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" name="Google Shape;4516;p4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" name="Google Shape;4517;p4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" name="Google Shape;4518;p4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" name="Google Shape;4519;p4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" name="Google Shape;4520;p4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" name="Google Shape;4521;p4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" name="Google Shape;4522;p4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" name="Google Shape;4523;p4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" name="Google Shape;4524;p4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" name="Google Shape;4525;p4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" name="Google Shape;4526;p4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" name="Google Shape;4527;p4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" name="Google Shape;4528;p4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" name="Google Shape;4529;p4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" name="Google Shape;4530;p4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" name="Google Shape;4531;p4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" name="Google Shape;4532;p4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" name="Google Shape;4533;p4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" name="Google Shape;4534;p4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" name="Google Shape;4535;p4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" name="Google Shape;4536;p4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" name="Google Shape;4537;p4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" name="Google Shape;4538;p4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" name="Google Shape;4539;p4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" name="Google Shape;4540;p4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" name="Google Shape;4541;p4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" name="Google Shape;4542;p4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" name="Google Shape;4543;p4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" name="Google Shape;4544;p4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" name="Google Shape;4545;p4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" name="Google Shape;4546;p4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" name="Google Shape;4547;p4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" name="Google Shape;4548;p4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" name="Google Shape;4549;p4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" name="Google Shape;4550;p4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" name="Google Shape;4551;p4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" name="Google Shape;4552;p4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" name="Google Shape;4553;p4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" name="Google Shape;4554;p4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" name="Google Shape;4555;p4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" name="Google Shape;4556;p4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" name="Google Shape;4557;p4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" name="Google Shape;4558;p4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" name="Google Shape;4559;p4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" name="Google Shape;4560;p4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" name="Google Shape;4561;p4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" name="Google Shape;4562;p4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" name="Google Shape;4563;p4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" name="Google Shape;4564;p4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" name="Google Shape;4565;p4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" name="Google Shape;4566;p4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" name="Google Shape;4567;p4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" name="Google Shape;4568;p4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" name="Google Shape;4569;p4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" name="Google Shape;4570;p4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" name="Google Shape;4571;p4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" name="Google Shape;4572;p4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" name="Google Shape;4573;p4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" name="Google Shape;4574;p4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" name="Google Shape;4575;p4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" name="Google Shape;4576;p4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" name="Google Shape;4577;p4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" name="Google Shape;4578;p4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" name="Google Shape;4579;p4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" name="Google Shape;4580;p4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" name="Google Shape;4581;p4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" name="Google Shape;4582;p4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" name="Google Shape;4583;p4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" name="Google Shape;4584;p4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" name="Google Shape;4585;p4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" name="Google Shape;4586;p4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" name="Google Shape;4587;p4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" name="Google Shape;4588;p4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9" name="Google Shape;4589;p4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0" name="Google Shape;4590;p4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1" name="Google Shape;4591;p4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2" name="Google Shape;4592;p4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3" name="Google Shape;4593;p4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4" name="Google Shape;4594;p4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5" name="Google Shape;4595;p4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6" name="Google Shape;4596;p4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7" name="Google Shape;4597;p4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8" name="Google Shape;4598;p4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9" name="Google Shape;4599;p4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0" name="Google Shape;4600;p4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1" name="Google Shape;4601;p4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2" name="Google Shape;4602;p4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3" name="Google Shape;4603;p4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4" name="Google Shape;4604;p4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5" name="Google Shape;4605;p4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6" name="Google Shape;4606;p4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7" name="Google Shape;4607;p4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8" name="Google Shape;4608;p4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9" name="Google Shape;4609;p4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0" name="Google Shape;4610;p4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1" name="Google Shape;4611;p4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2" name="Google Shape;4612;p4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3" name="Google Shape;4613;p4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4" name="Google Shape;4614;p4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5" name="Google Shape;4615;p4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6" name="Google Shape;4616;p4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7" name="Google Shape;4617;p4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8" name="Google Shape;4618;p4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9" name="Google Shape;4619;p4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0" name="Google Shape;4620;p4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1" name="Google Shape;4621;p4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2" name="Google Shape;4622;p4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3" name="Google Shape;4623;p4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4" name="Google Shape;4624;p4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5" name="Google Shape;4625;p4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6" name="Google Shape;4626;p4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7" name="Google Shape;4627;p4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8" name="Google Shape;4628;p4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9" name="Google Shape;4629;p4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0" name="Google Shape;4630;p4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1" name="Google Shape;4631;p4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2" name="Google Shape;4632;p4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" name="Google Shape;4633;p4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" name="Google Shape;4634;p4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" name="Google Shape;4635;p4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" name="Google Shape;4636;p4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" name="Google Shape;4637;p4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8" name="Google Shape;4638;p4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9" name="Google Shape;4639;p4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0" name="Google Shape;4640;p4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" name="Google Shape;4641;p4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" name="Google Shape;4642;p4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" name="Google Shape;4643;p4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" name="Google Shape;4644;p4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" name="Google Shape;4645;p4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" name="Google Shape;4646;p4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" name="Google Shape;4647;p4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" name="Google Shape;4648;p4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" name="Google Shape;4649;p4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" name="Google Shape;4650;p4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" name="Google Shape;4651;p4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" name="Google Shape;4652;p4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" name="Google Shape;4653;p4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" name="Google Shape;4654;p4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" name="Google Shape;4655;p4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" name="Google Shape;4656;p4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" name="Google Shape;4657;p4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" name="Google Shape;4658;p4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" name="Google Shape;4659;p4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" name="Google Shape;4660;p4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" name="Google Shape;4661;p4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" name="Google Shape;4662;p4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" name="Google Shape;4663;p4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" name="Google Shape;4664;p4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5" name="Google Shape;4665;p4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6" name="Google Shape;4666;p4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" name="Google Shape;4667;p4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" name="Google Shape;4668;p4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" name="Google Shape;4669;p4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" name="Google Shape;4670;p4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" name="Google Shape;4671;p4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" name="Google Shape;4672;p4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" name="Google Shape;4673;p4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" name="Google Shape;4674;p4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" name="Google Shape;4675;p4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" name="Google Shape;4676;p4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" name="Google Shape;4677;p4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" name="Google Shape;4678;p4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" name="Google Shape;4679;p4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" name="Google Shape;4680;p4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" name="Google Shape;4681;p4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" name="Google Shape;4682;p4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" name="Google Shape;4683;p4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" name="Google Shape;4684;p4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" name="Google Shape;4685;p4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" name="Google Shape;4686;p4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" name="Google Shape;4687;p4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" name="Google Shape;4688;p4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" name="Google Shape;4689;p4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" name="Google Shape;4690;p4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" name="Google Shape;4691;p4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2" name="Google Shape;4692;p4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3" name="Google Shape;4693;p4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4" name="Google Shape;4694;p4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5" name="Google Shape;4695;p4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6" name="Google Shape;4696;p4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7" name="Google Shape;4697;p4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8" name="Google Shape;4698;p4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9" name="Google Shape;4699;p4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0" name="Google Shape;4700;p4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1" name="Google Shape;4701;p4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2" name="Google Shape;4702;p4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3" name="Google Shape;4703;p4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4" name="Google Shape;4704;p4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5" name="Google Shape;4705;p4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6" name="Google Shape;4706;p4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7" name="Google Shape;4707;p4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8" name="Google Shape;4708;p4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9" name="Google Shape;4709;p4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0" name="Google Shape;4710;p4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1" name="Google Shape;4711;p4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2" name="Google Shape;4712;p4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3" name="Google Shape;4713;p4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4" name="Google Shape;4714;p4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5" name="Google Shape;4715;p4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6" name="Google Shape;4716;p4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7" name="Google Shape;4717;p4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8" name="Google Shape;4718;p4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9" name="Google Shape;4719;p4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0" name="Google Shape;4720;p4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1" name="Google Shape;4721;p4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2" name="Google Shape;4722;p4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3" name="Google Shape;4723;p4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4" name="Google Shape;4724;p4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5" name="Google Shape;4725;p4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6" name="Google Shape;4726;p4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7" name="Google Shape;4727;p4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8" name="Google Shape;4728;p4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9" name="Google Shape;4729;p4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0" name="Google Shape;4730;p4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1" name="Google Shape;4731;p4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2" name="Google Shape;4732;p4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3" name="Google Shape;4733;p4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4" name="Google Shape;4734;p4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5" name="Google Shape;4735;p4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6" name="Google Shape;4736;p4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7" name="Google Shape;4737;p4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8" name="Google Shape;4738;p4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9" name="Google Shape;4739;p4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0" name="Google Shape;4740;p4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1" name="Google Shape;4741;p4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2" name="Google Shape;4742;p4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3" name="Google Shape;4743;p4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4" name="Google Shape;4744;p4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5" name="Google Shape;4745;p4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6" name="Google Shape;4746;p4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7" name="Google Shape;4747;p4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8" name="Google Shape;4748;p4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49" name="Google Shape;4749;p4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0" name="Google Shape;4750;p4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1" name="Google Shape;4751;p4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2" name="Google Shape;4752;p4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3" name="Google Shape;4753;p4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4" name="Google Shape;4754;p4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5" name="Google Shape;4755;p4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6" name="Google Shape;4756;p4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7" name="Google Shape;4757;p4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8" name="Google Shape;4758;p4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9" name="Google Shape;4759;p4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0" name="Google Shape;4760;p4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1" name="Google Shape;4761;p4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2" name="Google Shape;4762;p4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3" name="Google Shape;4763;p4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4" name="Google Shape;4764;p4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5" name="Google Shape;4765;p4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6" name="Google Shape;4766;p4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7" name="Google Shape;4767;p4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8" name="Google Shape;4768;p4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9" name="Google Shape;4769;p4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0" name="Google Shape;4770;p4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1" name="Google Shape;4771;p4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2" name="Google Shape;4772;p4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3" name="Google Shape;4773;p4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4" name="Google Shape;4774;p4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5" name="Google Shape;4775;p4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6" name="Google Shape;4776;p4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7" name="Google Shape;4777;p4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8" name="Google Shape;4778;p4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9" name="Google Shape;4779;p4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0" name="Google Shape;4780;p4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1" name="Google Shape;4781;p4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2" name="Google Shape;4782;p4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3" name="Google Shape;4783;p4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4" name="Google Shape;4784;p4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5" name="Google Shape;4785;p4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6" name="Google Shape;4786;p4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7" name="Google Shape;4787;p4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8" name="Google Shape;4788;p4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9" name="Google Shape;4789;p4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0" name="Google Shape;4790;p4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1" name="Google Shape;4791;p4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2" name="Google Shape;4792;p4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3" name="Google Shape;4793;p4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" name="Google Shape;4794;p4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" name="Google Shape;4795;p4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" name="Google Shape;4796;p4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" name="Google Shape;4797;p4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" name="Google Shape;4798;p4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" name="Google Shape;4799;p4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" name="Google Shape;4800;p4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" name="Google Shape;4801;p4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" name="Google Shape;4802;p4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" name="Google Shape;4803;p4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" name="Google Shape;4804;p4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" name="Google Shape;4805;p4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" name="Google Shape;4806;p4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" name="Google Shape;4807;p4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8" name="Google Shape;4808;p4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9" name="Google Shape;4809;p4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0" name="Google Shape;4810;p4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" name="Google Shape;4811;p4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" name="Google Shape;4812;p4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" name="Google Shape;4813;p4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" name="Google Shape;4814;p4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" name="Google Shape;4815;p4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" name="Google Shape;4816;p4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" name="Google Shape;4817;p4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" name="Google Shape;4818;p4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9" name="Google Shape;4819;p4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0" name="Google Shape;4820;p4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1" name="Google Shape;4821;p4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2" name="Google Shape;4822;p4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3" name="Google Shape;4823;p4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4" name="Google Shape;4824;p4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5" name="Google Shape;4825;p4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" name="Google Shape;4826;p4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" name="Google Shape;4827;p4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" name="Google Shape;4828;p4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" name="Google Shape;4829;p4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" name="Google Shape;4830;p4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" name="Google Shape;4831;p4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" name="Google Shape;4832;p4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" name="Google Shape;4833;p4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" name="Google Shape;4834;p4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" name="Google Shape;4835;p4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" name="Google Shape;4836;p4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" name="Google Shape;4837;p4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" name="Google Shape;4838;p4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" name="Google Shape;4839;p4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" name="Google Shape;4840;p4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" name="Google Shape;4841;p4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" name="Google Shape;4842;p4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" name="Google Shape;4843;p4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" name="Google Shape;4844;p4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" name="Google Shape;4845;p4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" name="Google Shape;4846;p4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" name="Google Shape;4847;p4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" name="Google Shape;4848;p4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" name="Google Shape;4849;p4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" name="Google Shape;4850;p4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1" name="Google Shape;4851;p4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2" name="Google Shape;4852;p4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3" name="Google Shape;4853;p4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" name="Google Shape;4854;p4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" name="Google Shape;4855;p4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" name="Google Shape;4856;p4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" name="Google Shape;4857;p4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" name="Google Shape;4858;p4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" name="Google Shape;4859;p4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" name="Google Shape;4860;p4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" name="Google Shape;4861;p4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" name="Google Shape;4862;p4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" name="Google Shape;4863;p4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" name="Google Shape;4864;p4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" name="Google Shape;4865;p4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" name="Google Shape;4866;p4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" name="Google Shape;4867;p4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" name="Google Shape;4868;p4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" name="Google Shape;4869;p4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" name="Google Shape;4870;p4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" name="Google Shape;4871;p4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" name="Google Shape;4872;p4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" name="Google Shape;4873;p4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" name="Google Shape;4874;p4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" name="Google Shape;4875;p4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" name="Google Shape;4876;p4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" name="Google Shape;4877;p4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" name="Google Shape;4878;p4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9" name="Google Shape;4879;p4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0" name="Google Shape;4880;p4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1" name="Google Shape;4881;p4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2" name="Google Shape;4882;p4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3" name="Google Shape;4883;p4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4" name="Google Shape;4884;p4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5" name="Google Shape;4885;p4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6" name="Google Shape;4886;p4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7" name="Google Shape;4887;p4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8" name="Google Shape;4888;p4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9" name="Google Shape;4889;p4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0" name="Google Shape;4890;p4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1" name="Google Shape;4891;p4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2" name="Google Shape;4892;p4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3" name="Google Shape;4893;p4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4" name="Google Shape;4894;p4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5" name="Google Shape;4895;p4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6" name="Google Shape;4896;p4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7" name="Google Shape;4897;p4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8" name="Google Shape;4898;p4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9" name="Google Shape;4899;p4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0" name="Google Shape;4900;p4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1" name="Google Shape;4901;p4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2" name="Google Shape;4902;p4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3" name="Google Shape;4903;p4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4" name="Google Shape;4904;p4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5" name="Google Shape;4905;p4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6" name="Google Shape;4906;p4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7" name="Google Shape;4907;p4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8" name="Google Shape;4908;p4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9" name="Google Shape;4909;p4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0" name="Google Shape;4910;p4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1" name="Google Shape;4911;p4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2" name="Google Shape;4912;p4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3" name="Google Shape;4913;p4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4" name="Google Shape;4914;p4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5" name="Google Shape;4915;p4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6" name="Google Shape;4916;p4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7" name="Google Shape;4917;p4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8" name="Google Shape;4918;p4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9" name="Google Shape;4919;p4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0" name="Google Shape;4920;p4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1" name="Google Shape;4921;p4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2" name="Google Shape;4922;p4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3" name="Google Shape;4923;p4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4" name="Google Shape;4924;p4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5" name="Google Shape;4925;p4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6" name="Google Shape;4926;p4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7" name="Google Shape;4927;p4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8" name="Google Shape;4928;p4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9" name="Google Shape;4929;p4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0" name="Google Shape;4930;p4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1" name="Google Shape;4931;p4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2" name="Google Shape;4932;p4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3" name="Google Shape;4933;p4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4" name="Google Shape;4934;p4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5" name="Google Shape;4935;p4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6" name="Google Shape;4936;p4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7" name="Google Shape;4937;p4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8" name="Google Shape;4938;p4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9" name="Google Shape;4939;p4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0" name="Google Shape;4940;p4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1" name="Google Shape;4941;p4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2" name="Google Shape;4942;p4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3" name="Google Shape;4943;p4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4" name="Google Shape;4944;p4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5" name="Google Shape;4945;p4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6" name="Google Shape;4946;p4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7" name="Google Shape;4947;p4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8" name="Google Shape;4948;p4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9" name="Google Shape;4949;p4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0" name="Google Shape;4950;p4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1" name="Google Shape;4951;p4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2" name="Google Shape;4952;p4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3" name="Google Shape;4953;p4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4" name="Google Shape;4954;p4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5" name="Google Shape;4955;p4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6" name="Google Shape;4956;p4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7" name="Google Shape;4957;p4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8" name="Google Shape;4958;p4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9" name="Google Shape;4959;p4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0" name="Google Shape;4960;p4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1" name="Google Shape;4961;p4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2" name="Google Shape;4962;p4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3" name="Google Shape;4963;p4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4" name="Google Shape;4964;p4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5" name="Google Shape;4965;p4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6" name="Google Shape;4966;p4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7" name="Google Shape;4967;p4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8" name="Google Shape;4968;p4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9" name="Google Shape;4969;p4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0" name="Google Shape;4970;p4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1" name="Google Shape;4971;p4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2" name="Google Shape;4972;p4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3" name="Google Shape;4973;p4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4" name="Google Shape;4974;p4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5" name="Google Shape;4975;p4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6" name="Google Shape;4976;p4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7" name="Google Shape;4977;p4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8" name="Google Shape;4978;p4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9" name="Google Shape;4979;p4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0" name="Google Shape;4980;p4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1" name="Google Shape;4981;p4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2" name="Google Shape;4982;p4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3" name="Google Shape;4983;p4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4" name="Google Shape;4984;p4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5" name="Google Shape;4985;p4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6" name="Google Shape;4986;p4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7" name="Google Shape;4987;p4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8" name="Google Shape;4988;p4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9" name="Google Shape;4989;p4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0" name="Google Shape;4990;p4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1" name="Google Shape;4991;p4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2" name="Google Shape;4992;p4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3" name="Google Shape;4993;p4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4" name="Google Shape;4994;p4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5" name="Google Shape;4995;p4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6" name="Google Shape;4996;p4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7" name="Google Shape;4997;p4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8" name="Google Shape;4998;p4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9" name="Google Shape;4999;p4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0" name="Google Shape;5000;p4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1" name="Google Shape;5001;p4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2" name="Google Shape;5002;p4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3" name="Google Shape;5003;p4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4" name="Google Shape;5004;p4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5" name="Google Shape;5005;p4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6" name="Google Shape;5006;p4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7" name="Google Shape;5007;p4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8" name="Google Shape;5008;p4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9" name="Google Shape;5009;p4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0" name="Google Shape;5010;p4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1" name="Google Shape;5011;p4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2" name="Google Shape;5012;p4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3" name="Google Shape;5013;p4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4" name="Google Shape;5014;p4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5" name="Google Shape;5015;p4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6" name="Google Shape;5016;p4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7" name="Google Shape;5017;p4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8" name="Google Shape;5018;p4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9" name="Google Shape;5019;p4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0" name="Google Shape;5020;p4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1" name="Google Shape;5021;p4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2" name="Google Shape;5022;p4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3" name="Google Shape;5023;p4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4" name="Google Shape;5024;p4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5" name="Google Shape;5025;p4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6" name="Google Shape;5026;p4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7" name="Google Shape;5027;p4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8" name="Google Shape;5028;p4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29" name="Google Shape;5029;p4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0" name="Google Shape;5030;p4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1" name="Google Shape;5031;p4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2" name="Google Shape;5032;p4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3" name="Google Shape;5033;p4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4" name="Google Shape;5034;p4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5" name="Google Shape;5035;p4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6" name="Google Shape;5036;p4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7" name="Google Shape;5037;p4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8" name="Google Shape;5038;p4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39" name="Google Shape;5039;p4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0" name="Google Shape;5040;p4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1" name="Google Shape;5041;p4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2" name="Google Shape;5042;p4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3" name="Google Shape;5043;p4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4" name="Google Shape;5044;p4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5" name="Google Shape;5045;p4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6" name="Google Shape;5046;p4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7" name="Google Shape;5047;p4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8" name="Google Shape;5048;p4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9" name="Google Shape;5049;p4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0" name="Google Shape;5050;p4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1" name="Google Shape;5051;p4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2" name="Google Shape;5052;p4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3" name="Google Shape;5053;p4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4" name="Google Shape;5054;p4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5" name="Google Shape;5055;p4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6" name="Google Shape;5056;p4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7" name="Google Shape;5057;p4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8" name="Google Shape;5058;p4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9" name="Google Shape;5059;p4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0" name="Google Shape;5060;p4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1" name="Google Shape;5061;p4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2" name="Google Shape;5062;p4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" name="Google Shape;5063;p4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4" name="Google Shape;5064;p4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5" name="Google Shape;5065;p4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6" name="Google Shape;5066;p4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7" name="Google Shape;5067;p4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8" name="Google Shape;5068;p4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9" name="Google Shape;5069;p4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0" name="Google Shape;5070;p4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1" name="Google Shape;5071;p4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2" name="Google Shape;5072;p4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3" name="Google Shape;5073;p4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4" name="Google Shape;5074;p4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5" name="Google Shape;5075;p4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" name="Google Shape;5076;p4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" name="Google Shape;5077;p4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8" name="Google Shape;5078;p4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9" name="Google Shape;5079;p4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0" name="Google Shape;5080;p4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1" name="Google Shape;5081;p4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2" name="Google Shape;5082;p4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3" name="Google Shape;5083;p4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4" name="Google Shape;5084;p4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5" name="Google Shape;5085;p4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6" name="Google Shape;5086;p4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7" name="Google Shape;5087;p4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8" name="Google Shape;5088;p4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9" name="Google Shape;5089;p4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0" name="Google Shape;5090;p4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" name="Google Shape;5091;p4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" name="Google Shape;5092;p4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3" name="Google Shape;5093;p4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4" name="Google Shape;5094;p4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5" name="Google Shape;5095;p4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6" name="Google Shape;5096;p4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7" name="Google Shape;5097;p4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" name="Google Shape;5098;p4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9" name="Google Shape;5099;p4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0" name="Google Shape;5100;p4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" name="Google Shape;5101;p4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" name="Google Shape;5102;p4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" name="Google Shape;5103;p4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" name="Google Shape;5104;p4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" name="Google Shape;5105;p4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" name="Google Shape;5106;p4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" name="Google Shape;5107;p4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8" name="Google Shape;5108;p4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9" name="Google Shape;5109;p4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" name="Google Shape;5110;p4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1" name="Google Shape;5111;p4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2" name="Google Shape;5112;p4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3" name="Google Shape;5113;p4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4" name="Google Shape;5114;p4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5" name="Google Shape;5115;p4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6" name="Google Shape;5116;p4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7" name="Google Shape;5117;p4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8" name="Google Shape;5118;p4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9" name="Google Shape;5119;p4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0" name="Google Shape;5120;p4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1" name="Google Shape;5121;p4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2" name="Google Shape;5122;p4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3" name="Google Shape;5123;p4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4" name="Google Shape;5124;p4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5" name="Google Shape;5125;p4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6" name="Google Shape;5126;p4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7" name="Google Shape;5127;p4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8" name="Google Shape;5128;p4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29" name="Google Shape;5129;p4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0" name="Google Shape;5130;p4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1" name="Google Shape;5131;p4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2" name="Google Shape;5132;p4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3" name="Google Shape;5133;p4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4" name="Google Shape;5134;p4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5" name="Google Shape;5135;p4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6" name="Google Shape;5136;p4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7" name="Google Shape;5137;p4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8" name="Google Shape;5138;p4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39" name="Google Shape;5139;p4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0" name="Google Shape;5140;p4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1" name="Google Shape;5141;p4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2" name="Google Shape;5142;p4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3" name="Google Shape;5143;p4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4" name="Google Shape;5144;p4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5" name="Google Shape;5145;p4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6" name="Google Shape;5146;p4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7" name="Google Shape;5147;p4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8" name="Google Shape;5148;p4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49" name="Google Shape;5149;p4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0" name="Google Shape;5150;p4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1" name="Google Shape;5151;p4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2" name="Google Shape;5152;p4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3" name="Google Shape;5153;p4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4" name="Google Shape;5154;p4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5" name="Google Shape;5155;p4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6" name="Google Shape;5156;p4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7" name="Google Shape;5157;p4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8" name="Google Shape;5158;p4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59" name="Google Shape;5159;p4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0" name="Google Shape;5160;p4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1" name="Google Shape;5161;p4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2" name="Google Shape;5162;p4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3" name="Google Shape;5163;p4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4" name="Google Shape;5164;p4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5" name="Google Shape;5165;p4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6" name="Google Shape;5166;p4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7" name="Google Shape;5167;p4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8" name="Google Shape;5168;p4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69" name="Google Shape;5169;p4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0" name="Google Shape;5170;p4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1" name="Google Shape;5171;p4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2" name="Google Shape;5172;p4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3" name="Google Shape;5173;p4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4" name="Google Shape;5174;p4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5" name="Google Shape;5175;p4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6" name="Google Shape;5176;p4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7" name="Google Shape;5177;p4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8" name="Google Shape;5178;p4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79" name="Google Shape;5179;p4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0" name="Google Shape;5180;p4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1" name="Google Shape;5181;p4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2" name="Google Shape;5182;p4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3" name="Google Shape;5183;p4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4" name="Google Shape;5184;p4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5" name="Google Shape;5185;p4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6" name="Google Shape;5186;p4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7" name="Google Shape;5187;p4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8" name="Google Shape;5188;p4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89" name="Google Shape;5189;p4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0" name="Google Shape;5190;p4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1" name="Google Shape;5191;p4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2" name="Google Shape;5192;p4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3" name="Google Shape;5193;p4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4" name="Google Shape;5194;p4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5" name="Google Shape;5195;p4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6" name="Google Shape;5196;p4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7" name="Google Shape;5197;p4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8" name="Google Shape;5198;p4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99" name="Google Shape;5199;p4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0" name="Google Shape;5200;p4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1" name="Google Shape;5201;p4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2" name="Google Shape;5202;p4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3" name="Google Shape;5203;p4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4" name="Google Shape;5204;p4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5" name="Google Shape;5205;p4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6" name="Google Shape;5206;p4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7" name="Google Shape;5207;p4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8" name="Google Shape;5208;p4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09" name="Google Shape;5209;p4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0" name="Google Shape;5210;p4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1" name="Google Shape;5211;p4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2" name="Google Shape;5212;p4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3" name="Google Shape;5213;p4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4" name="Google Shape;5214;p4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5" name="Google Shape;5215;p4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" name="Google Shape;5216;p4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7" name="Google Shape;5217;p4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8" name="Google Shape;5218;p4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9" name="Google Shape;5219;p4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0" name="Google Shape;5220;p4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" name="Google Shape;5221;p4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2" name="Google Shape;5222;p4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3" name="Google Shape;5223;p4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" name="Google Shape;5224;p4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" name="Google Shape;5225;p4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" name="Google Shape;5226;p4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" name="Google Shape;5227;p4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" name="Google Shape;5228;p4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9" name="Google Shape;5229;p4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0" name="Google Shape;5230;p4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1" name="Google Shape;5231;p4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2" name="Google Shape;5232;p4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3" name="Google Shape;5233;p4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" name="Google Shape;5234;p4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" name="Google Shape;5235;p4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" name="Google Shape;5236;p4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" name="Google Shape;5237;p4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" name="Google Shape;5238;p4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" name="Google Shape;5239;p4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0" name="Google Shape;5240;p4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1" name="Google Shape;5241;p4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2" name="Google Shape;5242;p4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3" name="Google Shape;5243;p4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4" name="Google Shape;5244;p4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5" name="Google Shape;5245;p4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6" name="Google Shape;5246;p4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7" name="Google Shape;5247;p4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" name="Google Shape;5248;p4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" name="Google Shape;5249;p4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" name="Google Shape;5250;p4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" name="Google Shape;5251;p4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2" name="Google Shape;5252;p4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3" name="Google Shape;5253;p4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4" name="Google Shape;5254;p4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" name="Google Shape;5255;p4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" name="Google Shape;5256;p4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7" name="Google Shape;5257;p4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8" name="Google Shape;5258;p4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9" name="Google Shape;5259;p4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" name="Google Shape;5260;p4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1" name="Google Shape;5261;p4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2" name="Google Shape;5262;p4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3" name="Google Shape;5263;p4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4" name="Google Shape;5264;p4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5" name="Google Shape;5265;p4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6" name="Google Shape;5266;p4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7" name="Google Shape;5267;p4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8" name="Google Shape;5268;p4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9" name="Google Shape;5269;p4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0" name="Google Shape;5270;p4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1" name="Google Shape;5271;p4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2" name="Google Shape;5272;p4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3" name="Google Shape;5273;p4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4" name="Google Shape;5274;p4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5" name="Google Shape;5275;p4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6" name="Google Shape;5276;p4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7" name="Google Shape;5277;p4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8" name="Google Shape;5278;p4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9" name="Google Shape;5279;p4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0" name="Google Shape;5280;p4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" name="Google Shape;5281;p4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2" name="Google Shape;5282;p4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3" name="Google Shape;5283;p4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4" name="Google Shape;5284;p4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5" name="Google Shape;5285;p4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6" name="Google Shape;5286;p4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7" name="Google Shape;5287;p4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8" name="Google Shape;5288;p4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9" name="Google Shape;5289;p4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0" name="Google Shape;5290;p4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1" name="Google Shape;5291;p4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2" name="Google Shape;5292;p4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3" name="Google Shape;5293;p4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4" name="Google Shape;5294;p4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5" name="Google Shape;5295;p4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6" name="Google Shape;5296;p4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7" name="Google Shape;5297;p4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8" name="Google Shape;5298;p4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9" name="Google Shape;5299;p4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0" name="Google Shape;5300;p4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1" name="Google Shape;5301;p4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2" name="Google Shape;5302;p4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3" name="Google Shape;5303;p4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4" name="Google Shape;5304;p4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5" name="Google Shape;5305;p4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6" name="Google Shape;5306;p4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7" name="Google Shape;5307;p4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8" name="Google Shape;5308;p4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9" name="Google Shape;5309;p4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0" name="Google Shape;5310;p4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1" name="Google Shape;5311;p4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2" name="Google Shape;5312;p4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3" name="Google Shape;5313;p4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4" name="Google Shape;5314;p4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5" name="Google Shape;5315;p4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6" name="Google Shape;5316;p4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7" name="Google Shape;5317;p4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8" name="Google Shape;5318;p4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9" name="Google Shape;5319;p4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0" name="Google Shape;5320;p4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1" name="Google Shape;5321;p4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2" name="Google Shape;5322;p4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3" name="Google Shape;5323;p4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4" name="Google Shape;5324;p4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5" name="Google Shape;5325;p4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6" name="Google Shape;5326;p4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7" name="Google Shape;5327;p4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8" name="Google Shape;5328;p4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9" name="Google Shape;5329;p4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0" name="Google Shape;5330;p4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1" name="Google Shape;5331;p4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2" name="Google Shape;5332;p4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3" name="Google Shape;5333;p4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4" name="Google Shape;5334;p4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5" name="Google Shape;5335;p4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6" name="Google Shape;5336;p4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7" name="Google Shape;5337;p4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8" name="Google Shape;5338;p4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9" name="Google Shape;5339;p4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0" name="Google Shape;5340;p4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1" name="Google Shape;5341;p4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2" name="Google Shape;5342;p4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3" name="Google Shape;5343;p4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4" name="Google Shape;5344;p4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5" name="Google Shape;5345;p4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6" name="Google Shape;5346;p4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7" name="Google Shape;5347;p4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8" name="Google Shape;5348;p4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49" name="Google Shape;5349;p4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0" name="Google Shape;5350;p4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1" name="Google Shape;5351;p4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2" name="Google Shape;5352;p4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3" name="Google Shape;5353;p4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4" name="Google Shape;5354;p4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5" name="Google Shape;5355;p4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6" name="Google Shape;5356;p4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7" name="Google Shape;5357;p4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8" name="Google Shape;5358;p4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59" name="Google Shape;5359;p4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0" name="Google Shape;5360;p4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1" name="Google Shape;5361;p4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2" name="Google Shape;5362;p4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3" name="Google Shape;5363;p4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4" name="Google Shape;5364;p4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5" name="Google Shape;5365;p4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6" name="Google Shape;5366;p4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7" name="Google Shape;5367;p4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8" name="Google Shape;5368;p4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69" name="Google Shape;5369;p4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0" name="Google Shape;5370;p4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1" name="Google Shape;5371;p4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2" name="Google Shape;5372;p4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3" name="Google Shape;5373;p4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4" name="Google Shape;5374;p4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5" name="Google Shape;5375;p4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6" name="Google Shape;5376;p4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7" name="Google Shape;5377;p4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8" name="Google Shape;5378;p4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79" name="Google Shape;5379;p4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0" name="Google Shape;5380;p4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1" name="Google Shape;5381;p4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2" name="Google Shape;5382;p4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3" name="Google Shape;5383;p4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4" name="Google Shape;5384;p4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5" name="Google Shape;5385;p4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6" name="Google Shape;5386;p4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7" name="Google Shape;5387;p4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8" name="Google Shape;5388;p4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89" name="Google Shape;5389;p4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0" name="Google Shape;5390;p4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1" name="Google Shape;5391;p4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2" name="Google Shape;5392;p4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3" name="Google Shape;5393;p4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4" name="Google Shape;5394;p4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5" name="Google Shape;5395;p4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6" name="Google Shape;5396;p4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7" name="Google Shape;5397;p4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8" name="Google Shape;5398;p4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99" name="Google Shape;5399;p4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0" name="Google Shape;5400;p4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1" name="Google Shape;5401;p4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2" name="Google Shape;5402;p4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3" name="Google Shape;5403;p4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4" name="Google Shape;5404;p4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5" name="Google Shape;5405;p4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6" name="Google Shape;5406;p4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7" name="Google Shape;5407;p4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8" name="Google Shape;5408;p4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09" name="Google Shape;5409;p4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0" name="Google Shape;5410;p4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1" name="Google Shape;5411;p4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2" name="Google Shape;5412;p4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3" name="Google Shape;5413;p4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4" name="Google Shape;5414;p4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5" name="Google Shape;5415;p4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6" name="Google Shape;5416;p4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7" name="Google Shape;5417;p4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8" name="Google Shape;5418;p4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9" name="Google Shape;5419;p4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0" name="Google Shape;5420;p4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1" name="Google Shape;5421;p4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2" name="Google Shape;5422;p4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3" name="Google Shape;5423;p4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4" name="Google Shape;5424;p4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5" name="Google Shape;5425;p4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6" name="Google Shape;5426;p4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7" name="Google Shape;5427;p4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8" name="Google Shape;5428;p4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9" name="Google Shape;5429;p4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0" name="Google Shape;5430;p4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1" name="Google Shape;5431;p4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2" name="Google Shape;5432;p4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3" name="Google Shape;5433;p4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4" name="Google Shape;5434;p4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5" name="Google Shape;5435;p4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6" name="Google Shape;5436;p4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" name="Google Shape;5437;p4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8" name="Google Shape;5438;p4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" name="Google Shape;5439;p4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" name="Google Shape;5440;p4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1" name="Google Shape;5441;p4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2" name="Google Shape;5442;p4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3" name="Google Shape;5443;p4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" name="Google Shape;5444;p4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5" name="Google Shape;5445;p4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6" name="Google Shape;5446;p4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7" name="Google Shape;5447;p4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8" name="Google Shape;5448;p4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9" name="Google Shape;5449;p4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0" name="Google Shape;5450;p4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1" name="Google Shape;5451;p4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2" name="Google Shape;5452;p4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3" name="Google Shape;5453;p4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4" name="Google Shape;5454;p4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5" name="Google Shape;5455;p4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6" name="Google Shape;5456;p4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7" name="Google Shape;5457;p4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8" name="Google Shape;5458;p4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9" name="Google Shape;5459;p4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0" name="Google Shape;5460;p4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1" name="Google Shape;5461;p4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2" name="Google Shape;5462;p4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3" name="Google Shape;5463;p4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4" name="Google Shape;5464;p4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5" name="Google Shape;5465;p4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6" name="Google Shape;5466;p4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7" name="Google Shape;5467;p4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8" name="Google Shape;5468;p4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9" name="Google Shape;5469;p4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0" name="Google Shape;5470;p4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1" name="Google Shape;5471;p4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2" name="Google Shape;5472;p4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" name="Google Shape;5473;p4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" name="Google Shape;5474;p4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" name="Google Shape;5475;p4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" name="Google Shape;5476;p4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7" name="Google Shape;5477;p4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8" name="Google Shape;5478;p4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9" name="Google Shape;5479;p4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0" name="Google Shape;5480;p4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1" name="Google Shape;5481;p4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2" name="Google Shape;5482;p4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3" name="Google Shape;5483;p4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4" name="Google Shape;5484;p4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5" name="Google Shape;5485;p4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6" name="Google Shape;5486;p4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7" name="Google Shape;5487;p4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8" name="Google Shape;5488;p4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9" name="Google Shape;5489;p4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0" name="Google Shape;5490;p4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1" name="Google Shape;5491;p4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2" name="Google Shape;5492;p4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3" name="Google Shape;5493;p4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4" name="Google Shape;5494;p4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5" name="Google Shape;5495;p4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6" name="Google Shape;5496;p4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7" name="Google Shape;5497;p4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8" name="Google Shape;5498;p4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9" name="Google Shape;5499;p4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0" name="Google Shape;5500;p4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1" name="Google Shape;5501;p4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2" name="Google Shape;5502;p4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3" name="Google Shape;5503;p4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4" name="Google Shape;5504;p4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5" name="Google Shape;5505;p4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6" name="Google Shape;5506;p4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7" name="Google Shape;5507;p4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8" name="Google Shape;5508;p4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9" name="Google Shape;5509;p4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0" name="Google Shape;5510;p4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1" name="Google Shape;5511;p4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2" name="Google Shape;5512;p4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3" name="Google Shape;5513;p4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4" name="Google Shape;5514;p4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5" name="Google Shape;5515;p4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6" name="Google Shape;5516;p4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7" name="Google Shape;5517;p4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8" name="Google Shape;5518;p4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9" name="Google Shape;5519;p4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0" name="Google Shape;5520;p4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1" name="Google Shape;5521;p4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2" name="Google Shape;5522;p4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3" name="Google Shape;5523;p4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4" name="Google Shape;5524;p4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5" name="Google Shape;5525;p4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6" name="Google Shape;5526;p4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7" name="Google Shape;5527;p4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8" name="Google Shape;5528;p4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9" name="Google Shape;5529;p4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0" name="Google Shape;5530;p4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1" name="Google Shape;5531;p4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2" name="Google Shape;5532;p4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3" name="Google Shape;5533;p4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4" name="Google Shape;5534;p4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5" name="Google Shape;5535;p4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6" name="Google Shape;5536;p4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7" name="Google Shape;5537;p4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8" name="Google Shape;5538;p4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9" name="Google Shape;5539;p4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0" name="Google Shape;5540;p4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1" name="Google Shape;5541;p4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2" name="Google Shape;5542;p4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3" name="Google Shape;5543;p4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4" name="Google Shape;5544;p4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5" name="Google Shape;5545;p4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6" name="Google Shape;5546;p4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7" name="Google Shape;5547;p4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8" name="Google Shape;5548;p4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9" name="Google Shape;5549;p4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0" name="Google Shape;5550;p4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1" name="Google Shape;5551;p4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2" name="Google Shape;5552;p4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3" name="Google Shape;5553;p4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4" name="Google Shape;5554;p4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" name="Google Shape;5555;p4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6" name="Google Shape;5556;p4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7" name="Google Shape;5557;p4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8" name="Google Shape;5558;p4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9" name="Google Shape;5559;p4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0" name="Google Shape;5560;p4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1" name="Google Shape;5561;p4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2" name="Google Shape;5562;p4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3" name="Google Shape;5563;p4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4" name="Google Shape;5564;p4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" name="Google Shape;5565;p4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" name="Google Shape;5566;p4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" name="Google Shape;5567;p4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" name="Google Shape;5568;p4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" name="Google Shape;5569;p4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" name="Google Shape;5570;p4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1" name="Google Shape;5571;p4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2" name="Google Shape;5572;p4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3" name="Google Shape;5573;p4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4" name="Google Shape;5574;p4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5" name="Google Shape;5575;p4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6" name="Google Shape;5576;p4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7" name="Google Shape;5577;p4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8" name="Google Shape;5578;p4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9" name="Google Shape;5579;p4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0" name="Google Shape;5580;p4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1" name="Google Shape;5581;p4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2" name="Google Shape;5582;p4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3" name="Google Shape;5583;p4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4" name="Google Shape;5584;p4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5" name="Google Shape;5585;p4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6" name="Google Shape;5586;p4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7" name="Google Shape;5587;p4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8" name="Google Shape;5588;p4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9" name="Google Shape;5589;p4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0" name="Google Shape;5590;p4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1" name="Google Shape;5591;p4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2" name="Google Shape;5592;p4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3" name="Google Shape;5593;p4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4" name="Google Shape;5594;p4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5" name="Google Shape;5595;p4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6" name="Google Shape;5596;p4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7" name="Google Shape;5597;p4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8" name="Google Shape;5598;p4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9" name="Google Shape;5599;p4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0" name="Google Shape;5600;p4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1" name="Google Shape;5601;p4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2" name="Google Shape;5602;p4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3" name="Google Shape;5603;p4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4" name="Google Shape;5604;p4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5" name="Google Shape;5605;p4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6" name="Google Shape;5606;p4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7" name="Google Shape;5607;p4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8" name="Google Shape;5608;p4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9" name="Google Shape;5609;p4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0" name="Google Shape;5610;p4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1" name="Google Shape;5611;p4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2" name="Google Shape;5612;p4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3" name="Google Shape;5613;p4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4" name="Google Shape;5614;p4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5" name="Google Shape;5615;p4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6" name="Google Shape;5616;p4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7" name="Google Shape;5617;p4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8" name="Google Shape;5618;p4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9" name="Google Shape;5619;p4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0" name="Google Shape;5620;p4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1" name="Google Shape;5621;p4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2" name="Google Shape;5622;p4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3" name="Google Shape;5623;p4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4" name="Google Shape;5624;p4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5" name="Google Shape;5625;p4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6" name="Google Shape;5626;p4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7" name="Google Shape;5627;p4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8" name="Google Shape;5628;p4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9" name="Google Shape;5629;p4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0" name="Google Shape;5630;p4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1" name="Google Shape;5631;p4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2" name="Google Shape;5632;p4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3" name="Google Shape;5633;p4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4" name="Google Shape;5634;p4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5" name="Google Shape;5635;p4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6" name="Google Shape;5636;p4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7" name="Google Shape;5637;p4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8" name="Google Shape;5638;p4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9" name="Google Shape;5639;p4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0" name="Google Shape;5640;p4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1" name="Google Shape;5641;p4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2" name="Google Shape;5642;p4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3" name="Google Shape;5643;p4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4" name="Google Shape;5644;p4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5" name="Google Shape;5645;p4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6" name="Google Shape;5646;p4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7" name="Google Shape;5647;p4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8" name="Google Shape;5648;p4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9" name="Google Shape;5649;p4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0" name="Google Shape;5650;p4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1" name="Google Shape;5651;p4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2" name="Google Shape;5652;p4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3" name="Google Shape;5653;p4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4" name="Google Shape;5654;p4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5" name="Google Shape;5655;p4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6" name="Google Shape;5656;p4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7" name="Google Shape;5657;p4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8" name="Google Shape;5658;p4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9" name="Google Shape;5659;p4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0" name="Google Shape;5660;p4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1" name="Google Shape;5661;p4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2" name="Google Shape;5662;p4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3" name="Google Shape;5663;p4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4" name="Google Shape;5664;p4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5" name="Google Shape;5665;p4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6" name="Google Shape;5666;p4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7" name="Google Shape;5667;p4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8" name="Google Shape;5668;p4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9" name="Google Shape;5669;p4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0" name="Google Shape;5670;p4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1" name="Google Shape;5671;p4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2" name="Google Shape;5672;p4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3" name="Google Shape;5673;p4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4" name="Google Shape;5674;p4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5" name="Google Shape;5675;p4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6" name="Google Shape;5676;p4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7" name="Google Shape;5677;p4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8" name="Google Shape;5678;p4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9" name="Google Shape;5679;p4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0" name="Google Shape;5680;p4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1" name="Google Shape;5681;p4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2" name="Google Shape;5682;p4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3" name="Google Shape;5683;p4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4" name="Google Shape;5684;p4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5" name="Google Shape;5685;p4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6" name="Google Shape;5686;p4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" name="Google Shape;5687;p4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8" name="Google Shape;5688;p4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9" name="Google Shape;5689;p4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0" name="Google Shape;5690;p4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1" name="Google Shape;5691;p4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2" name="Google Shape;5692;p4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3" name="Google Shape;5693;p4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4" name="Google Shape;5694;p4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5" name="Google Shape;5695;p4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6" name="Google Shape;5696;p4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7" name="Google Shape;5697;p4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8" name="Google Shape;5698;p4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9" name="Google Shape;5699;p4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0" name="Google Shape;5700;p4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1" name="Google Shape;5701;p4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" name="Google Shape;5702;p4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3" name="Google Shape;5703;p4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4" name="Google Shape;5704;p4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5" name="Google Shape;5705;p4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6" name="Google Shape;5706;p4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7" name="Google Shape;5707;p4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8" name="Google Shape;5708;p4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9" name="Google Shape;5709;p4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0" name="Google Shape;5710;p4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1" name="Google Shape;5711;p4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2" name="Google Shape;5712;p4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3" name="Google Shape;5713;p4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4" name="Google Shape;5714;p4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5" name="Google Shape;5715;p4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6" name="Google Shape;5716;p4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7" name="Google Shape;5717;p4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8" name="Google Shape;5718;p4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9" name="Google Shape;5719;p4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0" name="Google Shape;5720;p4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1" name="Google Shape;5721;p4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2" name="Google Shape;5722;p4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3" name="Google Shape;5723;p4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4" name="Google Shape;5724;p4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5" name="Google Shape;5725;p4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6" name="Google Shape;5726;p4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7" name="Google Shape;5727;p4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8" name="Google Shape;5728;p4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9" name="Google Shape;5729;p4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0" name="Google Shape;5730;p4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1" name="Google Shape;5731;p4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2" name="Google Shape;5732;p4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3" name="Google Shape;5733;p4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4" name="Google Shape;5734;p4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5" name="Google Shape;5735;p4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6" name="Google Shape;5736;p4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7" name="Google Shape;5737;p4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8" name="Google Shape;5738;p4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9" name="Google Shape;5739;p4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0" name="Google Shape;5740;p4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1" name="Google Shape;5741;p4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2" name="Google Shape;5742;p4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3" name="Google Shape;5743;p4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4" name="Google Shape;5744;p4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5" name="Google Shape;5745;p4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6" name="Google Shape;5746;p4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7" name="Google Shape;5747;p4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8" name="Google Shape;5748;p4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9" name="Google Shape;5749;p4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0" name="Google Shape;5750;p4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1" name="Google Shape;5751;p4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2" name="Google Shape;5752;p4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3" name="Google Shape;5753;p4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4" name="Google Shape;5754;p4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5" name="Google Shape;5755;p4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6" name="Google Shape;5756;p4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7" name="Google Shape;5757;p4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8" name="Google Shape;5758;p4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9" name="Google Shape;5759;p4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0" name="Google Shape;5760;p4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1" name="Google Shape;5761;p4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2" name="Google Shape;5762;p4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3" name="Google Shape;5763;p4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4" name="Google Shape;5764;p4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5" name="Google Shape;5765;p4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6" name="Google Shape;5766;p4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7" name="Google Shape;5767;p4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8" name="Google Shape;5768;p4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9" name="Google Shape;5769;p4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0" name="Google Shape;5770;p4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1" name="Google Shape;5771;p4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2" name="Google Shape;5772;p4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3" name="Google Shape;5773;p4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4" name="Google Shape;5774;p4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5" name="Google Shape;5775;p4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6" name="Google Shape;5776;p4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7" name="Google Shape;5777;p4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8" name="Google Shape;5778;p4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9" name="Google Shape;5779;p4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0" name="Google Shape;5780;p4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1" name="Google Shape;5781;p4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2" name="Google Shape;5782;p4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3" name="Google Shape;5783;p4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4" name="Google Shape;5784;p4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5" name="Google Shape;5785;p4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6" name="Google Shape;5786;p4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7" name="Google Shape;5787;p4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8" name="Google Shape;5788;p4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9" name="Google Shape;5789;p4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0" name="Google Shape;5790;p4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1" name="Google Shape;5791;p4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2" name="Google Shape;5792;p4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3" name="Google Shape;5793;p4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4" name="Google Shape;5794;p4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5" name="Google Shape;5795;p4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6" name="Google Shape;5796;p4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7" name="Google Shape;5797;p4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8" name="Google Shape;5798;p4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9" name="Google Shape;5799;p4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0" name="Google Shape;5800;p4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1" name="Google Shape;5801;p4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2" name="Google Shape;5802;p4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3" name="Google Shape;5803;p4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4" name="Google Shape;5804;p4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5" name="Google Shape;5805;p4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6" name="Google Shape;5806;p4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7" name="Google Shape;5807;p4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8" name="Google Shape;5808;p4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9" name="Google Shape;5809;p4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0" name="Google Shape;5810;p4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1" name="Google Shape;5811;p4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2" name="Google Shape;5812;p4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3" name="Google Shape;5813;p4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4" name="Google Shape;5814;p4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5" name="Google Shape;5815;p4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6" name="Google Shape;5816;p4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7" name="Google Shape;5817;p4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8" name="Google Shape;5818;p4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19" name="Google Shape;5819;p4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0" name="Google Shape;5820;p4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1" name="Google Shape;5821;p4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2" name="Google Shape;5822;p4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3" name="Google Shape;5823;p4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4" name="Google Shape;5824;p4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5" name="Google Shape;5825;p4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6" name="Google Shape;5826;p4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7" name="Google Shape;5827;p4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8" name="Google Shape;5828;p4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29" name="Google Shape;5829;p4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0" name="Google Shape;5830;p4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1" name="Google Shape;5831;p4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2" name="Google Shape;5832;p4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3" name="Google Shape;5833;p4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4" name="Google Shape;5834;p4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5" name="Google Shape;5835;p4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6" name="Google Shape;5836;p4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7" name="Google Shape;5837;p4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8" name="Google Shape;5838;p4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39" name="Google Shape;5839;p4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0" name="Google Shape;5840;p4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1" name="Google Shape;5841;p4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2" name="Google Shape;5842;p4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3" name="Google Shape;5843;p4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4" name="Google Shape;5844;p4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5" name="Google Shape;5845;p4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6" name="Google Shape;5846;p4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7" name="Google Shape;5847;p4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8" name="Google Shape;5848;p4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49" name="Google Shape;5849;p4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0" name="Google Shape;5850;p4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1" name="Google Shape;5851;p4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2" name="Google Shape;5852;p4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3" name="Google Shape;5853;p4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4" name="Google Shape;5854;p4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5" name="Google Shape;5855;p4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6" name="Google Shape;5856;p4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7" name="Google Shape;5857;p4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8" name="Google Shape;5858;p4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59" name="Google Shape;5859;p4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0" name="Google Shape;5860;p4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1" name="Google Shape;5861;p4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2" name="Google Shape;5862;p4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3" name="Google Shape;5863;p4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4" name="Google Shape;5864;p4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5" name="Google Shape;5865;p4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6" name="Google Shape;5866;p4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7" name="Google Shape;5867;p4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8" name="Google Shape;5868;p4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69" name="Google Shape;5869;p4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0" name="Google Shape;5870;p4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1" name="Google Shape;5871;p4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2" name="Google Shape;5872;p4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3" name="Google Shape;5873;p4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4" name="Google Shape;5874;p4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5" name="Google Shape;5875;p4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6" name="Google Shape;5876;p4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7" name="Google Shape;5877;p4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8" name="Google Shape;5878;p4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79" name="Google Shape;5879;p4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0" name="Google Shape;5880;p4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1" name="Google Shape;5881;p4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2" name="Google Shape;5882;p4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3" name="Google Shape;5883;p4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4" name="Google Shape;5884;p4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5" name="Google Shape;5885;p4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6" name="Google Shape;5886;p4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7" name="Google Shape;5887;p4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8" name="Google Shape;5888;p4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89" name="Google Shape;5889;p4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0" name="Google Shape;5890;p4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1" name="Google Shape;5891;p4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2" name="Google Shape;5892;p4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3" name="Google Shape;5893;p4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4" name="Google Shape;5894;p4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5" name="Google Shape;5895;p4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6" name="Google Shape;5896;p4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7" name="Google Shape;5897;p4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8" name="Google Shape;5898;p4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99" name="Google Shape;5899;p4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0" name="Google Shape;5900;p4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1" name="Google Shape;5901;p4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2" name="Google Shape;5902;p4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3" name="Google Shape;5903;p4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4" name="Google Shape;5904;p4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5" name="Google Shape;5905;p4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6" name="Google Shape;5906;p4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7" name="Google Shape;5907;p4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8" name="Google Shape;5908;p4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9" name="Google Shape;5909;p4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0" name="Google Shape;5910;p4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1" name="Google Shape;5911;p4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2" name="Google Shape;5912;p4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3" name="Google Shape;5913;p4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4" name="Google Shape;5914;p4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5" name="Google Shape;5915;p4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6" name="Google Shape;5916;p4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7" name="Google Shape;5917;p4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8" name="Google Shape;5918;p4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9" name="Google Shape;5919;p4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0" name="Google Shape;5920;p4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1" name="Google Shape;5921;p4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2" name="Google Shape;5922;p4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3" name="Google Shape;5923;p4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4" name="Google Shape;5924;p4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5" name="Google Shape;5925;p4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6" name="Google Shape;5926;p4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7" name="Google Shape;5927;p4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8" name="Google Shape;5928;p4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9" name="Google Shape;5929;p4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0" name="Google Shape;5930;p4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1" name="Google Shape;5931;p4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2" name="Google Shape;5932;p4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3" name="Google Shape;5933;p4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4" name="Google Shape;5934;p4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5" name="Google Shape;5935;p4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6" name="Google Shape;5936;p4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7" name="Google Shape;5937;p4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8" name="Google Shape;5938;p4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9" name="Google Shape;5939;p4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0" name="Google Shape;5940;p4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1" name="Google Shape;5941;p4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2" name="Google Shape;5942;p4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3" name="Google Shape;5943;p4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4" name="Google Shape;5944;p4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5" name="Google Shape;5945;p4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6" name="Google Shape;5946;p4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7" name="Google Shape;5947;p4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8" name="Google Shape;5948;p4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9" name="Google Shape;5949;p4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0" name="Google Shape;5950;p4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1" name="Google Shape;5951;p4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2" name="Google Shape;5952;p4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3" name="Google Shape;5953;p4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4" name="Google Shape;5954;p4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5" name="Google Shape;5955;p4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6" name="Google Shape;5956;p4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7" name="Google Shape;5957;p4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8" name="Google Shape;5958;p4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9" name="Google Shape;5959;p4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0" name="Google Shape;5960;p4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1" name="Google Shape;5961;p4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2" name="Google Shape;5962;p4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3" name="Google Shape;5963;p4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4" name="Google Shape;5964;p4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5" name="Google Shape;5965;p4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6" name="Google Shape;5966;p4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7" name="Google Shape;5967;p4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8" name="Google Shape;5968;p4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69" name="Google Shape;5969;p4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0" name="Google Shape;5970;p4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1" name="Google Shape;5971;p4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2" name="Google Shape;5972;p4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3" name="Google Shape;5973;p4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4" name="Google Shape;5974;p4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5" name="Google Shape;5975;p4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6" name="Google Shape;5976;p4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7" name="Google Shape;5977;p4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8" name="Google Shape;5978;p4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79" name="Google Shape;5979;p4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0" name="Google Shape;5980;p4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1" name="Google Shape;5981;p4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2" name="Google Shape;5982;p4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3" name="Google Shape;5983;p4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4" name="Google Shape;5984;p4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5" name="Google Shape;5985;p4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6" name="Google Shape;5986;p4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7" name="Google Shape;5987;p4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8" name="Google Shape;5988;p4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89" name="Google Shape;5989;p4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0" name="Google Shape;5990;p4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1" name="Google Shape;5991;p4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2" name="Google Shape;5992;p4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3" name="Google Shape;5993;p4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4" name="Google Shape;5994;p4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5" name="Google Shape;5995;p4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6" name="Google Shape;5996;p4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7" name="Google Shape;5997;p4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8" name="Google Shape;5998;p4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99" name="Google Shape;5999;p4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0" name="Google Shape;6000;p4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1" name="Google Shape;6001;p4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2" name="Google Shape;6002;p4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03" name="Google Shape;6003;p4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004" name="Google Shape;6004;p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>
                <a:solidFill>
                  <a:schemeClr val="lt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>
                <a:solidFill>
                  <a:schemeClr val="lt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>
                <a:solidFill>
                  <a:schemeClr val="lt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>
                <a:solidFill>
                  <a:schemeClr val="lt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>
                <a:solidFill>
                  <a:schemeClr val="lt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>
                <a:solidFill>
                  <a:schemeClr val="lt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>
                <a:solidFill>
                  <a:schemeClr val="lt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None/>
              <a:defRPr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6005" name="Google Shape;6005;p4"/>
          <p:cNvSpPr txBox="1"/>
          <p:nvPr>
            <p:ph idx="1" type="body"/>
          </p:nvPr>
        </p:nvSpPr>
        <p:spPr>
          <a:xfrm>
            <a:off x="720000" y="1069848"/>
            <a:ext cx="7704000" cy="307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AutoNum type="arabicPeriod"/>
              <a:defRPr sz="1250">
                <a:solidFill>
                  <a:schemeClr val="lt1"/>
                </a:solidFill>
              </a:defRPr>
            </a:lvl1pPr>
            <a:lvl2pPr indent="-3048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Condensed Light"/>
              <a:buAutoNum type="alphaLcPeriod"/>
              <a:defRPr>
                <a:solidFill>
                  <a:schemeClr val="lt1"/>
                </a:solidFill>
              </a:defRPr>
            </a:lvl2pPr>
            <a:lvl3pPr indent="-3048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Condensed Light"/>
              <a:buAutoNum type="romanLcPeriod"/>
              <a:defRPr>
                <a:solidFill>
                  <a:schemeClr val="lt1"/>
                </a:solidFill>
              </a:defRPr>
            </a:lvl3pPr>
            <a:lvl4pPr indent="-3048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Condensed Light"/>
              <a:buAutoNum type="arabicPeriod"/>
              <a:defRPr>
                <a:solidFill>
                  <a:schemeClr val="lt1"/>
                </a:solidFill>
              </a:defRPr>
            </a:lvl4pPr>
            <a:lvl5pPr indent="-3048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Condensed Light"/>
              <a:buAutoNum type="alphaLcPeriod"/>
              <a:defRPr>
                <a:solidFill>
                  <a:schemeClr val="lt1"/>
                </a:solidFill>
              </a:defRPr>
            </a:lvl5pPr>
            <a:lvl6pPr indent="-3048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Condensed Light"/>
              <a:buAutoNum type="romanLcPeriod"/>
              <a:defRPr>
                <a:solidFill>
                  <a:schemeClr val="lt1"/>
                </a:solidFill>
              </a:defRPr>
            </a:lvl6pPr>
            <a:lvl7pPr indent="-3048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Condensed Light"/>
              <a:buAutoNum type="arabicPeriod"/>
              <a:defRPr>
                <a:solidFill>
                  <a:schemeClr val="lt1"/>
                </a:solidFill>
              </a:defRPr>
            </a:lvl7pPr>
            <a:lvl8pPr indent="-3048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Condensed Light"/>
              <a:buAutoNum type="alphaLcPeriod"/>
              <a:defRPr>
                <a:solidFill>
                  <a:schemeClr val="lt1"/>
                </a:solidFill>
              </a:defRPr>
            </a:lvl8pPr>
            <a:lvl9pPr indent="-3048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 Condensed Light"/>
              <a:buAutoNum type="romanLcPeriod"/>
              <a:defRPr>
                <a:solidFill>
                  <a:schemeClr val="lt1"/>
                </a:solidFill>
              </a:defRPr>
            </a:lvl9pPr>
          </a:lstStyle>
          <a:p/>
        </p:txBody>
      </p:sp>
      <p:pic>
        <p:nvPicPr>
          <p:cNvPr id="6006" name="Google Shape;6006;p4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rot="1070647">
            <a:off x="-1612926" y="-1094499"/>
            <a:ext cx="2439575" cy="2847301"/>
          </a:xfrm>
          <a:prstGeom prst="rect">
            <a:avLst/>
          </a:prstGeom>
          <a:noFill/>
          <a:ln>
            <a:noFill/>
          </a:ln>
        </p:spPr>
      </p:pic>
      <p:pic>
        <p:nvPicPr>
          <p:cNvPr id="6007" name="Google Shape;6007;p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347102" y="262975"/>
            <a:ext cx="705676" cy="694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6008" name="Google Shape;6008;p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46088" y="4264772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6009" name="Google Shape;6009;p4"/>
          <p:cNvSpPr/>
          <p:nvPr/>
        </p:nvSpPr>
        <p:spPr>
          <a:xfrm rot="8100000">
            <a:off x="-217021" y="949967"/>
            <a:ext cx="1022341" cy="1551767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6010" name="Google Shape;6010;p4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>
            <a:off x="6137375" y="4521864"/>
            <a:ext cx="3006625" cy="2609848"/>
          </a:xfrm>
          <a:prstGeom prst="rect">
            <a:avLst/>
          </a:prstGeom>
          <a:noFill/>
          <a:ln>
            <a:noFill/>
          </a:ln>
        </p:spPr>
      </p:pic>
      <p:sp>
        <p:nvSpPr>
          <p:cNvPr id="6011" name="Google Shape;6011;p4"/>
          <p:cNvSpPr/>
          <p:nvPr/>
        </p:nvSpPr>
        <p:spPr>
          <a:xfrm rot="-5793432">
            <a:off x="6287146" y="3892516"/>
            <a:ext cx="675878" cy="1832352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2" name="Google Shape;6012;p4"/>
          <p:cNvSpPr/>
          <p:nvPr/>
        </p:nvSpPr>
        <p:spPr>
          <a:xfrm>
            <a:off x="1294396" y="4264786"/>
            <a:ext cx="555507" cy="653278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3" name="Google Shape;6013;p4"/>
          <p:cNvSpPr/>
          <p:nvPr/>
        </p:nvSpPr>
        <p:spPr>
          <a:xfrm>
            <a:off x="8430775" y="1069850"/>
            <a:ext cx="417618" cy="491120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BLANK_1_1_1_1_1_1_1_1">
    <p:spTree>
      <p:nvGrpSpPr>
        <p:cNvPr id="54108" name="Shape 54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109" name="Google Shape;54109;p31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54110" name="Google Shape;54110;p31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4111" name="Google Shape;54111;p31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54112" name="Google Shape;54112;p31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13" name="Google Shape;54113;p31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14" name="Google Shape;54114;p31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15" name="Google Shape;54115;p31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16" name="Google Shape;54116;p31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17" name="Google Shape;54117;p31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18" name="Google Shape;54118;p31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19" name="Google Shape;54119;p31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20" name="Google Shape;54120;p31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21" name="Google Shape;54121;p31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22" name="Google Shape;54122;p31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23" name="Google Shape;54123;p31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24" name="Google Shape;54124;p31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25" name="Google Shape;54125;p31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26" name="Google Shape;54126;p31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27" name="Google Shape;54127;p31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28" name="Google Shape;54128;p31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29" name="Google Shape;54129;p31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30" name="Google Shape;54130;p31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31" name="Google Shape;54131;p31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32" name="Google Shape;54132;p31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33" name="Google Shape;54133;p31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34" name="Google Shape;54134;p31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35" name="Google Shape;54135;p31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36" name="Google Shape;54136;p31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37" name="Google Shape;54137;p31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38" name="Google Shape;54138;p31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39" name="Google Shape;54139;p31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40" name="Google Shape;54140;p31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41" name="Google Shape;54141;p31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42" name="Google Shape;54142;p31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43" name="Google Shape;54143;p31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44" name="Google Shape;54144;p31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45" name="Google Shape;54145;p31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46" name="Google Shape;54146;p31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47" name="Google Shape;54147;p31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48" name="Google Shape;54148;p31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49" name="Google Shape;54149;p31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50" name="Google Shape;54150;p31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51" name="Google Shape;54151;p31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52" name="Google Shape;54152;p31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53" name="Google Shape;54153;p31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54" name="Google Shape;54154;p31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55" name="Google Shape;54155;p31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56" name="Google Shape;54156;p31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57" name="Google Shape;54157;p31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58" name="Google Shape;54158;p31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59" name="Google Shape;54159;p31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60" name="Google Shape;54160;p31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61" name="Google Shape;54161;p31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62" name="Google Shape;54162;p31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63" name="Google Shape;54163;p31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64" name="Google Shape;54164;p31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65" name="Google Shape;54165;p31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66" name="Google Shape;54166;p31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67" name="Google Shape;54167;p31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68" name="Google Shape;54168;p31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69" name="Google Shape;54169;p31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70" name="Google Shape;54170;p31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71" name="Google Shape;54171;p31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72" name="Google Shape;54172;p31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73" name="Google Shape;54173;p31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74" name="Google Shape;54174;p31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75" name="Google Shape;54175;p31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76" name="Google Shape;54176;p31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77" name="Google Shape;54177;p31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78" name="Google Shape;54178;p31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79" name="Google Shape;54179;p31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80" name="Google Shape;54180;p31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81" name="Google Shape;54181;p31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82" name="Google Shape;54182;p31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83" name="Google Shape;54183;p31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84" name="Google Shape;54184;p31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85" name="Google Shape;54185;p31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86" name="Google Shape;54186;p31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87" name="Google Shape;54187;p31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88" name="Google Shape;54188;p31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89" name="Google Shape;54189;p31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90" name="Google Shape;54190;p31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91" name="Google Shape;54191;p31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92" name="Google Shape;54192;p31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93" name="Google Shape;54193;p31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94" name="Google Shape;54194;p31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95" name="Google Shape;54195;p31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96" name="Google Shape;54196;p31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97" name="Google Shape;54197;p31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98" name="Google Shape;54198;p31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199" name="Google Shape;54199;p31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00" name="Google Shape;54200;p31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01" name="Google Shape;54201;p31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02" name="Google Shape;54202;p31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03" name="Google Shape;54203;p31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04" name="Google Shape;54204;p31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05" name="Google Shape;54205;p31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06" name="Google Shape;54206;p31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07" name="Google Shape;54207;p31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08" name="Google Shape;54208;p31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09" name="Google Shape;54209;p31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10" name="Google Shape;54210;p31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11" name="Google Shape;54211;p31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12" name="Google Shape;54212;p31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13" name="Google Shape;54213;p31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14" name="Google Shape;54214;p31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15" name="Google Shape;54215;p31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16" name="Google Shape;54216;p31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17" name="Google Shape;54217;p31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18" name="Google Shape;54218;p31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19" name="Google Shape;54219;p31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20" name="Google Shape;54220;p31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21" name="Google Shape;54221;p31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22" name="Google Shape;54222;p31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23" name="Google Shape;54223;p31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24" name="Google Shape;54224;p31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25" name="Google Shape;54225;p31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26" name="Google Shape;54226;p31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27" name="Google Shape;54227;p31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28" name="Google Shape;54228;p31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29" name="Google Shape;54229;p31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30" name="Google Shape;54230;p31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31" name="Google Shape;54231;p31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32" name="Google Shape;54232;p31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33" name="Google Shape;54233;p31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34" name="Google Shape;54234;p31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35" name="Google Shape;54235;p31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36" name="Google Shape;54236;p31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37" name="Google Shape;54237;p31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38" name="Google Shape;54238;p31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39" name="Google Shape;54239;p31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40" name="Google Shape;54240;p31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41" name="Google Shape;54241;p31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42" name="Google Shape;54242;p31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43" name="Google Shape;54243;p31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44" name="Google Shape;54244;p31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45" name="Google Shape;54245;p31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46" name="Google Shape;54246;p31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47" name="Google Shape;54247;p31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48" name="Google Shape;54248;p31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49" name="Google Shape;54249;p31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50" name="Google Shape;54250;p31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51" name="Google Shape;54251;p31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52" name="Google Shape;54252;p31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53" name="Google Shape;54253;p31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54" name="Google Shape;54254;p31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55" name="Google Shape;54255;p31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56" name="Google Shape;54256;p31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57" name="Google Shape;54257;p31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58" name="Google Shape;54258;p31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59" name="Google Shape;54259;p31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60" name="Google Shape;54260;p31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61" name="Google Shape;54261;p31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62" name="Google Shape;54262;p31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63" name="Google Shape;54263;p31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64" name="Google Shape;54264;p31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65" name="Google Shape;54265;p31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66" name="Google Shape;54266;p31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67" name="Google Shape;54267;p31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68" name="Google Shape;54268;p31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69" name="Google Shape;54269;p31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70" name="Google Shape;54270;p31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71" name="Google Shape;54271;p31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72" name="Google Shape;54272;p31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73" name="Google Shape;54273;p31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74" name="Google Shape;54274;p31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75" name="Google Shape;54275;p31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76" name="Google Shape;54276;p31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77" name="Google Shape;54277;p31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78" name="Google Shape;54278;p31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79" name="Google Shape;54279;p31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80" name="Google Shape;54280;p31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81" name="Google Shape;54281;p31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82" name="Google Shape;54282;p31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83" name="Google Shape;54283;p31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84" name="Google Shape;54284;p31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85" name="Google Shape;54285;p31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86" name="Google Shape;54286;p31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87" name="Google Shape;54287;p31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88" name="Google Shape;54288;p31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89" name="Google Shape;54289;p31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90" name="Google Shape;54290;p31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91" name="Google Shape;54291;p31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92" name="Google Shape;54292;p31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93" name="Google Shape;54293;p31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94" name="Google Shape;54294;p31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95" name="Google Shape;54295;p31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96" name="Google Shape;54296;p31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97" name="Google Shape;54297;p31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98" name="Google Shape;54298;p31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299" name="Google Shape;54299;p31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00" name="Google Shape;54300;p31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01" name="Google Shape;54301;p31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02" name="Google Shape;54302;p31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03" name="Google Shape;54303;p31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04" name="Google Shape;54304;p31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05" name="Google Shape;54305;p31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06" name="Google Shape;54306;p31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07" name="Google Shape;54307;p31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08" name="Google Shape;54308;p31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09" name="Google Shape;54309;p31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10" name="Google Shape;54310;p31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11" name="Google Shape;54311;p31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12" name="Google Shape;54312;p31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13" name="Google Shape;54313;p31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14" name="Google Shape;54314;p31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15" name="Google Shape;54315;p31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16" name="Google Shape;54316;p31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17" name="Google Shape;54317;p31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18" name="Google Shape;54318;p31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19" name="Google Shape;54319;p31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20" name="Google Shape;54320;p31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21" name="Google Shape;54321;p31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22" name="Google Shape;54322;p31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23" name="Google Shape;54323;p31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24" name="Google Shape;54324;p31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25" name="Google Shape;54325;p31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26" name="Google Shape;54326;p31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27" name="Google Shape;54327;p31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28" name="Google Shape;54328;p31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29" name="Google Shape;54329;p31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30" name="Google Shape;54330;p31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31" name="Google Shape;54331;p31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32" name="Google Shape;54332;p31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33" name="Google Shape;54333;p31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34" name="Google Shape;54334;p31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35" name="Google Shape;54335;p31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36" name="Google Shape;54336;p31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37" name="Google Shape;54337;p31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38" name="Google Shape;54338;p31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39" name="Google Shape;54339;p31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40" name="Google Shape;54340;p31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41" name="Google Shape;54341;p31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42" name="Google Shape;54342;p31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43" name="Google Shape;54343;p31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44" name="Google Shape;54344;p31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45" name="Google Shape;54345;p31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46" name="Google Shape;54346;p31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47" name="Google Shape;54347;p31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48" name="Google Shape;54348;p31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49" name="Google Shape;54349;p31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50" name="Google Shape;54350;p31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51" name="Google Shape;54351;p31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52" name="Google Shape;54352;p31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53" name="Google Shape;54353;p31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54" name="Google Shape;54354;p31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55" name="Google Shape;54355;p31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56" name="Google Shape;54356;p31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57" name="Google Shape;54357;p31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58" name="Google Shape;54358;p31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59" name="Google Shape;54359;p31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60" name="Google Shape;54360;p31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61" name="Google Shape;54361;p31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62" name="Google Shape;54362;p31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63" name="Google Shape;54363;p31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64" name="Google Shape;54364;p31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65" name="Google Shape;54365;p31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66" name="Google Shape;54366;p31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67" name="Google Shape;54367;p31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68" name="Google Shape;54368;p31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69" name="Google Shape;54369;p31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0" name="Google Shape;54370;p31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1" name="Google Shape;54371;p31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2" name="Google Shape;54372;p31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3" name="Google Shape;54373;p31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4" name="Google Shape;54374;p31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5" name="Google Shape;54375;p31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6" name="Google Shape;54376;p31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7" name="Google Shape;54377;p31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8" name="Google Shape;54378;p31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79" name="Google Shape;54379;p31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80" name="Google Shape;54380;p31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81" name="Google Shape;54381;p31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82" name="Google Shape;54382;p31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83" name="Google Shape;54383;p31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84" name="Google Shape;54384;p31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85" name="Google Shape;54385;p31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86" name="Google Shape;54386;p31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87" name="Google Shape;54387;p31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88" name="Google Shape;54388;p31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89" name="Google Shape;54389;p31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0" name="Google Shape;54390;p31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1" name="Google Shape;54391;p31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2" name="Google Shape;54392;p31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3" name="Google Shape;54393;p31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4" name="Google Shape;54394;p31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5" name="Google Shape;54395;p31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6" name="Google Shape;54396;p31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7" name="Google Shape;54397;p31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8" name="Google Shape;54398;p31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399" name="Google Shape;54399;p31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0" name="Google Shape;54400;p31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1" name="Google Shape;54401;p31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2" name="Google Shape;54402;p31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3" name="Google Shape;54403;p31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4" name="Google Shape;54404;p31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5" name="Google Shape;54405;p31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6" name="Google Shape;54406;p31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7" name="Google Shape;54407;p31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8" name="Google Shape;54408;p31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09" name="Google Shape;54409;p31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10" name="Google Shape;54410;p31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11" name="Google Shape;54411;p31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12" name="Google Shape;54412;p31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13" name="Google Shape;54413;p31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14" name="Google Shape;54414;p31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15" name="Google Shape;54415;p31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16" name="Google Shape;54416;p31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17" name="Google Shape;54417;p31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18" name="Google Shape;54418;p31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19" name="Google Shape;54419;p31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20" name="Google Shape;54420;p31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21" name="Google Shape;54421;p31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22" name="Google Shape;54422;p31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23" name="Google Shape;54423;p31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24" name="Google Shape;54424;p31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25" name="Google Shape;54425;p31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26" name="Google Shape;54426;p31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27" name="Google Shape;54427;p31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28" name="Google Shape;54428;p31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29" name="Google Shape;54429;p31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30" name="Google Shape;54430;p31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31" name="Google Shape;54431;p31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32" name="Google Shape;54432;p31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33" name="Google Shape;54433;p31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34" name="Google Shape;54434;p31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35" name="Google Shape;54435;p31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36" name="Google Shape;54436;p31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37" name="Google Shape;54437;p31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38" name="Google Shape;54438;p31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39" name="Google Shape;54439;p31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0" name="Google Shape;54440;p31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1" name="Google Shape;54441;p31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2" name="Google Shape;54442;p31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3" name="Google Shape;54443;p31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4" name="Google Shape;54444;p31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5" name="Google Shape;54445;p31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6" name="Google Shape;54446;p31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7" name="Google Shape;54447;p31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8" name="Google Shape;54448;p31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49" name="Google Shape;54449;p31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50" name="Google Shape;54450;p31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51" name="Google Shape;54451;p31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52" name="Google Shape;54452;p31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53" name="Google Shape;54453;p31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54" name="Google Shape;54454;p31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55" name="Google Shape;54455;p31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56" name="Google Shape;54456;p31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57" name="Google Shape;54457;p31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58" name="Google Shape;54458;p31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59" name="Google Shape;54459;p31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60" name="Google Shape;54460;p31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61" name="Google Shape;54461;p31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62" name="Google Shape;54462;p31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63" name="Google Shape;54463;p31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64" name="Google Shape;54464;p31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65" name="Google Shape;54465;p31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66" name="Google Shape;54466;p31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67" name="Google Shape;54467;p31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68" name="Google Shape;54468;p31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69" name="Google Shape;54469;p31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70" name="Google Shape;54470;p31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71" name="Google Shape;54471;p31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72" name="Google Shape;54472;p31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73" name="Google Shape;54473;p31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74" name="Google Shape;54474;p31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75" name="Google Shape;54475;p31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76" name="Google Shape;54476;p31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77" name="Google Shape;54477;p31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78" name="Google Shape;54478;p31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79" name="Google Shape;54479;p31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80" name="Google Shape;54480;p31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81" name="Google Shape;54481;p31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82" name="Google Shape;54482;p31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83" name="Google Shape;54483;p31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84" name="Google Shape;54484;p31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85" name="Google Shape;54485;p31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86" name="Google Shape;54486;p31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87" name="Google Shape;54487;p31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88" name="Google Shape;54488;p31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89" name="Google Shape;54489;p31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90" name="Google Shape;54490;p31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91" name="Google Shape;54491;p31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92" name="Google Shape;54492;p31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93" name="Google Shape;54493;p31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94" name="Google Shape;54494;p31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95" name="Google Shape;54495;p31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96" name="Google Shape;54496;p31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97" name="Google Shape;54497;p31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98" name="Google Shape;54498;p31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499" name="Google Shape;54499;p31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00" name="Google Shape;54500;p31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01" name="Google Shape;54501;p31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02" name="Google Shape;54502;p31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03" name="Google Shape;54503;p31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04" name="Google Shape;54504;p31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05" name="Google Shape;54505;p31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06" name="Google Shape;54506;p31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07" name="Google Shape;54507;p31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08" name="Google Shape;54508;p31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09" name="Google Shape;54509;p31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10" name="Google Shape;54510;p31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11" name="Google Shape;54511;p31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12" name="Google Shape;54512;p31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13" name="Google Shape;54513;p31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14" name="Google Shape;54514;p31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15" name="Google Shape;54515;p31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16" name="Google Shape;54516;p31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17" name="Google Shape;54517;p31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18" name="Google Shape;54518;p31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19" name="Google Shape;54519;p31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20" name="Google Shape;54520;p31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21" name="Google Shape;54521;p31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22" name="Google Shape;54522;p31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23" name="Google Shape;54523;p31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24" name="Google Shape;54524;p31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25" name="Google Shape;54525;p31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26" name="Google Shape;54526;p31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27" name="Google Shape;54527;p31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28" name="Google Shape;54528;p31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29" name="Google Shape;54529;p31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30" name="Google Shape;54530;p31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31" name="Google Shape;54531;p31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32" name="Google Shape;54532;p31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33" name="Google Shape;54533;p31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34" name="Google Shape;54534;p31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35" name="Google Shape;54535;p31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36" name="Google Shape;54536;p31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37" name="Google Shape;54537;p31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38" name="Google Shape;54538;p31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39" name="Google Shape;54539;p31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40" name="Google Shape;54540;p31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41" name="Google Shape;54541;p31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42" name="Google Shape;54542;p31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43" name="Google Shape;54543;p31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44" name="Google Shape;54544;p31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45" name="Google Shape;54545;p31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46" name="Google Shape;54546;p31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47" name="Google Shape;54547;p31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48" name="Google Shape;54548;p31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49" name="Google Shape;54549;p31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50" name="Google Shape;54550;p31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51" name="Google Shape;54551;p31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52" name="Google Shape;54552;p31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53" name="Google Shape;54553;p31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54" name="Google Shape;54554;p31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55" name="Google Shape;54555;p31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56" name="Google Shape;54556;p31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57" name="Google Shape;54557;p31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58" name="Google Shape;54558;p31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59" name="Google Shape;54559;p31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60" name="Google Shape;54560;p31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61" name="Google Shape;54561;p31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62" name="Google Shape;54562;p31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63" name="Google Shape;54563;p31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64" name="Google Shape;54564;p31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65" name="Google Shape;54565;p31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66" name="Google Shape;54566;p31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67" name="Google Shape;54567;p31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68" name="Google Shape;54568;p31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69" name="Google Shape;54569;p31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70" name="Google Shape;54570;p31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71" name="Google Shape;54571;p31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72" name="Google Shape;54572;p31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73" name="Google Shape;54573;p31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74" name="Google Shape;54574;p31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75" name="Google Shape;54575;p31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76" name="Google Shape;54576;p31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77" name="Google Shape;54577;p31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78" name="Google Shape;54578;p31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79" name="Google Shape;54579;p31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80" name="Google Shape;54580;p31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81" name="Google Shape;54581;p31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82" name="Google Shape;54582;p31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83" name="Google Shape;54583;p31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84" name="Google Shape;54584;p31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85" name="Google Shape;54585;p31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86" name="Google Shape;54586;p31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87" name="Google Shape;54587;p31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88" name="Google Shape;54588;p31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89" name="Google Shape;54589;p31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90" name="Google Shape;54590;p31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91" name="Google Shape;54591;p31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92" name="Google Shape;54592;p31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93" name="Google Shape;54593;p31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94" name="Google Shape;54594;p31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95" name="Google Shape;54595;p31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96" name="Google Shape;54596;p31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97" name="Google Shape;54597;p31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98" name="Google Shape;54598;p31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599" name="Google Shape;54599;p31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00" name="Google Shape;54600;p31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01" name="Google Shape;54601;p31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02" name="Google Shape;54602;p31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03" name="Google Shape;54603;p31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04" name="Google Shape;54604;p31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05" name="Google Shape;54605;p31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06" name="Google Shape;54606;p31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07" name="Google Shape;54607;p31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08" name="Google Shape;54608;p31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09" name="Google Shape;54609;p31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10" name="Google Shape;54610;p31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11" name="Google Shape;54611;p31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12" name="Google Shape;54612;p31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13" name="Google Shape;54613;p31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14" name="Google Shape;54614;p31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15" name="Google Shape;54615;p31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16" name="Google Shape;54616;p31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17" name="Google Shape;54617;p31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18" name="Google Shape;54618;p31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19" name="Google Shape;54619;p31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20" name="Google Shape;54620;p31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21" name="Google Shape;54621;p31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22" name="Google Shape;54622;p31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23" name="Google Shape;54623;p31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24" name="Google Shape;54624;p31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25" name="Google Shape;54625;p31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26" name="Google Shape;54626;p31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27" name="Google Shape;54627;p31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28" name="Google Shape;54628;p31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29" name="Google Shape;54629;p31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30" name="Google Shape;54630;p31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31" name="Google Shape;54631;p31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32" name="Google Shape;54632;p31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33" name="Google Shape;54633;p31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34" name="Google Shape;54634;p31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35" name="Google Shape;54635;p31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36" name="Google Shape;54636;p31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37" name="Google Shape;54637;p31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38" name="Google Shape;54638;p31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39" name="Google Shape;54639;p31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40" name="Google Shape;54640;p31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41" name="Google Shape;54641;p31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42" name="Google Shape;54642;p31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43" name="Google Shape;54643;p31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44" name="Google Shape;54644;p31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45" name="Google Shape;54645;p31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46" name="Google Shape;54646;p31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47" name="Google Shape;54647;p31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48" name="Google Shape;54648;p31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49" name="Google Shape;54649;p31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50" name="Google Shape;54650;p31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51" name="Google Shape;54651;p31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52" name="Google Shape;54652;p31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53" name="Google Shape;54653;p31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54" name="Google Shape;54654;p31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55" name="Google Shape;54655;p31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56" name="Google Shape;54656;p31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57" name="Google Shape;54657;p31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58" name="Google Shape;54658;p31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59" name="Google Shape;54659;p31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60" name="Google Shape;54660;p31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61" name="Google Shape;54661;p31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62" name="Google Shape;54662;p31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63" name="Google Shape;54663;p31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64" name="Google Shape;54664;p31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65" name="Google Shape;54665;p31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66" name="Google Shape;54666;p31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67" name="Google Shape;54667;p31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68" name="Google Shape;54668;p31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69" name="Google Shape;54669;p31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70" name="Google Shape;54670;p31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71" name="Google Shape;54671;p31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72" name="Google Shape;54672;p31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73" name="Google Shape;54673;p31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74" name="Google Shape;54674;p31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75" name="Google Shape;54675;p31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76" name="Google Shape;54676;p31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77" name="Google Shape;54677;p31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78" name="Google Shape;54678;p31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79" name="Google Shape;54679;p31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80" name="Google Shape;54680;p31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81" name="Google Shape;54681;p31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82" name="Google Shape;54682;p31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83" name="Google Shape;54683;p31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84" name="Google Shape;54684;p31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85" name="Google Shape;54685;p31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86" name="Google Shape;54686;p31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87" name="Google Shape;54687;p31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88" name="Google Shape;54688;p31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89" name="Google Shape;54689;p31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90" name="Google Shape;54690;p31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91" name="Google Shape;54691;p31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92" name="Google Shape;54692;p31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93" name="Google Shape;54693;p31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94" name="Google Shape;54694;p31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95" name="Google Shape;54695;p31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96" name="Google Shape;54696;p31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97" name="Google Shape;54697;p31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98" name="Google Shape;54698;p31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699" name="Google Shape;54699;p31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00" name="Google Shape;54700;p31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01" name="Google Shape;54701;p31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02" name="Google Shape;54702;p31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03" name="Google Shape;54703;p31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04" name="Google Shape;54704;p31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05" name="Google Shape;54705;p31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06" name="Google Shape;54706;p31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07" name="Google Shape;54707;p31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08" name="Google Shape;54708;p31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09" name="Google Shape;54709;p31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10" name="Google Shape;54710;p31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11" name="Google Shape;54711;p31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12" name="Google Shape;54712;p31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13" name="Google Shape;54713;p31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14" name="Google Shape;54714;p31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15" name="Google Shape;54715;p31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16" name="Google Shape;54716;p31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17" name="Google Shape;54717;p31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18" name="Google Shape;54718;p31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19" name="Google Shape;54719;p31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20" name="Google Shape;54720;p31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21" name="Google Shape;54721;p31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22" name="Google Shape;54722;p31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23" name="Google Shape;54723;p31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24" name="Google Shape;54724;p31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25" name="Google Shape;54725;p31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26" name="Google Shape;54726;p31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27" name="Google Shape;54727;p31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28" name="Google Shape;54728;p31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29" name="Google Shape;54729;p31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0" name="Google Shape;54730;p31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1" name="Google Shape;54731;p31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2" name="Google Shape;54732;p31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3" name="Google Shape;54733;p31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4" name="Google Shape;54734;p31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5" name="Google Shape;54735;p31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6" name="Google Shape;54736;p31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7" name="Google Shape;54737;p31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8" name="Google Shape;54738;p31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39" name="Google Shape;54739;p31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0" name="Google Shape;54740;p31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1" name="Google Shape;54741;p31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2" name="Google Shape;54742;p31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3" name="Google Shape;54743;p31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4" name="Google Shape;54744;p31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5" name="Google Shape;54745;p31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6" name="Google Shape;54746;p31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7" name="Google Shape;54747;p31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8" name="Google Shape;54748;p31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49" name="Google Shape;54749;p31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0" name="Google Shape;54750;p31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1" name="Google Shape;54751;p31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2" name="Google Shape;54752;p31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3" name="Google Shape;54753;p31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4" name="Google Shape;54754;p31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5" name="Google Shape;54755;p31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6" name="Google Shape;54756;p31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7" name="Google Shape;54757;p31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8" name="Google Shape;54758;p31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59" name="Google Shape;54759;p31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0" name="Google Shape;54760;p31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1" name="Google Shape;54761;p31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2" name="Google Shape;54762;p31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3" name="Google Shape;54763;p31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4" name="Google Shape;54764;p31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5" name="Google Shape;54765;p31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6" name="Google Shape;54766;p31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7" name="Google Shape;54767;p31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8" name="Google Shape;54768;p31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69" name="Google Shape;54769;p31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70" name="Google Shape;54770;p31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71" name="Google Shape;54771;p31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72" name="Google Shape;54772;p31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73" name="Google Shape;54773;p31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74" name="Google Shape;54774;p31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75" name="Google Shape;54775;p31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76" name="Google Shape;54776;p31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77" name="Google Shape;54777;p31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78" name="Google Shape;54778;p31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79" name="Google Shape;54779;p31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80" name="Google Shape;54780;p31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81" name="Google Shape;54781;p31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82" name="Google Shape;54782;p31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83" name="Google Shape;54783;p31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84" name="Google Shape;54784;p31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85" name="Google Shape;54785;p31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86" name="Google Shape;54786;p31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87" name="Google Shape;54787;p31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88" name="Google Shape;54788;p31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89" name="Google Shape;54789;p31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90" name="Google Shape;54790;p31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91" name="Google Shape;54791;p31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92" name="Google Shape;54792;p31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93" name="Google Shape;54793;p31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94" name="Google Shape;54794;p31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95" name="Google Shape;54795;p31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96" name="Google Shape;54796;p31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97" name="Google Shape;54797;p31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98" name="Google Shape;54798;p31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799" name="Google Shape;54799;p31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00" name="Google Shape;54800;p31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01" name="Google Shape;54801;p31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02" name="Google Shape;54802;p31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03" name="Google Shape;54803;p31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04" name="Google Shape;54804;p31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05" name="Google Shape;54805;p31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06" name="Google Shape;54806;p31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07" name="Google Shape;54807;p31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08" name="Google Shape;54808;p31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09" name="Google Shape;54809;p31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10" name="Google Shape;54810;p31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11" name="Google Shape;54811;p31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12" name="Google Shape;54812;p31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13" name="Google Shape;54813;p31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14" name="Google Shape;54814;p31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15" name="Google Shape;54815;p31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16" name="Google Shape;54816;p31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17" name="Google Shape;54817;p31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18" name="Google Shape;54818;p31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19" name="Google Shape;54819;p31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20" name="Google Shape;54820;p31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21" name="Google Shape;54821;p31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22" name="Google Shape;54822;p31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23" name="Google Shape;54823;p31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24" name="Google Shape;54824;p31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25" name="Google Shape;54825;p31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26" name="Google Shape;54826;p31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27" name="Google Shape;54827;p31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28" name="Google Shape;54828;p31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29" name="Google Shape;54829;p31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30" name="Google Shape;54830;p31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31" name="Google Shape;54831;p31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32" name="Google Shape;54832;p31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33" name="Google Shape;54833;p31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34" name="Google Shape;54834;p31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35" name="Google Shape;54835;p31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36" name="Google Shape;54836;p31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37" name="Google Shape;54837;p31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38" name="Google Shape;54838;p31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39" name="Google Shape;54839;p31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40" name="Google Shape;54840;p31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41" name="Google Shape;54841;p31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42" name="Google Shape;54842;p31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43" name="Google Shape;54843;p31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44" name="Google Shape;54844;p31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45" name="Google Shape;54845;p31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46" name="Google Shape;54846;p31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47" name="Google Shape;54847;p31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48" name="Google Shape;54848;p31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49" name="Google Shape;54849;p31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50" name="Google Shape;54850;p31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51" name="Google Shape;54851;p31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52" name="Google Shape;54852;p31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53" name="Google Shape;54853;p31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54" name="Google Shape;54854;p31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55" name="Google Shape;54855;p31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56" name="Google Shape;54856;p31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57" name="Google Shape;54857;p31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58" name="Google Shape;54858;p31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59" name="Google Shape;54859;p31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60" name="Google Shape;54860;p31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61" name="Google Shape;54861;p31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62" name="Google Shape;54862;p31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63" name="Google Shape;54863;p31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64" name="Google Shape;54864;p31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65" name="Google Shape;54865;p31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66" name="Google Shape;54866;p31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67" name="Google Shape;54867;p31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68" name="Google Shape;54868;p31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69" name="Google Shape;54869;p31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70" name="Google Shape;54870;p31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71" name="Google Shape;54871;p31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72" name="Google Shape;54872;p31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73" name="Google Shape;54873;p31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74" name="Google Shape;54874;p31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75" name="Google Shape;54875;p31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76" name="Google Shape;54876;p31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77" name="Google Shape;54877;p31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78" name="Google Shape;54878;p31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79" name="Google Shape;54879;p31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80" name="Google Shape;54880;p31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81" name="Google Shape;54881;p31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82" name="Google Shape;54882;p31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83" name="Google Shape;54883;p31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84" name="Google Shape;54884;p31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85" name="Google Shape;54885;p31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86" name="Google Shape;54886;p31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87" name="Google Shape;54887;p31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88" name="Google Shape;54888;p31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89" name="Google Shape;54889;p31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90" name="Google Shape;54890;p31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91" name="Google Shape;54891;p31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92" name="Google Shape;54892;p31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93" name="Google Shape;54893;p31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94" name="Google Shape;54894;p31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95" name="Google Shape;54895;p31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96" name="Google Shape;54896;p31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97" name="Google Shape;54897;p31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98" name="Google Shape;54898;p31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899" name="Google Shape;54899;p31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00" name="Google Shape;54900;p31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01" name="Google Shape;54901;p31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02" name="Google Shape;54902;p31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03" name="Google Shape;54903;p31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04" name="Google Shape;54904;p31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05" name="Google Shape;54905;p31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06" name="Google Shape;54906;p31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07" name="Google Shape;54907;p31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08" name="Google Shape;54908;p31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09" name="Google Shape;54909;p31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10" name="Google Shape;54910;p31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11" name="Google Shape;54911;p31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12" name="Google Shape;54912;p31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13" name="Google Shape;54913;p31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14" name="Google Shape;54914;p31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15" name="Google Shape;54915;p31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16" name="Google Shape;54916;p31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17" name="Google Shape;54917;p31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18" name="Google Shape;54918;p31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19" name="Google Shape;54919;p31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20" name="Google Shape;54920;p31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21" name="Google Shape;54921;p31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22" name="Google Shape;54922;p31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23" name="Google Shape;54923;p31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24" name="Google Shape;54924;p31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25" name="Google Shape;54925;p31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26" name="Google Shape;54926;p31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27" name="Google Shape;54927;p31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28" name="Google Shape;54928;p31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29" name="Google Shape;54929;p31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30" name="Google Shape;54930;p31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31" name="Google Shape;54931;p31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32" name="Google Shape;54932;p31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33" name="Google Shape;54933;p31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34" name="Google Shape;54934;p31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35" name="Google Shape;54935;p31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36" name="Google Shape;54936;p31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37" name="Google Shape;54937;p31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38" name="Google Shape;54938;p31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39" name="Google Shape;54939;p31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40" name="Google Shape;54940;p31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41" name="Google Shape;54941;p31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42" name="Google Shape;54942;p31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43" name="Google Shape;54943;p31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44" name="Google Shape;54944;p31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45" name="Google Shape;54945;p31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46" name="Google Shape;54946;p31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47" name="Google Shape;54947;p31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48" name="Google Shape;54948;p31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49" name="Google Shape;54949;p31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50" name="Google Shape;54950;p31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51" name="Google Shape;54951;p31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52" name="Google Shape;54952;p31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53" name="Google Shape;54953;p31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54" name="Google Shape;54954;p31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55" name="Google Shape;54955;p31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56" name="Google Shape;54956;p31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57" name="Google Shape;54957;p31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58" name="Google Shape;54958;p31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59" name="Google Shape;54959;p31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60" name="Google Shape;54960;p31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61" name="Google Shape;54961;p31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62" name="Google Shape;54962;p31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63" name="Google Shape;54963;p31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64" name="Google Shape;54964;p31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65" name="Google Shape;54965;p31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66" name="Google Shape;54966;p31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67" name="Google Shape;54967;p31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68" name="Google Shape;54968;p31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69" name="Google Shape;54969;p31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70" name="Google Shape;54970;p31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71" name="Google Shape;54971;p31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72" name="Google Shape;54972;p31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73" name="Google Shape;54973;p31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74" name="Google Shape;54974;p31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75" name="Google Shape;54975;p31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76" name="Google Shape;54976;p31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77" name="Google Shape;54977;p31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78" name="Google Shape;54978;p31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79" name="Google Shape;54979;p31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80" name="Google Shape;54980;p31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81" name="Google Shape;54981;p31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82" name="Google Shape;54982;p31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83" name="Google Shape;54983;p31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84" name="Google Shape;54984;p31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85" name="Google Shape;54985;p31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86" name="Google Shape;54986;p31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87" name="Google Shape;54987;p31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88" name="Google Shape;54988;p31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89" name="Google Shape;54989;p31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90" name="Google Shape;54990;p31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91" name="Google Shape;54991;p31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92" name="Google Shape;54992;p31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93" name="Google Shape;54993;p31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94" name="Google Shape;54994;p31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95" name="Google Shape;54995;p31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96" name="Google Shape;54996;p31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97" name="Google Shape;54997;p31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98" name="Google Shape;54998;p31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99" name="Google Shape;54999;p31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00" name="Google Shape;55000;p31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01" name="Google Shape;55001;p31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02" name="Google Shape;55002;p31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03" name="Google Shape;55003;p31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04" name="Google Shape;55004;p31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05" name="Google Shape;55005;p31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06" name="Google Shape;55006;p31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07" name="Google Shape;55007;p31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08" name="Google Shape;55008;p31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09" name="Google Shape;55009;p31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10" name="Google Shape;55010;p31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11" name="Google Shape;55011;p31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12" name="Google Shape;55012;p31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13" name="Google Shape;55013;p31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14" name="Google Shape;55014;p31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15" name="Google Shape;55015;p31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16" name="Google Shape;55016;p31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17" name="Google Shape;55017;p31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18" name="Google Shape;55018;p31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19" name="Google Shape;55019;p31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20" name="Google Shape;55020;p31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21" name="Google Shape;55021;p31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22" name="Google Shape;55022;p31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23" name="Google Shape;55023;p31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24" name="Google Shape;55024;p31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25" name="Google Shape;55025;p31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26" name="Google Shape;55026;p31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27" name="Google Shape;55027;p31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28" name="Google Shape;55028;p31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29" name="Google Shape;55029;p31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30" name="Google Shape;55030;p31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31" name="Google Shape;55031;p31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32" name="Google Shape;55032;p31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33" name="Google Shape;55033;p31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34" name="Google Shape;55034;p31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35" name="Google Shape;55035;p31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36" name="Google Shape;55036;p31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37" name="Google Shape;55037;p31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38" name="Google Shape;55038;p31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39" name="Google Shape;55039;p31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40" name="Google Shape;55040;p31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41" name="Google Shape;55041;p31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42" name="Google Shape;55042;p31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43" name="Google Shape;55043;p31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44" name="Google Shape;55044;p31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45" name="Google Shape;55045;p31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46" name="Google Shape;55046;p31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47" name="Google Shape;55047;p31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48" name="Google Shape;55048;p31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49" name="Google Shape;55049;p31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50" name="Google Shape;55050;p31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51" name="Google Shape;55051;p31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52" name="Google Shape;55052;p31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53" name="Google Shape;55053;p31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54" name="Google Shape;55054;p31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55" name="Google Shape;55055;p31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56" name="Google Shape;55056;p31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57" name="Google Shape;55057;p31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58" name="Google Shape;55058;p31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59" name="Google Shape;55059;p31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60" name="Google Shape;55060;p31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61" name="Google Shape;55061;p31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62" name="Google Shape;55062;p31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63" name="Google Shape;55063;p31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64" name="Google Shape;55064;p31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65" name="Google Shape;55065;p31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66" name="Google Shape;55066;p31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67" name="Google Shape;55067;p31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68" name="Google Shape;55068;p31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69" name="Google Shape;55069;p31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70" name="Google Shape;55070;p31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71" name="Google Shape;55071;p31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72" name="Google Shape;55072;p31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73" name="Google Shape;55073;p31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74" name="Google Shape;55074;p31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75" name="Google Shape;55075;p31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76" name="Google Shape;55076;p31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77" name="Google Shape;55077;p31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78" name="Google Shape;55078;p31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79" name="Google Shape;55079;p31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80" name="Google Shape;55080;p31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81" name="Google Shape;55081;p31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82" name="Google Shape;55082;p31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83" name="Google Shape;55083;p31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84" name="Google Shape;55084;p31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85" name="Google Shape;55085;p31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86" name="Google Shape;55086;p31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87" name="Google Shape;55087;p31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88" name="Google Shape;55088;p31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89" name="Google Shape;55089;p31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90" name="Google Shape;55090;p31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91" name="Google Shape;55091;p31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92" name="Google Shape;55092;p31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93" name="Google Shape;55093;p31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94" name="Google Shape;55094;p31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95" name="Google Shape;55095;p31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96" name="Google Shape;55096;p31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97" name="Google Shape;55097;p31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98" name="Google Shape;55098;p31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99" name="Google Shape;55099;p31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00" name="Google Shape;55100;p31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01" name="Google Shape;55101;p31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02" name="Google Shape;55102;p31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03" name="Google Shape;55103;p31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04" name="Google Shape;55104;p31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05" name="Google Shape;55105;p31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06" name="Google Shape;55106;p31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07" name="Google Shape;55107;p31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08" name="Google Shape;55108;p31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09" name="Google Shape;55109;p31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10" name="Google Shape;55110;p31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11" name="Google Shape;55111;p31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12" name="Google Shape;55112;p31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13" name="Google Shape;55113;p31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14" name="Google Shape;55114;p31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15" name="Google Shape;55115;p31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16" name="Google Shape;55116;p31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17" name="Google Shape;55117;p31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18" name="Google Shape;55118;p31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19" name="Google Shape;55119;p31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20" name="Google Shape;55120;p31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21" name="Google Shape;55121;p31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22" name="Google Shape;55122;p31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23" name="Google Shape;55123;p31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24" name="Google Shape;55124;p31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25" name="Google Shape;55125;p31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26" name="Google Shape;55126;p31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27" name="Google Shape;55127;p31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28" name="Google Shape;55128;p31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29" name="Google Shape;55129;p31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30" name="Google Shape;55130;p31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31" name="Google Shape;55131;p31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32" name="Google Shape;55132;p31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33" name="Google Shape;55133;p31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34" name="Google Shape;55134;p31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35" name="Google Shape;55135;p31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36" name="Google Shape;55136;p31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37" name="Google Shape;55137;p31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38" name="Google Shape;55138;p31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39" name="Google Shape;55139;p31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40" name="Google Shape;55140;p31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41" name="Google Shape;55141;p31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42" name="Google Shape;55142;p31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43" name="Google Shape;55143;p31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44" name="Google Shape;55144;p31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45" name="Google Shape;55145;p31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46" name="Google Shape;55146;p31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47" name="Google Shape;55147;p31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48" name="Google Shape;55148;p31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49" name="Google Shape;55149;p31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50" name="Google Shape;55150;p31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51" name="Google Shape;55151;p31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52" name="Google Shape;55152;p31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53" name="Google Shape;55153;p31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54" name="Google Shape;55154;p31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55" name="Google Shape;55155;p31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56" name="Google Shape;55156;p31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57" name="Google Shape;55157;p31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58" name="Google Shape;55158;p31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59" name="Google Shape;55159;p31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60" name="Google Shape;55160;p31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61" name="Google Shape;55161;p31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62" name="Google Shape;55162;p31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63" name="Google Shape;55163;p31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64" name="Google Shape;55164;p31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65" name="Google Shape;55165;p31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66" name="Google Shape;55166;p31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67" name="Google Shape;55167;p31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68" name="Google Shape;55168;p31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69" name="Google Shape;55169;p31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70" name="Google Shape;55170;p31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71" name="Google Shape;55171;p31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72" name="Google Shape;55172;p31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73" name="Google Shape;55173;p31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74" name="Google Shape;55174;p31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75" name="Google Shape;55175;p31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76" name="Google Shape;55176;p31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77" name="Google Shape;55177;p31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78" name="Google Shape;55178;p31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79" name="Google Shape;55179;p31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80" name="Google Shape;55180;p31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81" name="Google Shape;55181;p31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82" name="Google Shape;55182;p31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83" name="Google Shape;55183;p31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84" name="Google Shape;55184;p31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85" name="Google Shape;55185;p31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86" name="Google Shape;55186;p31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87" name="Google Shape;55187;p31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88" name="Google Shape;55188;p31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89" name="Google Shape;55189;p31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90" name="Google Shape;55190;p31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91" name="Google Shape;55191;p31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92" name="Google Shape;55192;p31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93" name="Google Shape;55193;p31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94" name="Google Shape;55194;p31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95" name="Google Shape;55195;p31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96" name="Google Shape;55196;p31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97" name="Google Shape;55197;p31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98" name="Google Shape;55198;p31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99" name="Google Shape;55199;p31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00" name="Google Shape;55200;p31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01" name="Google Shape;55201;p31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02" name="Google Shape;55202;p31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03" name="Google Shape;55203;p31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04" name="Google Shape;55204;p31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05" name="Google Shape;55205;p31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06" name="Google Shape;55206;p31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07" name="Google Shape;55207;p31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08" name="Google Shape;55208;p31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09" name="Google Shape;55209;p31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10" name="Google Shape;55210;p31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11" name="Google Shape;55211;p31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12" name="Google Shape;55212;p31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13" name="Google Shape;55213;p31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14" name="Google Shape;55214;p31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15" name="Google Shape;55215;p31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16" name="Google Shape;55216;p31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17" name="Google Shape;55217;p31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18" name="Google Shape;55218;p31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19" name="Google Shape;55219;p31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20" name="Google Shape;55220;p31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21" name="Google Shape;55221;p31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22" name="Google Shape;55222;p31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23" name="Google Shape;55223;p31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24" name="Google Shape;55224;p31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25" name="Google Shape;55225;p31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26" name="Google Shape;55226;p31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27" name="Google Shape;55227;p31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28" name="Google Shape;55228;p31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29" name="Google Shape;55229;p31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30" name="Google Shape;55230;p31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31" name="Google Shape;55231;p31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32" name="Google Shape;55232;p31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33" name="Google Shape;55233;p31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34" name="Google Shape;55234;p31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35" name="Google Shape;55235;p31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36" name="Google Shape;55236;p31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37" name="Google Shape;55237;p31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38" name="Google Shape;55238;p31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39" name="Google Shape;55239;p31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40" name="Google Shape;55240;p31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41" name="Google Shape;55241;p31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42" name="Google Shape;55242;p31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43" name="Google Shape;55243;p31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44" name="Google Shape;55244;p31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45" name="Google Shape;55245;p31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46" name="Google Shape;55246;p31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47" name="Google Shape;55247;p31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48" name="Google Shape;55248;p31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49" name="Google Shape;55249;p31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50" name="Google Shape;55250;p31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51" name="Google Shape;55251;p31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52" name="Google Shape;55252;p31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53" name="Google Shape;55253;p31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54" name="Google Shape;55254;p31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55" name="Google Shape;55255;p31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56" name="Google Shape;55256;p31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57" name="Google Shape;55257;p31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58" name="Google Shape;55258;p31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59" name="Google Shape;55259;p31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60" name="Google Shape;55260;p31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61" name="Google Shape;55261;p31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62" name="Google Shape;55262;p31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63" name="Google Shape;55263;p31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64" name="Google Shape;55264;p31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65" name="Google Shape;55265;p31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66" name="Google Shape;55266;p31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67" name="Google Shape;55267;p31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68" name="Google Shape;55268;p31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69" name="Google Shape;55269;p31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70" name="Google Shape;55270;p31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71" name="Google Shape;55271;p31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72" name="Google Shape;55272;p31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73" name="Google Shape;55273;p31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74" name="Google Shape;55274;p31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75" name="Google Shape;55275;p31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76" name="Google Shape;55276;p31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77" name="Google Shape;55277;p31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78" name="Google Shape;55278;p31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79" name="Google Shape;55279;p31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80" name="Google Shape;55280;p31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81" name="Google Shape;55281;p31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82" name="Google Shape;55282;p31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83" name="Google Shape;55283;p31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84" name="Google Shape;55284;p31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85" name="Google Shape;55285;p31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86" name="Google Shape;55286;p31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87" name="Google Shape;55287;p31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88" name="Google Shape;55288;p31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89" name="Google Shape;55289;p31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90" name="Google Shape;55290;p31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91" name="Google Shape;55291;p31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92" name="Google Shape;55292;p31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93" name="Google Shape;55293;p31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94" name="Google Shape;55294;p31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95" name="Google Shape;55295;p31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96" name="Google Shape;55296;p31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97" name="Google Shape;55297;p31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98" name="Google Shape;55298;p31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99" name="Google Shape;55299;p31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00" name="Google Shape;55300;p31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01" name="Google Shape;55301;p31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02" name="Google Shape;55302;p31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03" name="Google Shape;55303;p31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04" name="Google Shape;55304;p31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05" name="Google Shape;55305;p31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06" name="Google Shape;55306;p31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07" name="Google Shape;55307;p31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08" name="Google Shape;55308;p31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09" name="Google Shape;55309;p31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10" name="Google Shape;55310;p31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11" name="Google Shape;55311;p31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12" name="Google Shape;55312;p31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13" name="Google Shape;55313;p31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14" name="Google Shape;55314;p31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15" name="Google Shape;55315;p31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16" name="Google Shape;55316;p31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17" name="Google Shape;55317;p31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18" name="Google Shape;55318;p31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19" name="Google Shape;55319;p31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20" name="Google Shape;55320;p31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21" name="Google Shape;55321;p31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22" name="Google Shape;55322;p31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23" name="Google Shape;55323;p31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24" name="Google Shape;55324;p31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25" name="Google Shape;55325;p31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26" name="Google Shape;55326;p31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27" name="Google Shape;55327;p31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28" name="Google Shape;55328;p31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29" name="Google Shape;55329;p31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30" name="Google Shape;55330;p31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31" name="Google Shape;55331;p31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32" name="Google Shape;55332;p31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33" name="Google Shape;55333;p31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34" name="Google Shape;55334;p31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35" name="Google Shape;55335;p31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36" name="Google Shape;55336;p31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37" name="Google Shape;55337;p31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38" name="Google Shape;55338;p31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39" name="Google Shape;55339;p31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40" name="Google Shape;55340;p31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41" name="Google Shape;55341;p31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42" name="Google Shape;55342;p31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43" name="Google Shape;55343;p31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44" name="Google Shape;55344;p31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45" name="Google Shape;55345;p31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46" name="Google Shape;55346;p31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47" name="Google Shape;55347;p31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48" name="Google Shape;55348;p31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49" name="Google Shape;55349;p31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50" name="Google Shape;55350;p31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51" name="Google Shape;55351;p31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52" name="Google Shape;55352;p31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53" name="Google Shape;55353;p31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54" name="Google Shape;55354;p31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55" name="Google Shape;55355;p31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56" name="Google Shape;55356;p31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57" name="Google Shape;55357;p31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58" name="Google Shape;55358;p31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59" name="Google Shape;55359;p31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60" name="Google Shape;55360;p31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61" name="Google Shape;55361;p31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62" name="Google Shape;55362;p31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63" name="Google Shape;55363;p31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64" name="Google Shape;55364;p31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65" name="Google Shape;55365;p31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66" name="Google Shape;55366;p31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67" name="Google Shape;55367;p31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68" name="Google Shape;55368;p31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69" name="Google Shape;55369;p31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70" name="Google Shape;55370;p31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71" name="Google Shape;55371;p31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72" name="Google Shape;55372;p31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73" name="Google Shape;55373;p31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74" name="Google Shape;55374;p31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75" name="Google Shape;55375;p31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76" name="Google Shape;55376;p31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77" name="Google Shape;55377;p31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78" name="Google Shape;55378;p31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79" name="Google Shape;55379;p31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80" name="Google Shape;55380;p31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81" name="Google Shape;55381;p31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82" name="Google Shape;55382;p31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83" name="Google Shape;55383;p31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84" name="Google Shape;55384;p31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85" name="Google Shape;55385;p31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86" name="Google Shape;55386;p31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87" name="Google Shape;55387;p31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88" name="Google Shape;55388;p31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89" name="Google Shape;55389;p31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90" name="Google Shape;55390;p31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91" name="Google Shape;55391;p31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92" name="Google Shape;55392;p31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93" name="Google Shape;55393;p31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94" name="Google Shape;55394;p31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95" name="Google Shape;55395;p31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96" name="Google Shape;55396;p31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97" name="Google Shape;55397;p31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98" name="Google Shape;55398;p31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99" name="Google Shape;55399;p31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00" name="Google Shape;55400;p31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01" name="Google Shape;55401;p31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02" name="Google Shape;55402;p31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03" name="Google Shape;55403;p31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04" name="Google Shape;55404;p31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05" name="Google Shape;55405;p31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06" name="Google Shape;55406;p31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07" name="Google Shape;55407;p31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08" name="Google Shape;55408;p31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09" name="Google Shape;55409;p31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10" name="Google Shape;55410;p31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11" name="Google Shape;55411;p31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12" name="Google Shape;55412;p31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13" name="Google Shape;55413;p31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14" name="Google Shape;55414;p31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15" name="Google Shape;55415;p31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16" name="Google Shape;55416;p31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17" name="Google Shape;55417;p31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18" name="Google Shape;55418;p31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19" name="Google Shape;55419;p31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20" name="Google Shape;55420;p31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21" name="Google Shape;55421;p31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22" name="Google Shape;55422;p31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23" name="Google Shape;55423;p31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24" name="Google Shape;55424;p31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25" name="Google Shape;55425;p31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26" name="Google Shape;55426;p31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27" name="Google Shape;55427;p31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28" name="Google Shape;55428;p31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29" name="Google Shape;55429;p31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30" name="Google Shape;55430;p31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31" name="Google Shape;55431;p31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32" name="Google Shape;55432;p31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33" name="Google Shape;55433;p31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34" name="Google Shape;55434;p31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35" name="Google Shape;55435;p31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36" name="Google Shape;55436;p31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37" name="Google Shape;55437;p31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38" name="Google Shape;55438;p31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39" name="Google Shape;55439;p31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40" name="Google Shape;55440;p31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41" name="Google Shape;55441;p31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42" name="Google Shape;55442;p31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43" name="Google Shape;55443;p31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44" name="Google Shape;55444;p31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45" name="Google Shape;55445;p31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46" name="Google Shape;55446;p31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47" name="Google Shape;55447;p31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48" name="Google Shape;55448;p31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49" name="Google Shape;55449;p31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50" name="Google Shape;55450;p31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51" name="Google Shape;55451;p31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52" name="Google Shape;55452;p31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53" name="Google Shape;55453;p31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54" name="Google Shape;55454;p31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55" name="Google Shape;55455;p31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56" name="Google Shape;55456;p31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57" name="Google Shape;55457;p31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58" name="Google Shape;55458;p31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59" name="Google Shape;55459;p31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60" name="Google Shape;55460;p31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61" name="Google Shape;55461;p31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62" name="Google Shape;55462;p31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63" name="Google Shape;55463;p31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64" name="Google Shape;55464;p31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65" name="Google Shape;55465;p31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66" name="Google Shape;55466;p31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67" name="Google Shape;55467;p31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68" name="Google Shape;55468;p31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69" name="Google Shape;55469;p31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70" name="Google Shape;55470;p31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71" name="Google Shape;55471;p31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72" name="Google Shape;55472;p31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73" name="Google Shape;55473;p31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74" name="Google Shape;55474;p31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75" name="Google Shape;55475;p31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76" name="Google Shape;55476;p31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77" name="Google Shape;55477;p31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78" name="Google Shape;55478;p31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79" name="Google Shape;55479;p31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80" name="Google Shape;55480;p31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81" name="Google Shape;55481;p31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82" name="Google Shape;55482;p31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83" name="Google Shape;55483;p31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84" name="Google Shape;55484;p31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85" name="Google Shape;55485;p31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86" name="Google Shape;55486;p31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87" name="Google Shape;55487;p31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88" name="Google Shape;55488;p31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89" name="Google Shape;55489;p31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90" name="Google Shape;55490;p31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91" name="Google Shape;55491;p31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92" name="Google Shape;55492;p31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93" name="Google Shape;55493;p31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94" name="Google Shape;55494;p31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95" name="Google Shape;55495;p31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96" name="Google Shape;55496;p31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97" name="Google Shape;55497;p31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98" name="Google Shape;55498;p31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99" name="Google Shape;55499;p31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00" name="Google Shape;55500;p31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01" name="Google Shape;55501;p31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02" name="Google Shape;55502;p31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03" name="Google Shape;55503;p31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04" name="Google Shape;55504;p31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05" name="Google Shape;55505;p31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06" name="Google Shape;55506;p31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07" name="Google Shape;55507;p31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08" name="Google Shape;55508;p31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09" name="Google Shape;55509;p31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10" name="Google Shape;55510;p31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11" name="Google Shape;55511;p31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12" name="Google Shape;55512;p31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13" name="Google Shape;55513;p31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14" name="Google Shape;55514;p31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15" name="Google Shape;55515;p31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16" name="Google Shape;55516;p31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17" name="Google Shape;55517;p31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18" name="Google Shape;55518;p31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19" name="Google Shape;55519;p31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20" name="Google Shape;55520;p31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21" name="Google Shape;55521;p31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22" name="Google Shape;55522;p31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23" name="Google Shape;55523;p31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24" name="Google Shape;55524;p31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25" name="Google Shape;55525;p31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26" name="Google Shape;55526;p31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27" name="Google Shape;55527;p31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28" name="Google Shape;55528;p31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29" name="Google Shape;55529;p31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30" name="Google Shape;55530;p31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31" name="Google Shape;55531;p31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32" name="Google Shape;55532;p31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33" name="Google Shape;55533;p31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34" name="Google Shape;55534;p31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35" name="Google Shape;55535;p31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36" name="Google Shape;55536;p31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37" name="Google Shape;55537;p31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38" name="Google Shape;55538;p31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39" name="Google Shape;55539;p31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40" name="Google Shape;55540;p31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41" name="Google Shape;55541;p31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42" name="Google Shape;55542;p31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43" name="Google Shape;55543;p31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44" name="Google Shape;55544;p31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45" name="Google Shape;55545;p31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46" name="Google Shape;55546;p31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47" name="Google Shape;55547;p31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48" name="Google Shape;55548;p31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49" name="Google Shape;55549;p31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0" name="Google Shape;55550;p31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1" name="Google Shape;55551;p31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2" name="Google Shape;55552;p31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3" name="Google Shape;55553;p31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4" name="Google Shape;55554;p31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5" name="Google Shape;55555;p31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6" name="Google Shape;55556;p31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7" name="Google Shape;55557;p31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8" name="Google Shape;55558;p31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59" name="Google Shape;55559;p31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60" name="Google Shape;55560;p31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61" name="Google Shape;55561;p31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62" name="Google Shape;55562;p31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63" name="Google Shape;55563;p31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64" name="Google Shape;55564;p31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65" name="Google Shape;55565;p31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66" name="Google Shape;55566;p31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67" name="Google Shape;55567;p31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68" name="Google Shape;55568;p31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69" name="Google Shape;55569;p31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70" name="Google Shape;55570;p31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71" name="Google Shape;55571;p31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72" name="Google Shape;55572;p31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73" name="Google Shape;55573;p31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74" name="Google Shape;55574;p31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75" name="Google Shape;55575;p31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76" name="Google Shape;55576;p31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77" name="Google Shape;55577;p31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78" name="Google Shape;55578;p31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79" name="Google Shape;55579;p31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80" name="Google Shape;55580;p31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81" name="Google Shape;55581;p31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82" name="Google Shape;55582;p31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83" name="Google Shape;55583;p31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84" name="Google Shape;55584;p31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85" name="Google Shape;55585;p31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86" name="Google Shape;55586;p31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87" name="Google Shape;55587;p31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88" name="Google Shape;55588;p31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89" name="Google Shape;55589;p31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90" name="Google Shape;55590;p31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91" name="Google Shape;55591;p31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92" name="Google Shape;55592;p31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93" name="Google Shape;55593;p31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94" name="Google Shape;55594;p31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95" name="Google Shape;55595;p31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96" name="Google Shape;55596;p31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97" name="Google Shape;55597;p31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98" name="Google Shape;55598;p31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599" name="Google Shape;55599;p31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00" name="Google Shape;55600;p31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01" name="Google Shape;55601;p31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02" name="Google Shape;55602;p31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03" name="Google Shape;55603;p31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04" name="Google Shape;55604;p31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05" name="Google Shape;55605;p31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06" name="Google Shape;55606;p31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07" name="Google Shape;55607;p31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08" name="Google Shape;55608;p31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09" name="Google Shape;55609;p31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10" name="Google Shape;55610;p31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11" name="Google Shape;55611;p31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12" name="Google Shape;55612;p31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13" name="Google Shape;55613;p31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14" name="Google Shape;55614;p31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15" name="Google Shape;55615;p31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16" name="Google Shape;55616;p31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17" name="Google Shape;55617;p31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18" name="Google Shape;55618;p31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19" name="Google Shape;55619;p31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20" name="Google Shape;55620;p31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21" name="Google Shape;55621;p31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22" name="Google Shape;55622;p31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23" name="Google Shape;55623;p31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24" name="Google Shape;55624;p31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25" name="Google Shape;55625;p31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26" name="Google Shape;55626;p31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27" name="Google Shape;55627;p31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28" name="Google Shape;55628;p31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29" name="Google Shape;55629;p31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30" name="Google Shape;55630;p31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31" name="Google Shape;55631;p31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32" name="Google Shape;55632;p31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33" name="Google Shape;55633;p31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34" name="Google Shape;55634;p31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35" name="Google Shape;55635;p31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36" name="Google Shape;55636;p31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37" name="Google Shape;55637;p31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38" name="Google Shape;55638;p31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39" name="Google Shape;55639;p31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40" name="Google Shape;55640;p31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41" name="Google Shape;55641;p31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42" name="Google Shape;55642;p31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43" name="Google Shape;55643;p31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44" name="Google Shape;55644;p31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45" name="Google Shape;55645;p31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46" name="Google Shape;55646;p31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47" name="Google Shape;55647;p31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48" name="Google Shape;55648;p31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49" name="Google Shape;55649;p31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0" name="Google Shape;55650;p31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1" name="Google Shape;55651;p31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2" name="Google Shape;55652;p31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3" name="Google Shape;55653;p31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4" name="Google Shape;55654;p31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5" name="Google Shape;55655;p31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6" name="Google Shape;55656;p31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7" name="Google Shape;55657;p31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8" name="Google Shape;55658;p31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59" name="Google Shape;55659;p31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0" name="Google Shape;55660;p31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1" name="Google Shape;55661;p31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2" name="Google Shape;55662;p31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3" name="Google Shape;55663;p31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4" name="Google Shape;55664;p31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5" name="Google Shape;55665;p31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6" name="Google Shape;55666;p31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7" name="Google Shape;55667;p31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8" name="Google Shape;55668;p31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69" name="Google Shape;55669;p31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0" name="Google Shape;55670;p31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1" name="Google Shape;55671;p31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2" name="Google Shape;55672;p31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3" name="Google Shape;55673;p31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4" name="Google Shape;55674;p31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5" name="Google Shape;55675;p31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6" name="Google Shape;55676;p31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7" name="Google Shape;55677;p31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8" name="Google Shape;55678;p31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79" name="Google Shape;55679;p31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0" name="Google Shape;55680;p31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1" name="Google Shape;55681;p31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2" name="Google Shape;55682;p31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3" name="Google Shape;55683;p31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4" name="Google Shape;55684;p31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5" name="Google Shape;55685;p31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6" name="Google Shape;55686;p31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7" name="Google Shape;55687;p31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8" name="Google Shape;55688;p31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89" name="Google Shape;55689;p31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0" name="Google Shape;55690;p31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1" name="Google Shape;55691;p31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2" name="Google Shape;55692;p31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3" name="Google Shape;55693;p31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4" name="Google Shape;55694;p31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5" name="Google Shape;55695;p31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6" name="Google Shape;55696;p31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7" name="Google Shape;55697;p31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8" name="Google Shape;55698;p31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699" name="Google Shape;55699;p31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0" name="Google Shape;55700;p31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1" name="Google Shape;55701;p31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2" name="Google Shape;55702;p31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3" name="Google Shape;55703;p31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4" name="Google Shape;55704;p31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5" name="Google Shape;55705;p31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6" name="Google Shape;55706;p31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7" name="Google Shape;55707;p31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8" name="Google Shape;55708;p31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09" name="Google Shape;55709;p31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10" name="Google Shape;55710;p31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11" name="Google Shape;55711;p31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12" name="Google Shape;55712;p31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13" name="Google Shape;55713;p31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14" name="Google Shape;55714;p31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15" name="Google Shape;55715;p31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16" name="Google Shape;55716;p31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17" name="Google Shape;55717;p31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18" name="Google Shape;55718;p31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19" name="Google Shape;55719;p31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20" name="Google Shape;55720;p31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21" name="Google Shape;55721;p31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22" name="Google Shape;55722;p31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23" name="Google Shape;55723;p31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24" name="Google Shape;55724;p31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25" name="Google Shape;55725;p31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26" name="Google Shape;55726;p31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27" name="Google Shape;55727;p31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28" name="Google Shape;55728;p31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29" name="Google Shape;55729;p31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30" name="Google Shape;55730;p31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31" name="Google Shape;55731;p31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32" name="Google Shape;55732;p31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33" name="Google Shape;55733;p31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34" name="Google Shape;55734;p31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35" name="Google Shape;55735;p31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36" name="Google Shape;55736;p31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37" name="Google Shape;55737;p31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38" name="Google Shape;55738;p31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39" name="Google Shape;55739;p31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40" name="Google Shape;55740;p31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41" name="Google Shape;55741;p31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42" name="Google Shape;55742;p31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43" name="Google Shape;55743;p31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44" name="Google Shape;55744;p31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45" name="Google Shape;55745;p31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46" name="Google Shape;55746;p31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47" name="Google Shape;55747;p31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48" name="Google Shape;55748;p31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49" name="Google Shape;55749;p31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50" name="Google Shape;55750;p31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51" name="Google Shape;55751;p31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52" name="Google Shape;55752;p31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53" name="Google Shape;55753;p31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54" name="Google Shape;55754;p31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55" name="Google Shape;55755;p31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56" name="Google Shape;55756;p31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57" name="Google Shape;55757;p31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58" name="Google Shape;55758;p31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59" name="Google Shape;55759;p31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60" name="Google Shape;55760;p31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61" name="Google Shape;55761;p31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62" name="Google Shape;55762;p31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63" name="Google Shape;55763;p31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64" name="Google Shape;55764;p31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65" name="Google Shape;55765;p31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66" name="Google Shape;55766;p31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67" name="Google Shape;55767;p31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68" name="Google Shape;55768;p31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69" name="Google Shape;55769;p31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70" name="Google Shape;55770;p31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71" name="Google Shape;55771;p31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72" name="Google Shape;55772;p31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73" name="Google Shape;55773;p31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74" name="Google Shape;55774;p31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75" name="Google Shape;55775;p31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76" name="Google Shape;55776;p31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77" name="Google Shape;55777;p31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78" name="Google Shape;55778;p31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79" name="Google Shape;55779;p31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80" name="Google Shape;55780;p31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81" name="Google Shape;55781;p31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82" name="Google Shape;55782;p31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83" name="Google Shape;55783;p31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84" name="Google Shape;55784;p31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85" name="Google Shape;55785;p31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86" name="Google Shape;55786;p31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87" name="Google Shape;55787;p31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88" name="Google Shape;55788;p31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89" name="Google Shape;55789;p31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90" name="Google Shape;55790;p31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91" name="Google Shape;55791;p31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92" name="Google Shape;55792;p31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93" name="Google Shape;55793;p31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94" name="Google Shape;55794;p31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95" name="Google Shape;55795;p31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96" name="Google Shape;55796;p31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97" name="Google Shape;55797;p31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98" name="Google Shape;55798;p31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799" name="Google Shape;55799;p31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00" name="Google Shape;55800;p31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01" name="Google Shape;55801;p31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02" name="Google Shape;55802;p31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03" name="Google Shape;55803;p31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04" name="Google Shape;55804;p31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05" name="Google Shape;55805;p31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06" name="Google Shape;55806;p31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07" name="Google Shape;55807;p31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08" name="Google Shape;55808;p31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09" name="Google Shape;55809;p31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10" name="Google Shape;55810;p31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11" name="Google Shape;55811;p31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12" name="Google Shape;55812;p31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13" name="Google Shape;55813;p31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14" name="Google Shape;55814;p31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15" name="Google Shape;55815;p31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16" name="Google Shape;55816;p31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17" name="Google Shape;55817;p31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18" name="Google Shape;55818;p31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19" name="Google Shape;55819;p31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20" name="Google Shape;55820;p31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21" name="Google Shape;55821;p31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22" name="Google Shape;55822;p31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23" name="Google Shape;55823;p31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24" name="Google Shape;55824;p31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25" name="Google Shape;55825;p31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26" name="Google Shape;55826;p31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27" name="Google Shape;55827;p31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28" name="Google Shape;55828;p31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29" name="Google Shape;55829;p31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30" name="Google Shape;55830;p31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31" name="Google Shape;55831;p31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32" name="Google Shape;55832;p31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33" name="Google Shape;55833;p31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34" name="Google Shape;55834;p31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35" name="Google Shape;55835;p31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36" name="Google Shape;55836;p31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37" name="Google Shape;55837;p31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38" name="Google Shape;55838;p31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39" name="Google Shape;55839;p31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40" name="Google Shape;55840;p31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41" name="Google Shape;55841;p31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42" name="Google Shape;55842;p31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43" name="Google Shape;55843;p31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44" name="Google Shape;55844;p31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45" name="Google Shape;55845;p31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46" name="Google Shape;55846;p31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47" name="Google Shape;55847;p31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48" name="Google Shape;55848;p31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49" name="Google Shape;55849;p31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50" name="Google Shape;55850;p31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51" name="Google Shape;55851;p31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52" name="Google Shape;55852;p31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53" name="Google Shape;55853;p31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54" name="Google Shape;55854;p31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55" name="Google Shape;55855;p31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56" name="Google Shape;55856;p31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57" name="Google Shape;55857;p31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58" name="Google Shape;55858;p31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59" name="Google Shape;55859;p31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60" name="Google Shape;55860;p31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61" name="Google Shape;55861;p31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62" name="Google Shape;55862;p31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63" name="Google Shape;55863;p31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64" name="Google Shape;55864;p31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65" name="Google Shape;55865;p31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66" name="Google Shape;55866;p31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67" name="Google Shape;55867;p31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68" name="Google Shape;55868;p31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69" name="Google Shape;55869;p31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70" name="Google Shape;55870;p31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71" name="Google Shape;55871;p31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72" name="Google Shape;55872;p31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73" name="Google Shape;55873;p31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74" name="Google Shape;55874;p31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75" name="Google Shape;55875;p31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76" name="Google Shape;55876;p31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77" name="Google Shape;55877;p31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78" name="Google Shape;55878;p31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79" name="Google Shape;55879;p31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80" name="Google Shape;55880;p31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81" name="Google Shape;55881;p31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82" name="Google Shape;55882;p31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83" name="Google Shape;55883;p31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84" name="Google Shape;55884;p31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85" name="Google Shape;55885;p31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86" name="Google Shape;55886;p31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87" name="Google Shape;55887;p31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88" name="Google Shape;55888;p31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89" name="Google Shape;55889;p31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90" name="Google Shape;55890;p31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91" name="Google Shape;55891;p31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92" name="Google Shape;55892;p31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93" name="Google Shape;55893;p31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94" name="Google Shape;55894;p31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95" name="Google Shape;55895;p31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96" name="Google Shape;55896;p31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97" name="Google Shape;55897;p31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98" name="Google Shape;55898;p31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899" name="Google Shape;55899;p31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00" name="Google Shape;55900;p31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01" name="Google Shape;55901;p31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02" name="Google Shape;55902;p31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03" name="Google Shape;55903;p31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04" name="Google Shape;55904;p31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05" name="Google Shape;55905;p31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06" name="Google Shape;55906;p31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07" name="Google Shape;55907;p31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08" name="Google Shape;55908;p31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09" name="Google Shape;55909;p31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10" name="Google Shape;55910;p31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11" name="Google Shape;55911;p31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12" name="Google Shape;55912;p31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13" name="Google Shape;55913;p31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14" name="Google Shape;55914;p31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15" name="Google Shape;55915;p31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16" name="Google Shape;55916;p31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17" name="Google Shape;55917;p31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18" name="Google Shape;55918;p31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19" name="Google Shape;55919;p31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20" name="Google Shape;55920;p31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21" name="Google Shape;55921;p31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22" name="Google Shape;55922;p31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23" name="Google Shape;55923;p31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24" name="Google Shape;55924;p31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25" name="Google Shape;55925;p31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26" name="Google Shape;55926;p31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27" name="Google Shape;55927;p31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28" name="Google Shape;55928;p31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29" name="Google Shape;55929;p31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30" name="Google Shape;55930;p31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31" name="Google Shape;55931;p31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32" name="Google Shape;55932;p31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33" name="Google Shape;55933;p31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34" name="Google Shape;55934;p31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35" name="Google Shape;55935;p31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36" name="Google Shape;55936;p31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37" name="Google Shape;55937;p31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38" name="Google Shape;55938;p31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39" name="Google Shape;55939;p31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40" name="Google Shape;55940;p31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41" name="Google Shape;55941;p31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42" name="Google Shape;55942;p31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43" name="Google Shape;55943;p31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44" name="Google Shape;55944;p31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45" name="Google Shape;55945;p31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46" name="Google Shape;55946;p31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47" name="Google Shape;55947;p31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48" name="Google Shape;55948;p31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49" name="Google Shape;55949;p31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50" name="Google Shape;55950;p31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51" name="Google Shape;55951;p31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52" name="Google Shape;55952;p31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53" name="Google Shape;55953;p31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54" name="Google Shape;55954;p31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55" name="Google Shape;55955;p31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56" name="Google Shape;55956;p31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57" name="Google Shape;55957;p31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58" name="Google Shape;55958;p31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59" name="Google Shape;55959;p31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60" name="Google Shape;55960;p31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61" name="Google Shape;55961;p31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62" name="Google Shape;55962;p31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63" name="Google Shape;55963;p31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64" name="Google Shape;55964;p31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65" name="Google Shape;55965;p31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66" name="Google Shape;55966;p31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67" name="Google Shape;55967;p31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68" name="Google Shape;55968;p31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69" name="Google Shape;55969;p31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70" name="Google Shape;55970;p31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71" name="Google Shape;55971;p31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72" name="Google Shape;55972;p31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73" name="Google Shape;55973;p31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74" name="Google Shape;55974;p31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75" name="Google Shape;55975;p31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76" name="Google Shape;55976;p31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77" name="Google Shape;55977;p31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78" name="Google Shape;55978;p31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79" name="Google Shape;55979;p31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80" name="Google Shape;55980;p31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81" name="Google Shape;55981;p31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82" name="Google Shape;55982;p31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83" name="Google Shape;55983;p31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84" name="Google Shape;55984;p31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85" name="Google Shape;55985;p31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86" name="Google Shape;55986;p31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87" name="Google Shape;55987;p31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88" name="Google Shape;55988;p31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89" name="Google Shape;55989;p31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90" name="Google Shape;55990;p31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91" name="Google Shape;55991;p31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92" name="Google Shape;55992;p31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93" name="Google Shape;55993;p31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94" name="Google Shape;55994;p31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95" name="Google Shape;55995;p31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96" name="Google Shape;55996;p31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97" name="Google Shape;55997;p31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98" name="Google Shape;55998;p31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999" name="Google Shape;55999;p31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00" name="Google Shape;56000;p31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01" name="Google Shape;56001;p31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02" name="Google Shape;56002;p31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03" name="Google Shape;56003;p31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04" name="Google Shape;56004;p31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05" name="Google Shape;56005;p31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06" name="Google Shape;56006;p31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07" name="Google Shape;56007;p31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08" name="Google Shape;56008;p31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09" name="Google Shape;56009;p31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10" name="Google Shape;56010;p31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11" name="Google Shape;56011;p31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12" name="Google Shape;56012;p31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13" name="Google Shape;56013;p31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14" name="Google Shape;56014;p31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15" name="Google Shape;56015;p31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16" name="Google Shape;56016;p31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17" name="Google Shape;56017;p31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18" name="Google Shape;56018;p31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19" name="Google Shape;56019;p31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20" name="Google Shape;56020;p31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21" name="Google Shape;56021;p31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22" name="Google Shape;56022;p31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23" name="Google Shape;56023;p31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24" name="Google Shape;56024;p31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25" name="Google Shape;56025;p31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26" name="Google Shape;56026;p31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27" name="Google Shape;56027;p31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28" name="Google Shape;56028;p31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29" name="Google Shape;56029;p31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30" name="Google Shape;56030;p31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31" name="Google Shape;56031;p31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32" name="Google Shape;56032;p31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33" name="Google Shape;56033;p31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34" name="Google Shape;56034;p31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35" name="Google Shape;56035;p31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36" name="Google Shape;56036;p31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37" name="Google Shape;56037;p31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38" name="Google Shape;56038;p31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39" name="Google Shape;56039;p31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40" name="Google Shape;56040;p31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41" name="Google Shape;56041;p31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42" name="Google Shape;56042;p31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43" name="Google Shape;56043;p31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44" name="Google Shape;56044;p31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45" name="Google Shape;56045;p31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46" name="Google Shape;56046;p31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47" name="Google Shape;56047;p31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48" name="Google Shape;56048;p31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49" name="Google Shape;56049;p31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50" name="Google Shape;56050;p31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51" name="Google Shape;56051;p31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52" name="Google Shape;56052;p31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53" name="Google Shape;56053;p31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54" name="Google Shape;56054;p31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55" name="Google Shape;56055;p31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56" name="Google Shape;56056;p31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57" name="Google Shape;56057;p31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58" name="Google Shape;56058;p31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59" name="Google Shape;56059;p31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60" name="Google Shape;56060;p31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61" name="Google Shape;56061;p31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62" name="Google Shape;56062;p31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63" name="Google Shape;56063;p31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64" name="Google Shape;56064;p31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65" name="Google Shape;56065;p31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66" name="Google Shape;56066;p31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67" name="Google Shape;56067;p31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68" name="Google Shape;56068;p31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69" name="Google Shape;56069;p31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70" name="Google Shape;56070;p31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71" name="Google Shape;56071;p31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72" name="Google Shape;56072;p31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73" name="Google Shape;56073;p31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74" name="Google Shape;56074;p31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75" name="Google Shape;56075;p31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76" name="Google Shape;56076;p31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77" name="Google Shape;56077;p31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78" name="Google Shape;56078;p31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79" name="Google Shape;56079;p31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80" name="Google Shape;56080;p31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81" name="Google Shape;56081;p31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82" name="Google Shape;56082;p31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83" name="Google Shape;56083;p31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84" name="Google Shape;56084;p31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85" name="Google Shape;56085;p31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86" name="Google Shape;56086;p31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87" name="Google Shape;56087;p31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88" name="Google Shape;56088;p31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89" name="Google Shape;56089;p31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90" name="Google Shape;56090;p31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91" name="Google Shape;56091;p31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92" name="Google Shape;56092;p31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93" name="Google Shape;56093;p31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94" name="Google Shape;56094;p31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95" name="Google Shape;56095;p31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96" name="Google Shape;56096;p31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97" name="Google Shape;56097;p31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98" name="Google Shape;56098;p31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099" name="Google Shape;56099;p31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00" name="Google Shape;56100;p31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56101" name="Google Shape;56101;p31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rot="-1732937">
            <a:off x="2023949" y="4029750"/>
            <a:ext cx="2439575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56102" name="Google Shape;56102;p3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077939" y="3617650"/>
            <a:ext cx="705676" cy="694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56103" name="Google Shape;56103;p3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360388" y="1112935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56104" name="Google Shape;56104;p31"/>
          <p:cNvSpPr/>
          <p:nvPr/>
        </p:nvSpPr>
        <p:spPr>
          <a:xfrm rot="-6504298">
            <a:off x="3341815" y="3617550"/>
            <a:ext cx="1022338" cy="1551834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6105" name="Google Shape;56105;p31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rot="5400000">
            <a:off x="4165700" y="-1602687"/>
            <a:ext cx="3006625" cy="2609848"/>
          </a:xfrm>
          <a:prstGeom prst="rect">
            <a:avLst/>
          </a:prstGeom>
          <a:noFill/>
          <a:ln>
            <a:noFill/>
          </a:ln>
        </p:spPr>
      </p:pic>
      <p:sp>
        <p:nvSpPr>
          <p:cNvPr id="56106" name="Google Shape;56106;p31"/>
          <p:cNvSpPr/>
          <p:nvPr/>
        </p:nvSpPr>
        <p:spPr>
          <a:xfrm rot="-7767911">
            <a:off x="5488539" y="41260"/>
            <a:ext cx="675840" cy="1832249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BLANK_1_1_1_1_1_1_1_1_1">
    <p:spTree>
      <p:nvGrpSpPr>
        <p:cNvPr id="56107" name="Shape 56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108" name="Google Shape;56108;p32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56109" name="Google Shape;56109;p32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6110" name="Google Shape;56110;p32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56111" name="Google Shape;56111;p32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12" name="Google Shape;56112;p32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13" name="Google Shape;56113;p32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14" name="Google Shape;56114;p32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15" name="Google Shape;56115;p32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16" name="Google Shape;56116;p32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17" name="Google Shape;56117;p32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18" name="Google Shape;56118;p32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19" name="Google Shape;56119;p32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20" name="Google Shape;56120;p32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21" name="Google Shape;56121;p32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22" name="Google Shape;56122;p32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23" name="Google Shape;56123;p32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24" name="Google Shape;56124;p32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25" name="Google Shape;56125;p32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26" name="Google Shape;56126;p32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27" name="Google Shape;56127;p32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28" name="Google Shape;56128;p32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29" name="Google Shape;56129;p32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30" name="Google Shape;56130;p32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31" name="Google Shape;56131;p32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32" name="Google Shape;56132;p32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33" name="Google Shape;56133;p32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34" name="Google Shape;56134;p32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35" name="Google Shape;56135;p32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36" name="Google Shape;56136;p32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37" name="Google Shape;56137;p32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38" name="Google Shape;56138;p32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39" name="Google Shape;56139;p32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40" name="Google Shape;56140;p32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41" name="Google Shape;56141;p32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42" name="Google Shape;56142;p32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43" name="Google Shape;56143;p32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44" name="Google Shape;56144;p32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45" name="Google Shape;56145;p32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46" name="Google Shape;56146;p32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47" name="Google Shape;56147;p32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48" name="Google Shape;56148;p32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49" name="Google Shape;56149;p32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50" name="Google Shape;56150;p32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51" name="Google Shape;56151;p32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52" name="Google Shape;56152;p32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53" name="Google Shape;56153;p32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54" name="Google Shape;56154;p32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55" name="Google Shape;56155;p32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56" name="Google Shape;56156;p32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57" name="Google Shape;56157;p32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58" name="Google Shape;56158;p32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59" name="Google Shape;56159;p32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60" name="Google Shape;56160;p32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61" name="Google Shape;56161;p32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62" name="Google Shape;56162;p32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63" name="Google Shape;56163;p32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64" name="Google Shape;56164;p32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65" name="Google Shape;56165;p32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66" name="Google Shape;56166;p32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67" name="Google Shape;56167;p32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68" name="Google Shape;56168;p32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69" name="Google Shape;56169;p32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70" name="Google Shape;56170;p32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71" name="Google Shape;56171;p32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72" name="Google Shape;56172;p32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73" name="Google Shape;56173;p32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74" name="Google Shape;56174;p32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75" name="Google Shape;56175;p32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76" name="Google Shape;56176;p32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77" name="Google Shape;56177;p32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78" name="Google Shape;56178;p32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79" name="Google Shape;56179;p32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80" name="Google Shape;56180;p32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81" name="Google Shape;56181;p32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82" name="Google Shape;56182;p32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83" name="Google Shape;56183;p32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84" name="Google Shape;56184;p32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85" name="Google Shape;56185;p32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86" name="Google Shape;56186;p32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87" name="Google Shape;56187;p32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88" name="Google Shape;56188;p32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89" name="Google Shape;56189;p32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90" name="Google Shape;56190;p32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91" name="Google Shape;56191;p32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92" name="Google Shape;56192;p32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93" name="Google Shape;56193;p32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94" name="Google Shape;56194;p32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95" name="Google Shape;56195;p32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96" name="Google Shape;56196;p32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97" name="Google Shape;56197;p32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98" name="Google Shape;56198;p32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199" name="Google Shape;56199;p32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00" name="Google Shape;56200;p32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01" name="Google Shape;56201;p32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02" name="Google Shape;56202;p32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03" name="Google Shape;56203;p32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04" name="Google Shape;56204;p32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05" name="Google Shape;56205;p32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06" name="Google Shape;56206;p32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07" name="Google Shape;56207;p32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08" name="Google Shape;56208;p32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09" name="Google Shape;56209;p32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10" name="Google Shape;56210;p32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11" name="Google Shape;56211;p32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12" name="Google Shape;56212;p32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13" name="Google Shape;56213;p32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14" name="Google Shape;56214;p32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15" name="Google Shape;56215;p32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16" name="Google Shape;56216;p32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17" name="Google Shape;56217;p32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18" name="Google Shape;56218;p32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19" name="Google Shape;56219;p32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20" name="Google Shape;56220;p32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21" name="Google Shape;56221;p32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22" name="Google Shape;56222;p32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23" name="Google Shape;56223;p32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24" name="Google Shape;56224;p32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25" name="Google Shape;56225;p32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26" name="Google Shape;56226;p32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27" name="Google Shape;56227;p32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28" name="Google Shape;56228;p32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29" name="Google Shape;56229;p32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30" name="Google Shape;56230;p32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31" name="Google Shape;56231;p32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32" name="Google Shape;56232;p32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33" name="Google Shape;56233;p32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34" name="Google Shape;56234;p32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35" name="Google Shape;56235;p32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36" name="Google Shape;56236;p32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37" name="Google Shape;56237;p32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38" name="Google Shape;56238;p32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39" name="Google Shape;56239;p32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40" name="Google Shape;56240;p32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41" name="Google Shape;56241;p32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42" name="Google Shape;56242;p32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43" name="Google Shape;56243;p32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44" name="Google Shape;56244;p32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45" name="Google Shape;56245;p32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46" name="Google Shape;56246;p32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47" name="Google Shape;56247;p32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48" name="Google Shape;56248;p32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49" name="Google Shape;56249;p32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50" name="Google Shape;56250;p32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51" name="Google Shape;56251;p32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52" name="Google Shape;56252;p32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53" name="Google Shape;56253;p32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54" name="Google Shape;56254;p32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55" name="Google Shape;56255;p32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56" name="Google Shape;56256;p32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57" name="Google Shape;56257;p32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58" name="Google Shape;56258;p32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59" name="Google Shape;56259;p32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60" name="Google Shape;56260;p32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61" name="Google Shape;56261;p32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62" name="Google Shape;56262;p32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63" name="Google Shape;56263;p32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64" name="Google Shape;56264;p32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65" name="Google Shape;56265;p32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66" name="Google Shape;56266;p32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67" name="Google Shape;56267;p32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68" name="Google Shape;56268;p32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69" name="Google Shape;56269;p32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70" name="Google Shape;56270;p32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71" name="Google Shape;56271;p32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72" name="Google Shape;56272;p32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73" name="Google Shape;56273;p32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74" name="Google Shape;56274;p32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75" name="Google Shape;56275;p32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76" name="Google Shape;56276;p32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77" name="Google Shape;56277;p32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78" name="Google Shape;56278;p32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79" name="Google Shape;56279;p32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80" name="Google Shape;56280;p32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81" name="Google Shape;56281;p32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82" name="Google Shape;56282;p32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83" name="Google Shape;56283;p32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84" name="Google Shape;56284;p32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85" name="Google Shape;56285;p32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86" name="Google Shape;56286;p32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87" name="Google Shape;56287;p32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88" name="Google Shape;56288;p32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89" name="Google Shape;56289;p32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90" name="Google Shape;56290;p32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91" name="Google Shape;56291;p32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92" name="Google Shape;56292;p32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93" name="Google Shape;56293;p32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94" name="Google Shape;56294;p32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95" name="Google Shape;56295;p32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96" name="Google Shape;56296;p32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97" name="Google Shape;56297;p32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98" name="Google Shape;56298;p32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299" name="Google Shape;56299;p32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00" name="Google Shape;56300;p32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01" name="Google Shape;56301;p32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02" name="Google Shape;56302;p32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03" name="Google Shape;56303;p32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04" name="Google Shape;56304;p32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05" name="Google Shape;56305;p32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06" name="Google Shape;56306;p32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07" name="Google Shape;56307;p32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08" name="Google Shape;56308;p32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09" name="Google Shape;56309;p32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10" name="Google Shape;56310;p32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11" name="Google Shape;56311;p32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12" name="Google Shape;56312;p32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13" name="Google Shape;56313;p32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14" name="Google Shape;56314;p32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15" name="Google Shape;56315;p32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16" name="Google Shape;56316;p32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17" name="Google Shape;56317;p32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18" name="Google Shape;56318;p32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19" name="Google Shape;56319;p32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20" name="Google Shape;56320;p32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21" name="Google Shape;56321;p32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22" name="Google Shape;56322;p32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23" name="Google Shape;56323;p32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24" name="Google Shape;56324;p32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25" name="Google Shape;56325;p32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26" name="Google Shape;56326;p32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27" name="Google Shape;56327;p32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28" name="Google Shape;56328;p32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29" name="Google Shape;56329;p32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30" name="Google Shape;56330;p32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31" name="Google Shape;56331;p32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32" name="Google Shape;56332;p32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33" name="Google Shape;56333;p32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34" name="Google Shape;56334;p32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35" name="Google Shape;56335;p32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36" name="Google Shape;56336;p32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37" name="Google Shape;56337;p32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38" name="Google Shape;56338;p32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39" name="Google Shape;56339;p32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40" name="Google Shape;56340;p32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41" name="Google Shape;56341;p32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42" name="Google Shape;56342;p32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43" name="Google Shape;56343;p32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44" name="Google Shape;56344;p32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45" name="Google Shape;56345;p32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46" name="Google Shape;56346;p32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47" name="Google Shape;56347;p32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48" name="Google Shape;56348;p32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49" name="Google Shape;56349;p32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50" name="Google Shape;56350;p32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51" name="Google Shape;56351;p32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52" name="Google Shape;56352;p32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53" name="Google Shape;56353;p32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54" name="Google Shape;56354;p32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55" name="Google Shape;56355;p32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56" name="Google Shape;56356;p32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57" name="Google Shape;56357;p32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58" name="Google Shape;56358;p32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59" name="Google Shape;56359;p32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60" name="Google Shape;56360;p32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61" name="Google Shape;56361;p32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62" name="Google Shape;56362;p32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63" name="Google Shape;56363;p32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64" name="Google Shape;56364;p32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65" name="Google Shape;56365;p32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66" name="Google Shape;56366;p32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67" name="Google Shape;56367;p32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68" name="Google Shape;56368;p32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69" name="Google Shape;56369;p32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70" name="Google Shape;56370;p32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71" name="Google Shape;56371;p32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72" name="Google Shape;56372;p32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73" name="Google Shape;56373;p32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74" name="Google Shape;56374;p32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75" name="Google Shape;56375;p32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76" name="Google Shape;56376;p32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77" name="Google Shape;56377;p32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78" name="Google Shape;56378;p32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79" name="Google Shape;56379;p32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80" name="Google Shape;56380;p32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81" name="Google Shape;56381;p32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82" name="Google Shape;56382;p32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83" name="Google Shape;56383;p32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84" name="Google Shape;56384;p32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85" name="Google Shape;56385;p32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86" name="Google Shape;56386;p32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87" name="Google Shape;56387;p32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88" name="Google Shape;56388;p32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89" name="Google Shape;56389;p32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90" name="Google Shape;56390;p32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91" name="Google Shape;56391;p32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92" name="Google Shape;56392;p32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93" name="Google Shape;56393;p32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94" name="Google Shape;56394;p32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95" name="Google Shape;56395;p32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96" name="Google Shape;56396;p32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97" name="Google Shape;56397;p32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98" name="Google Shape;56398;p32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399" name="Google Shape;56399;p32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00" name="Google Shape;56400;p32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01" name="Google Shape;56401;p32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02" name="Google Shape;56402;p32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03" name="Google Shape;56403;p32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04" name="Google Shape;56404;p32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05" name="Google Shape;56405;p32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06" name="Google Shape;56406;p32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07" name="Google Shape;56407;p32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08" name="Google Shape;56408;p32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09" name="Google Shape;56409;p32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10" name="Google Shape;56410;p32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11" name="Google Shape;56411;p32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12" name="Google Shape;56412;p32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13" name="Google Shape;56413;p32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14" name="Google Shape;56414;p32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15" name="Google Shape;56415;p32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16" name="Google Shape;56416;p32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17" name="Google Shape;56417;p32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18" name="Google Shape;56418;p32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19" name="Google Shape;56419;p32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20" name="Google Shape;56420;p32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21" name="Google Shape;56421;p32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22" name="Google Shape;56422;p32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23" name="Google Shape;56423;p32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24" name="Google Shape;56424;p32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25" name="Google Shape;56425;p32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26" name="Google Shape;56426;p32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27" name="Google Shape;56427;p32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28" name="Google Shape;56428;p32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29" name="Google Shape;56429;p32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30" name="Google Shape;56430;p32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31" name="Google Shape;56431;p32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32" name="Google Shape;56432;p32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33" name="Google Shape;56433;p32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34" name="Google Shape;56434;p32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35" name="Google Shape;56435;p32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36" name="Google Shape;56436;p32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37" name="Google Shape;56437;p32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38" name="Google Shape;56438;p32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39" name="Google Shape;56439;p32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40" name="Google Shape;56440;p32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41" name="Google Shape;56441;p32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42" name="Google Shape;56442;p32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43" name="Google Shape;56443;p32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44" name="Google Shape;56444;p32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45" name="Google Shape;56445;p32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46" name="Google Shape;56446;p32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47" name="Google Shape;56447;p32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48" name="Google Shape;56448;p32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49" name="Google Shape;56449;p32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50" name="Google Shape;56450;p32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51" name="Google Shape;56451;p32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52" name="Google Shape;56452;p32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53" name="Google Shape;56453;p32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54" name="Google Shape;56454;p32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55" name="Google Shape;56455;p32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56" name="Google Shape;56456;p32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57" name="Google Shape;56457;p32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58" name="Google Shape;56458;p32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59" name="Google Shape;56459;p32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60" name="Google Shape;56460;p32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61" name="Google Shape;56461;p32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62" name="Google Shape;56462;p32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63" name="Google Shape;56463;p32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64" name="Google Shape;56464;p32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65" name="Google Shape;56465;p32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66" name="Google Shape;56466;p32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67" name="Google Shape;56467;p32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68" name="Google Shape;56468;p32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69" name="Google Shape;56469;p32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70" name="Google Shape;56470;p32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71" name="Google Shape;56471;p32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72" name="Google Shape;56472;p32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73" name="Google Shape;56473;p32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74" name="Google Shape;56474;p32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75" name="Google Shape;56475;p32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76" name="Google Shape;56476;p32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77" name="Google Shape;56477;p32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78" name="Google Shape;56478;p32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79" name="Google Shape;56479;p32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80" name="Google Shape;56480;p32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81" name="Google Shape;56481;p32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82" name="Google Shape;56482;p32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83" name="Google Shape;56483;p32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84" name="Google Shape;56484;p32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85" name="Google Shape;56485;p32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86" name="Google Shape;56486;p32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87" name="Google Shape;56487;p32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88" name="Google Shape;56488;p32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89" name="Google Shape;56489;p32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90" name="Google Shape;56490;p32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91" name="Google Shape;56491;p32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92" name="Google Shape;56492;p32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93" name="Google Shape;56493;p32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94" name="Google Shape;56494;p32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95" name="Google Shape;56495;p32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96" name="Google Shape;56496;p32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97" name="Google Shape;56497;p32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98" name="Google Shape;56498;p32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99" name="Google Shape;56499;p32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00" name="Google Shape;56500;p32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01" name="Google Shape;56501;p32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02" name="Google Shape;56502;p32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03" name="Google Shape;56503;p32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04" name="Google Shape;56504;p32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05" name="Google Shape;56505;p32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06" name="Google Shape;56506;p32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07" name="Google Shape;56507;p32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08" name="Google Shape;56508;p32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09" name="Google Shape;56509;p32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10" name="Google Shape;56510;p32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11" name="Google Shape;56511;p32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12" name="Google Shape;56512;p32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13" name="Google Shape;56513;p32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14" name="Google Shape;56514;p32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15" name="Google Shape;56515;p32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16" name="Google Shape;56516;p32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17" name="Google Shape;56517;p32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18" name="Google Shape;56518;p32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19" name="Google Shape;56519;p32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20" name="Google Shape;56520;p32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21" name="Google Shape;56521;p32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22" name="Google Shape;56522;p32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23" name="Google Shape;56523;p32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24" name="Google Shape;56524;p32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25" name="Google Shape;56525;p32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26" name="Google Shape;56526;p32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27" name="Google Shape;56527;p32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28" name="Google Shape;56528;p32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29" name="Google Shape;56529;p32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30" name="Google Shape;56530;p32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31" name="Google Shape;56531;p32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32" name="Google Shape;56532;p32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33" name="Google Shape;56533;p32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34" name="Google Shape;56534;p32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35" name="Google Shape;56535;p32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36" name="Google Shape;56536;p32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37" name="Google Shape;56537;p32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38" name="Google Shape;56538;p32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39" name="Google Shape;56539;p32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40" name="Google Shape;56540;p32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41" name="Google Shape;56541;p32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42" name="Google Shape;56542;p32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43" name="Google Shape;56543;p32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44" name="Google Shape;56544;p32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45" name="Google Shape;56545;p32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46" name="Google Shape;56546;p32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47" name="Google Shape;56547;p32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48" name="Google Shape;56548;p32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49" name="Google Shape;56549;p32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50" name="Google Shape;56550;p32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51" name="Google Shape;56551;p32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52" name="Google Shape;56552;p32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53" name="Google Shape;56553;p32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54" name="Google Shape;56554;p32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55" name="Google Shape;56555;p32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56" name="Google Shape;56556;p32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57" name="Google Shape;56557;p32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58" name="Google Shape;56558;p32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59" name="Google Shape;56559;p32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60" name="Google Shape;56560;p32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61" name="Google Shape;56561;p32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62" name="Google Shape;56562;p32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63" name="Google Shape;56563;p32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64" name="Google Shape;56564;p32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65" name="Google Shape;56565;p32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66" name="Google Shape;56566;p32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67" name="Google Shape;56567;p32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68" name="Google Shape;56568;p32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69" name="Google Shape;56569;p32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70" name="Google Shape;56570;p32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71" name="Google Shape;56571;p32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72" name="Google Shape;56572;p32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73" name="Google Shape;56573;p32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74" name="Google Shape;56574;p32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75" name="Google Shape;56575;p32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76" name="Google Shape;56576;p32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77" name="Google Shape;56577;p32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78" name="Google Shape;56578;p32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79" name="Google Shape;56579;p32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80" name="Google Shape;56580;p32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81" name="Google Shape;56581;p32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82" name="Google Shape;56582;p32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83" name="Google Shape;56583;p32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84" name="Google Shape;56584;p32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85" name="Google Shape;56585;p32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86" name="Google Shape;56586;p32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87" name="Google Shape;56587;p32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88" name="Google Shape;56588;p32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89" name="Google Shape;56589;p32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90" name="Google Shape;56590;p32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91" name="Google Shape;56591;p32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92" name="Google Shape;56592;p32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93" name="Google Shape;56593;p32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94" name="Google Shape;56594;p32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95" name="Google Shape;56595;p32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96" name="Google Shape;56596;p32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97" name="Google Shape;56597;p32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98" name="Google Shape;56598;p32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99" name="Google Shape;56599;p32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00" name="Google Shape;56600;p32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01" name="Google Shape;56601;p32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02" name="Google Shape;56602;p32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03" name="Google Shape;56603;p32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04" name="Google Shape;56604;p32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05" name="Google Shape;56605;p32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06" name="Google Shape;56606;p32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07" name="Google Shape;56607;p32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08" name="Google Shape;56608;p32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09" name="Google Shape;56609;p32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10" name="Google Shape;56610;p32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11" name="Google Shape;56611;p32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12" name="Google Shape;56612;p32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13" name="Google Shape;56613;p32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14" name="Google Shape;56614;p32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15" name="Google Shape;56615;p32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16" name="Google Shape;56616;p32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17" name="Google Shape;56617;p32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18" name="Google Shape;56618;p32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19" name="Google Shape;56619;p32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20" name="Google Shape;56620;p32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21" name="Google Shape;56621;p32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22" name="Google Shape;56622;p32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23" name="Google Shape;56623;p32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24" name="Google Shape;56624;p32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25" name="Google Shape;56625;p32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26" name="Google Shape;56626;p32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27" name="Google Shape;56627;p32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28" name="Google Shape;56628;p32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29" name="Google Shape;56629;p32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30" name="Google Shape;56630;p32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31" name="Google Shape;56631;p32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32" name="Google Shape;56632;p32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33" name="Google Shape;56633;p32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34" name="Google Shape;56634;p32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35" name="Google Shape;56635;p32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36" name="Google Shape;56636;p32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37" name="Google Shape;56637;p32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38" name="Google Shape;56638;p32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39" name="Google Shape;56639;p32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40" name="Google Shape;56640;p32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41" name="Google Shape;56641;p32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42" name="Google Shape;56642;p32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43" name="Google Shape;56643;p32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44" name="Google Shape;56644;p32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45" name="Google Shape;56645;p32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46" name="Google Shape;56646;p32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47" name="Google Shape;56647;p32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48" name="Google Shape;56648;p32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49" name="Google Shape;56649;p32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50" name="Google Shape;56650;p32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51" name="Google Shape;56651;p32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52" name="Google Shape;56652;p32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53" name="Google Shape;56653;p32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54" name="Google Shape;56654;p32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55" name="Google Shape;56655;p32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56" name="Google Shape;56656;p32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57" name="Google Shape;56657;p32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58" name="Google Shape;56658;p32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59" name="Google Shape;56659;p32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60" name="Google Shape;56660;p32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61" name="Google Shape;56661;p32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62" name="Google Shape;56662;p32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63" name="Google Shape;56663;p32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64" name="Google Shape;56664;p32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65" name="Google Shape;56665;p32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66" name="Google Shape;56666;p32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67" name="Google Shape;56667;p32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68" name="Google Shape;56668;p32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69" name="Google Shape;56669;p32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70" name="Google Shape;56670;p32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71" name="Google Shape;56671;p32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72" name="Google Shape;56672;p32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73" name="Google Shape;56673;p32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74" name="Google Shape;56674;p32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75" name="Google Shape;56675;p32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76" name="Google Shape;56676;p32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77" name="Google Shape;56677;p32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78" name="Google Shape;56678;p32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79" name="Google Shape;56679;p32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80" name="Google Shape;56680;p32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81" name="Google Shape;56681;p32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82" name="Google Shape;56682;p32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83" name="Google Shape;56683;p32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84" name="Google Shape;56684;p32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85" name="Google Shape;56685;p32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86" name="Google Shape;56686;p32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87" name="Google Shape;56687;p32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88" name="Google Shape;56688;p32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89" name="Google Shape;56689;p32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90" name="Google Shape;56690;p32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91" name="Google Shape;56691;p32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92" name="Google Shape;56692;p32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93" name="Google Shape;56693;p32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94" name="Google Shape;56694;p32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95" name="Google Shape;56695;p32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96" name="Google Shape;56696;p32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97" name="Google Shape;56697;p32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98" name="Google Shape;56698;p32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99" name="Google Shape;56699;p32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00" name="Google Shape;56700;p32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01" name="Google Shape;56701;p32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02" name="Google Shape;56702;p32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03" name="Google Shape;56703;p32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04" name="Google Shape;56704;p32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05" name="Google Shape;56705;p32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06" name="Google Shape;56706;p32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07" name="Google Shape;56707;p32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08" name="Google Shape;56708;p32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09" name="Google Shape;56709;p32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10" name="Google Shape;56710;p32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11" name="Google Shape;56711;p32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12" name="Google Shape;56712;p32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13" name="Google Shape;56713;p32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14" name="Google Shape;56714;p32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15" name="Google Shape;56715;p32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16" name="Google Shape;56716;p32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17" name="Google Shape;56717;p32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18" name="Google Shape;56718;p32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19" name="Google Shape;56719;p32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20" name="Google Shape;56720;p32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21" name="Google Shape;56721;p32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22" name="Google Shape;56722;p32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23" name="Google Shape;56723;p32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24" name="Google Shape;56724;p32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25" name="Google Shape;56725;p32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26" name="Google Shape;56726;p32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27" name="Google Shape;56727;p32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28" name="Google Shape;56728;p32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29" name="Google Shape;56729;p32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30" name="Google Shape;56730;p32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31" name="Google Shape;56731;p32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32" name="Google Shape;56732;p32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33" name="Google Shape;56733;p32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34" name="Google Shape;56734;p32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35" name="Google Shape;56735;p32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36" name="Google Shape;56736;p32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37" name="Google Shape;56737;p32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38" name="Google Shape;56738;p32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39" name="Google Shape;56739;p32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40" name="Google Shape;56740;p32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41" name="Google Shape;56741;p32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42" name="Google Shape;56742;p32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43" name="Google Shape;56743;p32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44" name="Google Shape;56744;p32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45" name="Google Shape;56745;p32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46" name="Google Shape;56746;p32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47" name="Google Shape;56747;p32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48" name="Google Shape;56748;p32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49" name="Google Shape;56749;p32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50" name="Google Shape;56750;p32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51" name="Google Shape;56751;p32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52" name="Google Shape;56752;p32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53" name="Google Shape;56753;p32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54" name="Google Shape;56754;p32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55" name="Google Shape;56755;p32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56" name="Google Shape;56756;p32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57" name="Google Shape;56757;p32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58" name="Google Shape;56758;p32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59" name="Google Shape;56759;p32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60" name="Google Shape;56760;p32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61" name="Google Shape;56761;p32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62" name="Google Shape;56762;p32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63" name="Google Shape;56763;p32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64" name="Google Shape;56764;p32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65" name="Google Shape;56765;p32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66" name="Google Shape;56766;p32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67" name="Google Shape;56767;p32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68" name="Google Shape;56768;p32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69" name="Google Shape;56769;p32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70" name="Google Shape;56770;p32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71" name="Google Shape;56771;p32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72" name="Google Shape;56772;p32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73" name="Google Shape;56773;p32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74" name="Google Shape;56774;p32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75" name="Google Shape;56775;p32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76" name="Google Shape;56776;p32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77" name="Google Shape;56777;p32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78" name="Google Shape;56778;p32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79" name="Google Shape;56779;p32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80" name="Google Shape;56780;p32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81" name="Google Shape;56781;p32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82" name="Google Shape;56782;p32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83" name="Google Shape;56783;p32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84" name="Google Shape;56784;p32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85" name="Google Shape;56785;p32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86" name="Google Shape;56786;p32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87" name="Google Shape;56787;p32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88" name="Google Shape;56788;p32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89" name="Google Shape;56789;p32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90" name="Google Shape;56790;p32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91" name="Google Shape;56791;p32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92" name="Google Shape;56792;p32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93" name="Google Shape;56793;p32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94" name="Google Shape;56794;p32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95" name="Google Shape;56795;p32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96" name="Google Shape;56796;p32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97" name="Google Shape;56797;p32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98" name="Google Shape;56798;p32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99" name="Google Shape;56799;p32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00" name="Google Shape;56800;p32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01" name="Google Shape;56801;p32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02" name="Google Shape;56802;p32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03" name="Google Shape;56803;p32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04" name="Google Shape;56804;p32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05" name="Google Shape;56805;p32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06" name="Google Shape;56806;p32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07" name="Google Shape;56807;p32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08" name="Google Shape;56808;p32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09" name="Google Shape;56809;p32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10" name="Google Shape;56810;p32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11" name="Google Shape;56811;p32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12" name="Google Shape;56812;p32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13" name="Google Shape;56813;p32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14" name="Google Shape;56814;p32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15" name="Google Shape;56815;p32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16" name="Google Shape;56816;p32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17" name="Google Shape;56817;p32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18" name="Google Shape;56818;p32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19" name="Google Shape;56819;p32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20" name="Google Shape;56820;p32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21" name="Google Shape;56821;p32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22" name="Google Shape;56822;p32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23" name="Google Shape;56823;p32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24" name="Google Shape;56824;p32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25" name="Google Shape;56825;p32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26" name="Google Shape;56826;p32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27" name="Google Shape;56827;p32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28" name="Google Shape;56828;p32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29" name="Google Shape;56829;p32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30" name="Google Shape;56830;p32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31" name="Google Shape;56831;p32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32" name="Google Shape;56832;p32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33" name="Google Shape;56833;p32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34" name="Google Shape;56834;p32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35" name="Google Shape;56835;p32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36" name="Google Shape;56836;p32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37" name="Google Shape;56837;p32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38" name="Google Shape;56838;p32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39" name="Google Shape;56839;p32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40" name="Google Shape;56840;p32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41" name="Google Shape;56841;p32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42" name="Google Shape;56842;p32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43" name="Google Shape;56843;p32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44" name="Google Shape;56844;p32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45" name="Google Shape;56845;p32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46" name="Google Shape;56846;p32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47" name="Google Shape;56847;p32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48" name="Google Shape;56848;p32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49" name="Google Shape;56849;p32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50" name="Google Shape;56850;p32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51" name="Google Shape;56851;p32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52" name="Google Shape;56852;p32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53" name="Google Shape;56853;p32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54" name="Google Shape;56854;p32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55" name="Google Shape;56855;p32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56" name="Google Shape;56856;p32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57" name="Google Shape;56857;p32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58" name="Google Shape;56858;p32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59" name="Google Shape;56859;p32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60" name="Google Shape;56860;p32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61" name="Google Shape;56861;p32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62" name="Google Shape;56862;p32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63" name="Google Shape;56863;p32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64" name="Google Shape;56864;p32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65" name="Google Shape;56865;p32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66" name="Google Shape;56866;p32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67" name="Google Shape;56867;p32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68" name="Google Shape;56868;p32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69" name="Google Shape;56869;p32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0" name="Google Shape;56870;p32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1" name="Google Shape;56871;p32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2" name="Google Shape;56872;p32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3" name="Google Shape;56873;p32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4" name="Google Shape;56874;p32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5" name="Google Shape;56875;p32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6" name="Google Shape;56876;p32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7" name="Google Shape;56877;p32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8" name="Google Shape;56878;p32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9" name="Google Shape;56879;p32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80" name="Google Shape;56880;p32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81" name="Google Shape;56881;p32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82" name="Google Shape;56882;p32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83" name="Google Shape;56883;p32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84" name="Google Shape;56884;p32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85" name="Google Shape;56885;p32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86" name="Google Shape;56886;p32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87" name="Google Shape;56887;p32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88" name="Google Shape;56888;p32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89" name="Google Shape;56889;p32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90" name="Google Shape;56890;p32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91" name="Google Shape;56891;p32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92" name="Google Shape;56892;p32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93" name="Google Shape;56893;p32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94" name="Google Shape;56894;p32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95" name="Google Shape;56895;p32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96" name="Google Shape;56896;p32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97" name="Google Shape;56897;p32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98" name="Google Shape;56898;p32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99" name="Google Shape;56899;p32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00" name="Google Shape;56900;p32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01" name="Google Shape;56901;p32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02" name="Google Shape;56902;p32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03" name="Google Shape;56903;p32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04" name="Google Shape;56904;p32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05" name="Google Shape;56905;p32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06" name="Google Shape;56906;p32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07" name="Google Shape;56907;p32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08" name="Google Shape;56908;p32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09" name="Google Shape;56909;p32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10" name="Google Shape;56910;p32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11" name="Google Shape;56911;p32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12" name="Google Shape;56912;p32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13" name="Google Shape;56913;p32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14" name="Google Shape;56914;p32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15" name="Google Shape;56915;p32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16" name="Google Shape;56916;p32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17" name="Google Shape;56917;p32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18" name="Google Shape;56918;p32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19" name="Google Shape;56919;p32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20" name="Google Shape;56920;p32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21" name="Google Shape;56921;p32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22" name="Google Shape;56922;p32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23" name="Google Shape;56923;p32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24" name="Google Shape;56924;p32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25" name="Google Shape;56925;p32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26" name="Google Shape;56926;p32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27" name="Google Shape;56927;p32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28" name="Google Shape;56928;p32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29" name="Google Shape;56929;p32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30" name="Google Shape;56930;p32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31" name="Google Shape;56931;p32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32" name="Google Shape;56932;p32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33" name="Google Shape;56933;p32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34" name="Google Shape;56934;p32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35" name="Google Shape;56935;p32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36" name="Google Shape;56936;p32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37" name="Google Shape;56937;p32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38" name="Google Shape;56938;p32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39" name="Google Shape;56939;p32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40" name="Google Shape;56940;p32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41" name="Google Shape;56941;p32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42" name="Google Shape;56942;p32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43" name="Google Shape;56943;p32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44" name="Google Shape;56944;p32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45" name="Google Shape;56945;p32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46" name="Google Shape;56946;p32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47" name="Google Shape;56947;p32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48" name="Google Shape;56948;p32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49" name="Google Shape;56949;p32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50" name="Google Shape;56950;p32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51" name="Google Shape;56951;p32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52" name="Google Shape;56952;p32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53" name="Google Shape;56953;p32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54" name="Google Shape;56954;p32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55" name="Google Shape;56955;p32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56" name="Google Shape;56956;p32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57" name="Google Shape;56957;p32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58" name="Google Shape;56958;p32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59" name="Google Shape;56959;p32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60" name="Google Shape;56960;p32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61" name="Google Shape;56961;p32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62" name="Google Shape;56962;p32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63" name="Google Shape;56963;p32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64" name="Google Shape;56964;p32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65" name="Google Shape;56965;p32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66" name="Google Shape;56966;p32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67" name="Google Shape;56967;p32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68" name="Google Shape;56968;p32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69" name="Google Shape;56969;p32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70" name="Google Shape;56970;p32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71" name="Google Shape;56971;p32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72" name="Google Shape;56972;p32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73" name="Google Shape;56973;p32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74" name="Google Shape;56974;p32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75" name="Google Shape;56975;p32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76" name="Google Shape;56976;p32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77" name="Google Shape;56977;p32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78" name="Google Shape;56978;p32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79" name="Google Shape;56979;p32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80" name="Google Shape;56980;p32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81" name="Google Shape;56981;p32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82" name="Google Shape;56982;p32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83" name="Google Shape;56983;p32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84" name="Google Shape;56984;p32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85" name="Google Shape;56985;p32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86" name="Google Shape;56986;p32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87" name="Google Shape;56987;p32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88" name="Google Shape;56988;p32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89" name="Google Shape;56989;p32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90" name="Google Shape;56990;p32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91" name="Google Shape;56991;p32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92" name="Google Shape;56992;p32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93" name="Google Shape;56993;p32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94" name="Google Shape;56994;p32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95" name="Google Shape;56995;p32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96" name="Google Shape;56996;p32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97" name="Google Shape;56997;p32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98" name="Google Shape;56998;p32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99" name="Google Shape;56999;p32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00" name="Google Shape;57000;p32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01" name="Google Shape;57001;p32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02" name="Google Shape;57002;p32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03" name="Google Shape;57003;p32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04" name="Google Shape;57004;p32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05" name="Google Shape;57005;p32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06" name="Google Shape;57006;p32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07" name="Google Shape;57007;p32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08" name="Google Shape;57008;p32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09" name="Google Shape;57009;p32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10" name="Google Shape;57010;p32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11" name="Google Shape;57011;p32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12" name="Google Shape;57012;p32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13" name="Google Shape;57013;p32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14" name="Google Shape;57014;p32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15" name="Google Shape;57015;p32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16" name="Google Shape;57016;p32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17" name="Google Shape;57017;p32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18" name="Google Shape;57018;p32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19" name="Google Shape;57019;p32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0" name="Google Shape;57020;p32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1" name="Google Shape;57021;p32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2" name="Google Shape;57022;p32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3" name="Google Shape;57023;p32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4" name="Google Shape;57024;p32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5" name="Google Shape;57025;p32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6" name="Google Shape;57026;p32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7" name="Google Shape;57027;p32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8" name="Google Shape;57028;p32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9" name="Google Shape;57029;p32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30" name="Google Shape;57030;p32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31" name="Google Shape;57031;p32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32" name="Google Shape;57032;p32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33" name="Google Shape;57033;p32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34" name="Google Shape;57034;p32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35" name="Google Shape;57035;p32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36" name="Google Shape;57036;p32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37" name="Google Shape;57037;p32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38" name="Google Shape;57038;p32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39" name="Google Shape;57039;p32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40" name="Google Shape;57040;p32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41" name="Google Shape;57041;p32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42" name="Google Shape;57042;p32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43" name="Google Shape;57043;p32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44" name="Google Shape;57044;p32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45" name="Google Shape;57045;p32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46" name="Google Shape;57046;p32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47" name="Google Shape;57047;p32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48" name="Google Shape;57048;p32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49" name="Google Shape;57049;p32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50" name="Google Shape;57050;p32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51" name="Google Shape;57051;p32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52" name="Google Shape;57052;p32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53" name="Google Shape;57053;p32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54" name="Google Shape;57054;p32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55" name="Google Shape;57055;p32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56" name="Google Shape;57056;p32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57" name="Google Shape;57057;p32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58" name="Google Shape;57058;p32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59" name="Google Shape;57059;p32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60" name="Google Shape;57060;p32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61" name="Google Shape;57061;p32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62" name="Google Shape;57062;p32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63" name="Google Shape;57063;p32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64" name="Google Shape;57064;p32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65" name="Google Shape;57065;p32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66" name="Google Shape;57066;p32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67" name="Google Shape;57067;p32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68" name="Google Shape;57068;p32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69" name="Google Shape;57069;p32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70" name="Google Shape;57070;p32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71" name="Google Shape;57071;p32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72" name="Google Shape;57072;p32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73" name="Google Shape;57073;p32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74" name="Google Shape;57074;p32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75" name="Google Shape;57075;p32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76" name="Google Shape;57076;p32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77" name="Google Shape;57077;p32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78" name="Google Shape;57078;p32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79" name="Google Shape;57079;p32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80" name="Google Shape;57080;p32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81" name="Google Shape;57081;p32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82" name="Google Shape;57082;p32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83" name="Google Shape;57083;p32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84" name="Google Shape;57084;p32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85" name="Google Shape;57085;p32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86" name="Google Shape;57086;p32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87" name="Google Shape;57087;p32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88" name="Google Shape;57088;p32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89" name="Google Shape;57089;p32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90" name="Google Shape;57090;p32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91" name="Google Shape;57091;p32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92" name="Google Shape;57092;p32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93" name="Google Shape;57093;p32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94" name="Google Shape;57094;p32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95" name="Google Shape;57095;p32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96" name="Google Shape;57096;p32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97" name="Google Shape;57097;p32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98" name="Google Shape;57098;p32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99" name="Google Shape;57099;p32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00" name="Google Shape;57100;p32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01" name="Google Shape;57101;p32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02" name="Google Shape;57102;p32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03" name="Google Shape;57103;p32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04" name="Google Shape;57104;p32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05" name="Google Shape;57105;p32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06" name="Google Shape;57106;p32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07" name="Google Shape;57107;p32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08" name="Google Shape;57108;p32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09" name="Google Shape;57109;p32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10" name="Google Shape;57110;p32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11" name="Google Shape;57111;p32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12" name="Google Shape;57112;p32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13" name="Google Shape;57113;p32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14" name="Google Shape;57114;p32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15" name="Google Shape;57115;p32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16" name="Google Shape;57116;p32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17" name="Google Shape;57117;p32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18" name="Google Shape;57118;p32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19" name="Google Shape;57119;p32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20" name="Google Shape;57120;p32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21" name="Google Shape;57121;p32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22" name="Google Shape;57122;p32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23" name="Google Shape;57123;p32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24" name="Google Shape;57124;p32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25" name="Google Shape;57125;p32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26" name="Google Shape;57126;p32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27" name="Google Shape;57127;p32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28" name="Google Shape;57128;p32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29" name="Google Shape;57129;p32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30" name="Google Shape;57130;p32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31" name="Google Shape;57131;p32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32" name="Google Shape;57132;p32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33" name="Google Shape;57133;p32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34" name="Google Shape;57134;p32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35" name="Google Shape;57135;p32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36" name="Google Shape;57136;p32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37" name="Google Shape;57137;p32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38" name="Google Shape;57138;p32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39" name="Google Shape;57139;p32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40" name="Google Shape;57140;p32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41" name="Google Shape;57141;p32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42" name="Google Shape;57142;p32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43" name="Google Shape;57143;p32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44" name="Google Shape;57144;p32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45" name="Google Shape;57145;p32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46" name="Google Shape;57146;p32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47" name="Google Shape;57147;p32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48" name="Google Shape;57148;p32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49" name="Google Shape;57149;p32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50" name="Google Shape;57150;p32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51" name="Google Shape;57151;p32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52" name="Google Shape;57152;p32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53" name="Google Shape;57153;p32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54" name="Google Shape;57154;p32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55" name="Google Shape;57155;p32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56" name="Google Shape;57156;p32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57" name="Google Shape;57157;p32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58" name="Google Shape;57158;p32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59" name="Google Shape;57159;p32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60" name="Google Shape;57160;p32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61" name="Google Shape;57161;p32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62" name="Google Shape;57162;p32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63" name="Google Shape;57163;p32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64" name="Google Shape;57164;p32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65" name="Google Shape;57165;p32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66" name="Google Shape;57166;p32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67" name="Google Shape;57167;p32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68" name="Google Shape;57168;p32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69" name="Google Shape;57169;p32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70" name="Google Shape;57170;p32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71" name="Google Shape;57171;p32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72" name="Google Shape;57172;p32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73" name="Google Shape;57173;p32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74" name="Google Shape;57174;p32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75" name="Google Shape;57175;p32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76" name="Google Shape;57176;p32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77" name="Google Shape;57177;p32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78" name="Google Shape;57178;p32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79" name="Google Shape;57179;p32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80" name="Google Shape;57180;p32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81" name="Google Shape;57181;p32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82" name="Google Shape;57182;p32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83" name="Google Shape;57183;p32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84" name="Google Shape;57184;p32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85" name="Google Shape;57185;p32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86" name="Google Shape;57186;p32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87" name="Google Shape;57187;p32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88" name="Google Shape;57188;p32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89" name="Google Shape;57189;p32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90" name="Google Shape;57190;p32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91" name="Google Shape;57191;p32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92" name="Google Shape;57192;p32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93" name="Google Shape;57193;p32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94" name="Google Shape;57194;p32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95" name="Google Shape;57195;p32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96" name="Google Shape;57196;p32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97" name="Google Shape;57197;p32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98" name="Google Shape;57198;p32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99" name="Google Shape;57199;p32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00" name="Google Shape;57200;p32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01" name="Google Shape;57201;p32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02" name="Google Shape;57202;p32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03" name="Google Shape;57203;p32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04" name="Google Shape;57204;p32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05" name="Google Shape;57205;p32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06" name="Google Shape;57206;p32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07" name="Google Shape;57207;p32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08" name="Google Shape;57208;p32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09" name="Google Shape;57209;p32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10" name="Google Shape;57210;p32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11" name="Google Shape;57211;p32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12" name="Google Shape;57212;p32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13" name="Google Shape;57213;p32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14" name="Google Shape;57214;p32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15" name="Google Shape;57215;p32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16" name="Google Shape;57216;p32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17" name="Google Shape;57217;p32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18" name="Google Shape;57218;p32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19" name="Google Shape;57219;p32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20" name="Google Shape;57220;p32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21" name="Google Shape;57221;p32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22" name="Google Shape;57222;p32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23" name="Google Shape;57223;p32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24" name="Google Shape;57224;p32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25" name="Google Shape;57225;p32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26" name="Google Shape;57226;p32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27" name="Google Shape;57227;p32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28" name="Google Shape;57228;p32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29" name="Google Shape;57229;p32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30" name="Google Shape;57230;p32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31" name="Google Shape;57231;p32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32" name="Google Shape;57232;p32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33" name="Google Shape;57233;p32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34" name="Google Shape;57234;p32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35" name="Google Shape;57235;p32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36" name="Google Shape;57236;p32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37" name="Google Shape;57237;p32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38" name="Google Shape;57238;p32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39" name="Google Shape;57239;p32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40" name="Google Shape;57240;p32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41" name="Google Shape;57241;p32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42" name="Google Shape;57242;p32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43" name="Google Shape;57243;p32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44" name="Google Shape;57244;p32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45" name="Google Shape;57245;p32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46" name="Google Shape;57246;p32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47" name="Google Shape;57247;p32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48" name="Google Shape;57248;p32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49" name="Google Shape;57249;p32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50" name="Google Shape;57250;p32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51" name="Google Shape;57251;p32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52" name="Google Shape;57252;p32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53" name="Google Shape;57253;p32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54" name="Google Shape;57254;p32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55" name="Google Shape;57255;p32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56" name="Google Shape;57256;p32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57" name="Google Shape;57257;p32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58" name="Google Shape;57258;p32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59" name="Google Shape;57259;p32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60" name="Google Shape;57260;p32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61" name="Google Shape;57261;p32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62" name="Google Shape;57262;p32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63" name="Google Shape;57263;p32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64" name="Google Shape;57264;p32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65" name="Google Shape;57265;p32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66" name="Google Shape;57266;p32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67" name="Google Shape;57267;p32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68" name="Google Shape;57268;p32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69" name="Google Shape;57269;p32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70" name="Google Shape;57270;p32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71" name="Google Shape;57271;p32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72" name="Google Shape;57272;p32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73" name="Google Shape;57273;p32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74" name="Google Shape;57274;p32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75" name="Google Shape;57275;p32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76" name="Google Shape;57276;p32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77" name="Google Shape;57277;p32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78" name="Google Shape;57278;p32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79" name="Google Shape;57279;p32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80" name="Google Shape;57280;p32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81" name="Google Shape;57281;p32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82" name="Google Shape;57282;p32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83" name="Google Shape;57283;p32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84" name="Google Shape;57284;p32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85" name="Google Shape;57285;p32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86" name="Google Shape;57286;p32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87" name="Google Shape;57287;p32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88" name="Google Shape;57288;p32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89" name="Google Shape;57289;p32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90" name="Google Shape;57290;p32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91" name="Google Shape;57291;p32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92" name="Google Shape;57292;p32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93" name="Google Shape;57293;p32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94" name="Google Shape;57294;p32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95" name="Google Shape;57295;p32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96" name="Google Shape;57296;p32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97" name="Google Shape;57297;p32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98" name="Google Shape;57298;p32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99" name="Google Shape;57299;p32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00" name="Google Shape;57300;p32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01" name="Google Shape;57301;p32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02" name="Google Shape;57302;p32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03" name="Google Shape;57303;p32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04" name="Google Shape;57304;p32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05" name="Google Shape;57305;p32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06" name="Google Shape;57306;p32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07" name="Google Shape;57307;p32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08" name="Google Shape;57308;p32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09" name="Google Shape;57309;p32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10" name="Google Shape;57310;p32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11" name="Google Shape;57311;p32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12" name="Google Shape;57312;p32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13" name="Google Shape;57313;p32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14" name="Google Shape;57314;p32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15" name="Google Shape;57315;p32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16" name="Google Shape;57316;p32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17" name="Google Shape;57317;p32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18" name="Google Shape;57318;p32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19" name="Google Shape;57319;p32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20" name="Google Shape;57320;p32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21" name="Google Shape;57321;p32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22" name="Google Shape;57322;p32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23" name="Google Shape;57323;p32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24" name="Google Shape;57324;p32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25" name="Google Shape;57325;p32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26" name="Google Shape;57326;p32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27" name="Google Shape;57327;p32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28" name="Google Shape;57328;p32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29" name="Google Shape;57329;p32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30" name="Google Shape;57330;p32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31" name="Google Shape;57331;p32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32" name="Google Shape;57332;p32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33" name="Google Shape;57333;p32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34" name="Google Shape;57334;p32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35" name="Google Shape;57335;p32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36" name="Google Shape;57336;p32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37" name="Google Shape;57337;p32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38" name="Google Shape;57338;p32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39" name="Google Shape;57339;p32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40" name="Google Shape;57340;p32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41" name="Google Shape;57341;p32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42" name="Google Shape;57342;p32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43" name="Google Shape;57343;p32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44" name="Google Shape;57344;p32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45" name="Google Shape;57345;p32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46" name="Google Shape;57346;p32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47" name="Google Shape;57347;p32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48" name="Google Shape;57348;p32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49" name="Google Shape;57349;p32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50" name="Google Shape;57350;p32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51" name="Google Shape;57351;p32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52" name="Google Shape;57352;p32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53" name="Google Shape;57353;p32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54" name="Google Shape;57354;p32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55" name="Google Shape;57355;p32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56" name="Google Shape;57356;p32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57" name="Google Shape;57357;p32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58" name="Google Shape;57358;p32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59" name="Google Shape;57359;p32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60" name="Google Shape;57360;p32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61" name="Google Shape;57361;p32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62" name="Google Shape;57362;p32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63" name="Google Shape;57363;p32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64" name="Google Shape;57364;p32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65" name="Google Shape;57365;p32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66" name="Google Shape;57366;p32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67" name="Google Shape;57367;p32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68" name="Google Shape;57368;p32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69" name="Google Shape;57369;p32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70" name="Google Shape;57370;p32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71" name="Google Shape;57371;p32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72" name="Google Shape;57372;p32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73" name="Google Shape;57373;p32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74" name="Google Shape;57374;p32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75" name="Google Shape;57375;p32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76" name="Google Shape;57376;p32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77" name="Google Shape;57377;p32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78" name="Google Shape;57378;p32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79" name="Google Shape;57379;p32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80" name="Google Shape;57380;p32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81" name="Google Shape;57381;p32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82" name="Google Shape;57382;p32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83" name="Google Shape;57383;p32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84" name="Google Shape;57384;p32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85" name="Google Shape;57385;p32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86" name="Google Shape;57386;p32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87" name="Google Shape;57387;p32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88" name="Google Shape;57388;p32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89" name="Google Shape;57389;p32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90" name="Google Shape;57390;p32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91" name="Google Shape;57391;p32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92" name="Google Shape;57392;p32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93" name="Google Shape;57393;p32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94" name="Google Shape;57394;p32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95" name="Google Shape;57395;p32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96" name="Google Shape;57396;p32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97" name="Google Shape;57397;p32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98" name="Google Shape;57398;p32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99" name="Google Shape;57399;p32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00" name="Google Shape;57400;p32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01" name="Google Shape;57401;p32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02" name="Google Shape;57402;p32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03" name="Google Shape;57403;p32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04" name="Google Shape;57404;p32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05" name="Google Shape;57405;p32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06" name="Google Shape;57406;p32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07" name="Google Shape;57407;p32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08" name="Google Shape;57408;p32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09" name="Google Shape;57409;p32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10" name="Google Shape;57410;p32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11" name="Google Shape;57411;p32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12" name="Google Shape;57412;p32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13" name="Google Shape;57413;p32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14" name="Google Shape;57414;p32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15" name="Google Shape;57415;p32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16" name="Google Shape;57416;p32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17" name="Google Shape;57417;p32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18" name="Google Shape;57418;p32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19" name="Google Shape;57419;p32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20" name="Google Shape;57420;p32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21" name="Google Shape;57421;p32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22" name="Google Shape;57422;p32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23" name="Google Shape;57423;p32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24" name="Google Shape;57424;p32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25" name="Google Shape;57425;p32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26" name="Google Shape;57426;p32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27" name="Google Shape;57427;p32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28" name="Google Shape;57428;p32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29" name="Google Shape;57429;p32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30" name="Google Shape;57430;p32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31" name="Google Shape;57431;p32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32" name="Google Shape;57432;p32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33" name="Google Shape;57433;p32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34" name="Google Shape;57434;p32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35" name="Google Shape;57435;p32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36" name="Google Shape;57436;p32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37" name="Google Shape;57437;p32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38" name="Google Shape;57438;p32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39" name="Google Shape;57439;p32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40" name="Google Shape;57440;p32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41" name="Google Shape;57441;p32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42" name="Google Shape;57442;p32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43" name="Google Shape;57443;p32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44" name="Google Shape;57444;p32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45" name="Google Shape;57445;p32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46" name="Google Shape;57446;p32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47" name="Google Shape;57447;p32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48" name="Google Shape;57448;p32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49" name="Google Shape;57449;p32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50" name="Google Shape;57450;p32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51" name="Google Shape;57451;p32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52" name="Google Shape;57452;p32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53" name="Google Shape;57453;p32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54" name="Google Shape;57454;p32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55" name="Google Shape;57455;p32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56" name="Google Shape;57456;p32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57" name="Google Shape;57457;p32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58" name="Google Shape;57458;p32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59" name="Google Shape;57459;p32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60" name="Google Shape;57460;p32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61" name="Google Shape;57461;p32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62" name="Google Shape;57462;p32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63" name="Google Shape;57463;p32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64" name="Google Shape;57464;p32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65" name="Google Shape;57465;p32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66" name="Google Shape;57466;p32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67" name="Google Shape;57467;p32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68" name="Google Shape;57468;p32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69" name="Google Shape;57469;p32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70" name="Google Shape;57470;p32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71" name="Google Shape;57471;p32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72" name="Google Shape;57472;p32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73" name="Google Shape;57473;p32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74" name="Google Shape;57474;p32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75" name="Google Shape;57475;p32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76" name="Google Shape;57476;p32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77" name="Google Shape;57477;p32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78" name="Google Shape;57478;p32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79" name="Google Shape;57479;p32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80" name="Google Shape;57480;p32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81" name="Google Shape;57481;p32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82" name="Google Shape;57482;p32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83" name="Google Shape;57483;p32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84" name="Google Shape;57484;p32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85" name="Google Shape;57485;p32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86" name="Google Shape;57486;p32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87" name="Google Shape;57487;p32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88" name="Google Shape;57488;p32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89" name="Google Shape;57489;p32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90" name="Google Shape;57490;p32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91" name="Google Shape;57491;p32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92" name="Google Shape;57492;p32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93" name="Google Shape;57493;p32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94" name="Google Shape;57494;p32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95" name="Google Shape;57495;p32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96" name="Google Shape;57496;p32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97" name="Google Shape;57497;p32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98" name="Google Shape;57498;p32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499" name="Google Shape;57499;p32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00" name="Google Shape;57500;p32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01" name="Google Shape;57501;p32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02" name="Google Shape;57502;p32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03" name="Google Shape;57503;p32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04" name="Google Shape;57504;p32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05" name="Google Shape;57505;p32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06" name="Google Shape;57506;p32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07" name="Google Shape;57507;p32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08" name="Google Shape;57508;p32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09" name="Google Shape;57509;p32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10" name="Google Shape;57510;p32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11" name="Google Shape;57511;p32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12" name="Google Shape;57512;p32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13" name="Google Shape;57513;p32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14" name="Google Shape;57514;p32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15" name="Google Shape;57515;p32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16" name="Google Shape;57516;p32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17" name="Google Shape;57517;p32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18" name="Google Shape;57518;p32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19" name="Google Shape;57519;p32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20" name="Google Shape;57520;p32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21" name="Google Shape;57521;p32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22" name="Google Shape;57522;p32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23" name="Google Shape;57523;p32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24" name="Google Shape;57524;p32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25" name="Google Shape;57525;p32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26" name="Google Shape;57526;p32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27" name="Google Shape;57527;p32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28" name="Google Shape;57528;p32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29" name="Google Shape;57529;p32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30" name="Google Shape;57530;p32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31" name="Google Shape;57531;p32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32" name="Google Shape;57532;p32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33" name="Google Shape;57533;p32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34" name="Google Shape;57534;p32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35" name="Google Shape;57535;p32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36" name="Google Shape;57536;p32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37" name="Google Shape;57537;p32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38" name="Google Shape;57538;p32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39" name="Google Shape;57539;p32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40" name="Google Shape;57540;p32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41" name="Google Shape;57541;p32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42" name="Google Shape;57542;p32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43" name="Google Shape;57543;p32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44" name="Google Shape;57544;p32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45" name="Google Shape;57545;p32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46" name="Google Shape;57546;p32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47" name="Google Shape;57547;p32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48" name="Google Shape;57548;p32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49" name="Google Shape;57549;p32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50" name="Google Shape;57550;p32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51" name="Google Shape;57551;p32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52" name="Google Shape;57552;p32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53" name="Google Shape;57553;p32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54" name="Google Shape;57554;p32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55" name="Google Shape;57555;p32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56" name="Google Shape;57556;p32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57" name="Google Shape;57557;p32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58" name="Google Shape;57558;p32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59" name="Google Shape;57559;p32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60" name="Google Shape;57560;p32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61" name="Google Shape;57561;p32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62" name="Google Shape;57562;p32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63" name="Google Shape;57563;p32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64" name="Google Shape;57564;p32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65" name="Google Shape;57565;p32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66" name="Google Shape;57566;p32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67" name="Google Shape;57567;p32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68" name="Google Shape;57568;p32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69" name="Google Shape;57569;p32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70" name="Google Shape;57570;p32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71" name="Google Shape;57571;p32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72" name="Google Shape;57572;p32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73" name="Google Shape;57573;p32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74" name="Google Shape;57574;p32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75" name="Google Shape;57575;p32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76" name="Google Shape;57576;p32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77" name="Google Shape;57577;p32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78" name="Google Shape;57578;p32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79" name="Google Shape;57579;p32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80" name="Google Shape;57580;p32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81" name="Google Shape;57581;p32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82" name="Google Shape;57582;p32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83" name="Google Shape;57583;p32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84" name="Google Shape;57584;p32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85" name="Google Shape;57585;p32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86" name="Google Shape;57586;p32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87" name="Google Shape;57587;p32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88" name="Google Shape;57588;p32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89" name="Google Shape;57589;p32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90" name="Google Shape;57590;p32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91" name="Google Shape;57591;p32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92" name="Google Shape;57592;p32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93" name="Google Shape;57593;p32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94" name="Google Shape;57594;p32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95" name="Google Shape;57595;p32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96" name="Google Shape;57596;p32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97" name="Google Shape;57597;p32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98" name="Google Shape;57598;p32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599" name="Google Shape;57599;p32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00" name="Google Shape;57600;p32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01" name="Google Shape;57601;p32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02" name="Google Shape;57602;p32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03" name="Google Shape;57603;p32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04" name="Google Shape;57604;p32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05" name="Google Shape;57605;p32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06" name="Google Shape;57606;p32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07" name="Google Shape;57607;p32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08" name="Google Shape;57608;p32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09" name="Google Shape;57609;p32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10" name="Google Shape;57610;p32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11" name="Google Shape;57611;p32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12" name="Google Shape;57612;p32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13" name="Google Shape;57613;p32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14" name="Google Shape;57614;p32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15" name="Google Shape;57615;p32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16" name="Google Shape;57616;p32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17" name="Google Shape;57617;p32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18" name="Google Shape;57618;p32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19" name="Google Shape;57619;p32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20" name="Google Shape;57620;p32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21" name="Google Shape;57621;p32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22" name="Google Shape;57622;p32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23" name="Google Shape;57623;p32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24" name="Google Shape;57624;p32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25" name="Google Shape;57625;p32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26" name="Google Shape;57626;p32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27" name="Google Shape;57627;p32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28" name="Google Shape;57628;p32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29" name="Google Shape;57629;p32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30" name="Google Shape;57630;p32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31" name="Google Shape;57631;p32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32" name="Google Shape;57632;p32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33" name="Google Shape;57633;p32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34" name="Google Shape;57634;p32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35" name="Google Shape;57635;p32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36" name="Google Shape;57636;p32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37" name="Google Shape;57637;p32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38" name="Google Shape;57638;p32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39" name="Google Shape;57639;p32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40" name="Google Shape;57640;p32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41" name="Google Shape;57641;p32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42" name="Google Shape;57642;p32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43" name="Google Shape;57643;p32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44" name="Google Shape;57644;p32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45" name="Google Shape;57645;p32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46" name="Google Shape;57646;p32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47" name="Google Shape;57647;p32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48" name="Google Shape;57648;p32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49" name="Google Shape;57649;p32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50" name="Google Shape;57650;p32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51" name="Google Shape;57651;p32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52" name="Google Shape;57652;p32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53" name="Google Shape;57653;p32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54" name="Google Shape;57654;p32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55" name="Google Shape;57655;p32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56" name="Google Shape;57656;p32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57" name="Google Shape;57657;p32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58" name="Google Shape;57658;p32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59" name="Google Shape;57659;p32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60" name="Google Shape;57660;p32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61" name="Google Shape;57661;p32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62" name="Google Shape;57662;p32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63" name="Google Shape;57663;p32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64" name="Google Shape;57664;p32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65" name="Google Shape;57665;p32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66" name="Google Shape;57666;p32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67" name="Google Shape;57667;p32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68" name="Google Shape;57668;p32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69" name="Google Shape;57669;p32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70" name="Google Shape;57670;p32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71" name="Google Shape;57671;p32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72" name="Google Shape;57672;p32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73" name="Google Shape;57673;p32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74" name="Google Shape;57674;p32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75" name="Google Shape;57675;p32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76" name="Google Shape;57676;p32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77" name="Google Shape;57677;p32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78" name="Google Shape;57678;p32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79" name="Google Shape;57679;p32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80" name="Google Shape;57680;p32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81" name="Google Shape;57681;p32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82" name="Google Shape;57682;p32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83" name="Google Shape;57683;p32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84" name="Google Shape;57684;p32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85" name="Google Shape;57685;p32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86" name="Google Shape;57686;p32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87" name="Google Shape;57687;p32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88" name="Google Shape;57688;p32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89" name="Google Shape;57689;p32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90" name="Google Shape;57690;p32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91" name="Google Shape;57691;p32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92" name="Google Shape;57692;p32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93" name="Google Shape;57693;p32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94" name="Google Shape;57694;p32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95" name="Google Shape;57695;p32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96" name="Google Shape;57696;p32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97" name="Google Shape;57697;p32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98" name="Google Shape;57698;p32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699" name="Google Shape;57699;p32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00" name="Google Shape;57700;p32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01" name="Google Shape;57701;p32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02" name="Google Shape;57702;p32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03" name="Google Shape;57703;p32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04" name="Google Shape;57704;p32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05" name="Google Shape;57705;p32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06" name="Google Shape;57706;p32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07" name="Google Shape;57707;p32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08" name="Google Shape;57708;p32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09" name="Google Shape;57709;p32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10" name="Google Shape;57710;p32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11" name="Google Shape;57711;p32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12" name="Google Shape;57712;p32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13" name="Google Shape;57713;p32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14" name="Google Shape;57714;p32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15" name="Google Shape;57715;p32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16" name="Google Shape;57716;p32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17" name="Google Shape;57717;p32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18" name="Google Shape;57718;p32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19" name="Google Shape;57719;p32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20" name="Google Shape;57720;p32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21" name="Google Shape;57721;p32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22" name="Google Shape;57722;p32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23" name="Google Shape;57723;p32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24" name="Google Shape;57724;p32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25" name="Google Shape;57725;p32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26" name="Google Shape;57726;p32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27" name="Google Shape;57727;p32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28" name="Google Shape;57728;p32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29" name="Google Shape;57729;p32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30" name="Google Shape;57730;p32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31" name="Google Shape;57731;p32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32" name="Google Shape;57732;p32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33" name="Google Shape;57733;p32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34" name="Google Shape;57734;p32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35" name="Google Shape;57735;p32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36" name="Google Shape;57736;p32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37" name="Google Shape;57737;p32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38" name="Google Shape;57738;p32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39" name="Google Shape;57739;p32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40" name="Google Shape;57740;p32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41" name="Google Shape;57741;p32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42" name="Google Shape;57742;p32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43" name="Google Shape;57743;p32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44" name="Google Shape;57744;p32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45" name="Google Shape;57745;p32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46" name="Google Shape;57746;p32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47" name="Google Shape;57747;p32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48" name="Google Shape;57748;p32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49" name="Google Shape;57749;p32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50" name="Google Shape;57750;p32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51" name="Google Shape;57751;p32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52" name="Google Shape;57752;p32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53" name="Google Shape;57753;p32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54" name="Google Shape;57754;p32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55" name="Google Shape;57755;p32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56" name="Google Shape;57756;p32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57" name="Google Shape;57757;p32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58" name="Google Shape;57758;p32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59" name="Google Shape;57759;p32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60" name="Google Shape;57760;p32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61" name="Google Shape;57761;p32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62" name="Google Shape;57762;p32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63" name="Google Shape;57763;p32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64" name="Google Shape;57764;p32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65" name="Google Shape;57765;p32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66" name="Google Shape;57766;p32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67" name="Google Shape;57767;p32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68" name="Google Shape;57768;p32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69" name="Google Shape;57769;p32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70" name="Google Shape;57770;p32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71" name="Google Shape;57771;p32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72" name="Google Shape;57772;p32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73" name="Google Shape;57773;p32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74" name="Google Shape;57774;p32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75" name="Google Shape;57775;p32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76" name="Google Shape;57776;p32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77" name="Google Shape;57777;p32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78" name="Google Shape;57778;p32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79" name="Google Shape;57779;p32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80" name="Google Shape;57780;p32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81" name="Google Shape;57781;p32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82" name="Google Shape;57782;p32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83" name="Google Shape;57783;p32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84" name="Google Shape;57784;p32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85" name="Google Shape;57785;p32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86" name="Google Shape;57786;p32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87" name="Google Shape;57787;p32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88" name="Google Shape;57788;p32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89" name="Google Shape;57789;p32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90" name="Google Shape;57790;p32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91" name="Google Shape;57791;p32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92" name="Google Shape;57792;p32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93" name="Google Shape;57793;p32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94" name="Google Shape;57794;p32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95" name="Google Shape;57795;p32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96" name="Google Shape;57796;p32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97" name="Google Shape;57797;p32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98" name="Google Shape;57798;p32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799" name="Google Shape;57799;p32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00" name="Google Shape;57800;p32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01" name="Google Shape;57801;p32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02" name="Google Shape;57802;p32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03" name="Google Shape;57803;p32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04" name="Google Shape;57804;p32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05" name="Google Shape;57805;p32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06" name="Google Shape;57806;p32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07" name="Google Shape;57807;p32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08" name="Google Shape;57808;p32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09" name="Google Shape;57809;p32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10" name="Google Shape;57810;p32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11" name="Google Shape;57811;p32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12" name="Google Shape;57812;p32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13" name="Google Shape;57813;p32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14" name="Google Shape;57814;p32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15" name="Google Shape;57815;p32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16" name="Google Shape;57816;p32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17" name="Google Shape;57817;p32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18" name="Google Shape;57818;p32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19" name="Google Shape;57819;p32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20" name="Google Shape;57820;p32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21" name="Google Shape;57821;p32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22" name="Google Shape;57822;p32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23" name="Google Shape;57823;p32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24" name="Google Shape;57824;p32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25" name="Google Shape;57825;p32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26" name="Google Shape;57826;p32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27" name="Google Shape;57827;p32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28" name="Google Shape;57828;p32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29" name="Google Shape;57829;p32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30" name="Google Shape;57830;p32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31" name="Google Shape;57831;p32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32" name="Google Shape;57832;p32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33" name="Google Shape;57833;p32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34" name="Google Shape;57834;p32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35" name="Google Shape;57835;p32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36" name="Google Shape;57836;p32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37" name="Google Shape;57837;p32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38" name="Google Shape;57838;p32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39" name="Google Shape;57839;p32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40" name="Google Shape;57840;p32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41" name="Google Shape;57841;p32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42" name="Google Shape;57842;p32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43" name="Google Shape;57843;p32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44" name="Google Shape;57844;p32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45" name="Google Shape;57845;p32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46" name="Google Shape;57846;p32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47" name="Google Shape;57847;p32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48" name="Google Shape;57848;p32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49" name="Google Shape;57849;p32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50" name="Google Shape;57850;p32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51" name="Google Shape;57851;p32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52" name="Google Shape;57852;p32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53" name="Google Shape;57853;p32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54" name="Google Shape;57854;p32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55" name="Google Shape;57855;p32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56" name="Google Shape;57856;p32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57" name="Google Shape;57857;p32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58" name="Google Shape;57858;p32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59" name="Google Shape;57859;p32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60" name="Google Shape;57860;p32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61" name="Google Shape;57861;p32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62" name="Google Shape;57862;p32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63" name="Google Shape;57863;p32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64" name="Google Shape;57864;p32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65" name="Google Shape;57865;p32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66" name="Google Shape;57866;p32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67" name="Google Shape;57867;p32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68" name="Google Shape;57868;p32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69" name="Google Shape;57869;p32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70" name="Google Shape;57870;p32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71" name="Google Shape;57871;p32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72" name="Google Shape;57872;p32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73" name="Google Shape;57873;p32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74" name="Google Shape;57874;p32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75" name="Google Shape;57875;p32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76" name="Google Shape;57876;p32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77" name="Google Shape;57877;p32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78" name="Google Shape;57878;p32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79" name="Google Shape;57879;p32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80" name="Google Shape;57880;p32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81" name="Google Shape;57881;p32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82" name="Google Shape;57882;p32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83" name="Google Shape;57883;p32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84" name="Google Shape;57884;p32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85" name="Google Shape;57885;p32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86" name="Google Shape;57886;p32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87" name="Google Shape;57887;p32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88" name="Google Shape;57888;p32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89" name="Google Shape;57889;p32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90" name="Google Shape;57890;p32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91" name="Google Shape;57891;p32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92" name="Google Shape;57892;p32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93" name="Google Shape;57893;p32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94" name="Google Shape;57894;p32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95" name="Google Shape;57895;p32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96" name="Google Shape;57896;p32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97" name="Google Shape;57897;p32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98" name="Google Shape;57898;p32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899" name="Google Shape;57899;p32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00" name="Google Shape;57900;p32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01" name="Google Shape;57901;p32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02" name="Google Shape;57902;p32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03" name="Google Shape;57903;p32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04" name="Google Shape;57904;p32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05" name="Google Shape;57905;p32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06" name="Google Shape;57906;p32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07" name="Google Shape;57907;p32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08" name="Google Shape;57908;p32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09" name="Google Shape;57909;p32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10" name="Google Shape;57910;p32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11" name="Google Shape;57911;p32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12" name="Google Shape;57912;p32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13" name="Google Shape;57913;p32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14" name="Google Shape;57914;p32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15" name="Google Shape;57915;p32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16" name="Google Shape;57916;p32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17" name="Google Shape;57917;p32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18" name="Google Shape;57918;p32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19" name="Google Shape;57919;p32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20" name="Google Shape;57920;p32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21" name="Google Shape;57921;p32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22" name="Google Shape;57922;p32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23" name="Google Shape;57923;p32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24" name="Google Shape;57924;p32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25" name="Google Shape;57925;p32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26" name="Google Shape;57926;p32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27" name="Google Shape;57927;p32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28" name="Google Shape;57928;p32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29" name="Google Shape;57929;p32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30" name="Google Shape;57930;p32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31" name="Google Shape;57931;p32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32" name="Google Shape;57932;p32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33" name="Google Shape;57933;p32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34" name="Google Shape;57934;p32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35" name="Google Shape;57935;p32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36" name="Google Shape;57936;p32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37" name="Google Shape;57937;p32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38" name="Google Shape;57938;p32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39" name="Google Shape;57939;p32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40" name="Google Shape;57940;p32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41" name="Google Shape;57941;p32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42" name="Google Shape;57942;p32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43" name="Google Shape;57943;p32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44" name="Google Shape;57944;p32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45" name="Google Shape;57945;p32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46" name="Google Shape;57946;p32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47" name="Google Shape;57947;p32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48" name="Google Shape;57948;p32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49" name="Google Shape;57949;p32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50" name="Google Shape;57950;p32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51" name="Google Shape;57951;p32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52" name="Google Shape;57952;p32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53" name="Google Shape;57953;p32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54" name="Google Shape;57954;p32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55" name="Google Shape;57955;p32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56" name="Google Shape;57956;p32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57" name="Google Shape;57957;p32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58" name="Google Shape;57958;p32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59" name="Google Shape;57959;p32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60" name="Google Shape;57960;p32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61" name="Google Shape;57961;p32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62" name="Google Shape;57962;p32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63" name="Google Shape;57963;p32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64" name="Google Shape;57964;p32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65" name="Google Shape;57965;p32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66" name="Google Shape;57966;p32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67" name="Google Shape;57967;p32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68" name="Google Shape;57968;p32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69" name="Google Shape;57969;p32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70" name="Google Shape;57970;p32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71" name="Google Shape;57971;p32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72" name="Google Shape;57972;p32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73" name="Google Shape;57973;p32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74" name="Google Shape;57974;p32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75" name="Google Shape;57975;p32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76" name="Google Shape;57976;p32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77" name="Google Shape;57977;p32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78" name="Google Shape;57978;p32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79" name="Google Shape;57979;p32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80" name="Google Shape;57980;p32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81" name="Google Shape;57981;p32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82" name="Google Shape;57982;p32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83" name="Google Shape;57983;p32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84" name="Google Shape;57984;p32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85" name="Google Shape;57985;p32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86" name="Google Shape;57986;p32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87" name="Google Shape;57987;p32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88" name="Google Shape;57988;p32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89" name="Google Shape;57989;p32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90" name="Google Shape;57990;p32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91" name="Google Shape;57991;p32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92" name="Google Shape;57992;p32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93" name="Google Shape;57993;p32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94" name="Google Shape;57994;p32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95" name="Google Shape;57995;p32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96" name="Google Shape;57996;p32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97" name="Google Shape;57997;p32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98" name="Google Shape;57998;p32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999" name="Google Shape;57999;p32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00" name="Google Shape;58000;p32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01" name="Google Shape;58001;p32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02" name="Google Shape;58002;p32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03" name="Google Shape;58003;p32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04" name="Google Shape;58004;p32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05" name="Google Shape;58005;p32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06" name="Google Shape;58006;p32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07" name="Google Shape;58007;p32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08" name="Google Shape;58008;p32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09" name="Google Shape;58009;p32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10" name="Google Shape;58010;p32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11" name="Google Shape;58011;p32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12" name="Google Shape;58012;p32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13" name="Google Shape;58013;p32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14" name="Google Shape;58014;p32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15" name="Google Shape;58015;p32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16" name="Google Shape;58016;p32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17" name="Google Shape;58017;p32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18" name="Google Shape;58018;p32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19" name="Google Shape;58019;p32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20" name="Google Shape;58020;p32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21" name="Google Shape;58021;p32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22" name="Google Shape;58022;p32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23" name="Google Shape;58023;p32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24" name="Google Shape;58024;p32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25" name="Google Shape;58025;p32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26" name="Google Shape;58026;p32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27" name="Google Shape;58027;p32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28" name="Google Shape;58028;p32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29" name="Google Shape;58029;p32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30" name="Google Shape;58030;p32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31" name="Google Shape;58031;p32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32" name="Google Shape;58032;p32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33" name="Google Shape;58033;p32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34" name="Google Shape;58034;p32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35" name="Google Shape;58035;p32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36" name="Google Shape;58036;p32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37" name="Google Shape;58037;p32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38" name="Google Shape;58038;p32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39" name="Google Shape;58039;p32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40" name="Google Shape;58040;p32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41" name="Google Shape;58041;p32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42" name="Google Shape;58042;p32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43" name="Google Shape;58043;p32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44" name="Google Shape;58044;p32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45" name="Google Shape;58045;p32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46" name="Google Shape;58046;p32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47" name="Google Shape;58047;p32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48" name="Google Shape;58048;p32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49" name="Google Shape;58049;p32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50" name="Google Shape;58050;p32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51" name="Google Shape;58051;p32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52" name="Google Shape;58052;p32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53" name="Google Shape;58053;p32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54" name="Google Shape;58054;p32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55" name="Google Shape;58055;p32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56" name="Google Shape;58056;p32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57" name="Google Shape;58057;p32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58" name="Google Shape;58058;p32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59" name="Google Shape;58059;p32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60" name="Google Shape;58060;p32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61" name="Google Shape;58061;p32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62" name="Google Shape;58062;p32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63" name="Google Shape;58063;p32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64" name="Google Shape;58064;p32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65" name="Google Shape;58065;p32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66" name="Google Shape;58066;p32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67" name="Google Shape;58067;p32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68" name="Google Shape;58068;p32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69" name="Google Shape;58069;p32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70" name="Google Shape;58070;p32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71" name="Google Shape;58071;p32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72" name="Google Shape;58072;p32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73" name="Google Shape;58073;p32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74" name="Google Shape;58074;p32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75" name="Google Shape;58075;p32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76" name="Google Shape;58076;p32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77" name="Google Shape;58077;p32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78" name="Google Shape;58078;p32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79" name="Google Shape;58079;p32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80" name="Google Shape;58080;p32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81" name="Google Shape;58081;p32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82" name="Google Shape;58082;p32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83" name="Google Shape;58083;p32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84" name="Google Shape;58084;p32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85" name="Google Shape;58085;p32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86" name="Google Shape;58086;p32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87" name="Google Shape;58087;p32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88" name="Google Shape;58088;p32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89" name="Google Shape;58089;p32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90" name="Google Shape;58090;p32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91" name="Google Shape;58091;p32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92" name="Google Shape;58092;p32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93" name="Google Shape;58093;p32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94" name="Google Shape;58094;p32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95" name="Google Shape;58095;p32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96" name="Google Shape;58096;p32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97" name="Google Shape;58097;p32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98" name="Google Shape;58098;p32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099" name="Google Shape;58099;p32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58100" name="Google Shape;58100;p32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flipH="1" rot="-5828976">
            <a:off x="7488593" y="2408371"/>
            <a:ext cx="2439575" cy="2847301"/>
          </a:xfrm>
          <a:prstGeom prst="rect">
            <a:avLst/>
          </a:prstGeom>
          <a:noFill/>
          <a:ln>
            <a:noFill/>
          </a:ln>
        </p:spPr>
      </p:pic>
      <p:pic>
        <p:nvPicPr>
          <p:cNvPr id="58101" name="Google Shape;58101;p3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flipH="1">
            <a:off x="1781910" y="-347350"/>
            <a:ext cx="1802525" cy="1773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58102" name="Google Shape;58102;p3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3192786" y="4264760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58103" name="Google Shape;58103;p32"/>
          <p:cNvSpPr/>
          <p:nvPr/>
        </p:nvSpPr>
        <p:spPr>
          <a:xfrm flipH="1" rot="-4167186">
            <a:off x="6983549" y="2359331"/>
            <a:ext cx="1022340" cy="1551763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58104" name="Google Shape;58104;p32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rot="-1284691">
            <a:off x="-1710463" y="1628775"/>
            <a:ext cx="3006625" cy="2609849"/>
          </a:xfrm>
          <a:prstGeom prst="rect">
            <a:avLst/>
          </a:prstGeom>
          <a:noFill/>
          <a:ln>
            <a:noFill/>
          </a:ln>
        </p:spPr>
      </p:pic>
      <p:sp>
        <p:nvSpPr>
          <p:cNvPr id="58105" name="Google Shape;58105;p32"/>
          <p:cNvSpPr/>
          <p:nvPr/>
        </p:nvSpPr>
        <p:spPr>
          <a:xfrm>
            <a:off x="847912" y="2461813"/>
            <a:ext cx="675850" cy="1832275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6014" name="Shape 6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15" name="Google Shape;6015;p5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6016" name="Google Shape;6016;p5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17" name="Google Shape;6017;p5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6018" name="Google Shape;6018;p5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19" name="Google Shape;6019;p5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0" name="Google Shape;6020;p5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1" name="Google Shape;6021;p5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2" name="Google Shape;6022;p5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3" name="Google Shape;6023;p5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4" name="Google Shape;6024;p5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5" name="Google Shape;6025;p5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6" name="Google Shape;6026;p5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7" name="Google Shape;6027;p5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8" name="Google Shape;6028;p5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9" name="Google Shape;6029;p5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0" name="Google Shape;6030;p5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1" name="Google Shape;6031;p5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2" name="Google Shape;6032;p5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3" name="Google Shape;6033;p5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4" name="Google Shape;6034;p5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5" name="Google Shape;6035;p5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6" name="Google Shape;6036;p5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7" name="Google Shape;6037;p5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8" name="Google Shape;6038;p5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9" name="Google Shape;6039;p5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0" name="Google Shape;6040;p5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1" name="Google Shape;6041;p5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2" name="Google Shape;6042;p5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3" name="Google Shape;6043;p5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4" name="Google Shape;6044;p5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5" name="Google Shape;6045;p5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6" name="Google Shape;6046;p5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7" name="Google Shape;6047;p5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8" name="Google Shape;6048;p5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9" name="Google Shape;6049;p5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0" name="Google Shape;6050;p5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1" name="Google Shape;6051;p5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2" name="Google Shape;6052;p5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3" name="Google Shape;6053;p5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4" name="Google Shape;6054;p5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5" name="Google Shape;6055;p5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6" name="Google Shape;6056;p5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7" name="Google Shape;6057;p5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8" name="Google Shape;6058;p5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9" name="Google Shape;6059;p5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0" name="Google Shape;6060;p5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1" name="Google Shape;6061;p5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2" name="Google Shape;6062;p5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3" name="Google Shape;6063;p5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4" name="Google Shape;6064;p5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5" name="Google Shape;6065;p5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6" name="Google Shape;6066;p5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7" name="Google Shape;6067;p5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8" name="Google Shape;6068;p5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9" name="Google Shape;6069;p5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0" name="Google Shape;6070;p5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1" name="Google Shape;6071;p5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2" name="Google Shape;6072;p5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3" name="Google Shape;6073;p5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4" name="Google Shape;6074;p5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5" name="Google Shape;6075;p5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6" name="Google Shape;6076;p5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7" name="Google Shape;6077;p5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8" name="Google Shape;6078;p5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9" name="Google Shape;6079;p5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0" name="Google Shape;6080;p5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1" name="Google Shape;6081;p5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2" name="Google Shape;6082;p5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3" name="Google Shape;6083;p5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4" name="Google Shape;6084;p5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5" name="Google Shape;6085;p5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6" name="Google Shape;6086;p5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7" name="Google Shape;6087;p5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8" name="Google Shape;6088;p5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9" name="Google Shape;6089;p5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0" name="Google Shape;6090;p5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1" name="Google Shape;6091;p5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2" name="Google Shape;6092;p5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3" name="Google Shape;6093;p5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4" name="Google Shape;6094;p5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5" name="Google Shape;6095;p5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6" name="Google Shape;6096;p5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7" name="Google Shape;6097;p5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8" name="Google Shape;6098;p5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9" name="Google Shape;6099;p5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0" name="Google Shape;6100;p5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1" name="Google Shape;6101;p5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2" name="Google Shape;6102;p5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3" name="Google Shape;6103;p5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4" name="Google Shape;6104;p5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5" name="Google Shape;6105;p5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6" name="Google Shape;6106;p5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7" name="Google Shape;6107;p5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8" name="Google Shape;6108;p5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9" name="Google Shape;6109;p5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0" name="Google Shape;6110;p5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1" name="Google Shape;6111;p5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2" name="Google Shape;6112;p5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3" name="Google Shape;6113;p5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4" name="Google Shape;6114;p5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5" name="Google Shape;6115;p5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6" name="Google Shape;6116;p5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7" name="Google Shape;6117;p5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8" name="Google Shape;6118;p5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9" name="Google Shape;6119;p5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0" name="Google Shape;6120;p5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1" name="Google Shape;6121;p5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2" name="Google Shape;6122;p5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3" name="Google Shape;6123;p5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4" name="Google Shape;6124;p5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5" name="Google Shape;6125;p5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6" name="Google Shape;6126;p5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7" name="Google Shape;6127;p5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8" name="Google Shape;6128;p5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9" name="Google Shape;6129;p5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0" name="Google Shape;6130;p5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1" name="Google Shape;6131;p5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2" name="Google Shape;6132;p5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3" name="Google Shape;6133;p5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4" name="Google Shape;6134;p5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5" name="Google Shape;6135;p5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6" name="Google Shape;6136;p5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7" name="Google Shape;6137;p5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8" name="Google Shape;6138;p5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9" name="Google Shape;6139;p5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0" name="Google Shape;6140;p5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1" name="Google Shape;6141;p5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2" name="Google Shape;6142;p5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3" name="Google Shape;6143;p5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4" name="Google Shape;6144;p5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5" name="Google Shape;6145;p5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6" name="Google Shape;6146;p5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7" name="Google Shape;6147;p5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8" name="Google Shape;6148;p5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9" name="Google Shape;6149;p5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0" name="Google Shape;6150;p5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1" name="Google Shape;6151;p5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2" name="Google Shape;6152;p5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3" name="Google Shape;6153;p5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4" name="Google Shape;6154;p5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5" name="Google Shape;6155;p5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6" name="Google Shape;6156;p5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7" name="Google Shape;6157;p5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8" name="Google Shape;6158;p5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9" name="Google Shape;6159;p5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0" name="Google Shape;6160;p5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1" name="Google Shape;6161;p5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2" name="Google Shape;6162;p5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3" name="Google Shape;6163;p5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4" name="Google Shape;6164;p5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5" name="Google Shape;6165;p5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6" name="Google Shape;6166;p5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7" name="Google Shape;6167;p5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8" name="Google Shape;6168;p5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9" name="Google Shape;6169;p5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0" name="Google Shape;6170;p5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1" name="Google Shape;6171;p5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2" name="Google Shape;6172;p5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3" name="Google Shape;6173;p5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4" name="Google Shape;6174;p5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5" name="Google Shape;6175;p5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6" name="Google Shape;6176;p5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7" name="Google Shape;6177;p5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8" name="Google Shape;6178;p5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9" name="Google Shape;6179;p5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0" name="Google Shape;6180;p5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1" name="Google Shape;6181;p5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2" name="Google Shape;6182;p5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3" name="Google Shape;6183;p5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4" name="Google Shape;6184;p5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5" name="Google Shape;6185;p5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6" name="Google Shape;6186;p5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7" name="Google Shape;6187;p5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8" name="Google Shape;6188;p5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9" name="Google Shape;6189;p5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0" name="Google Shape;6190;p5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1" name="Google Shape;6191;p5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2" name="Google Shape;6192;p5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3" name="Google Shape;6193;p5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4" name="Google Shape;6194;p5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5" name="Google Shape;6195;p5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6" name="Google Shape;6196;p5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7" name="Google Shape;6197;p5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8" name="Google Shape;6198;p5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9" name="Google Shape;6199;p5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0" name="Google Shape;6200;p5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1" name="Google Shape;6201;p5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2" name="Google Shape;6202;p5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3" name="Google Shape;6203;p5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4" name="Google Shape;6204;p5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5" name="Google Shape;6205;p5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6" name="Google Shape;6206;p5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7" name="Google Shape;6207;p5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8" name="Google Shape;6208;p5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9" name="Google Shape;6209;p5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0" name="Google Shape;6210;p5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1" name="Google Shape;6211;p5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2" name="Google Shape;6212;p5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3" name="Google Shape;6213;p5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4" name="Google Shape;6214;p5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5" name="Google Shape;6215;p5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6" name="Google Shape;6216;p5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7" name="Google Shape;6217;p5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8" name="Google Shape;6218;p5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9" name="Google Shape;6219;p5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0" name="Google Shape;6220;p5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1" name="Google Shape;6221;p5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2" name="Google Shape;6222;p5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3" name="Google Shape;6223;p5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4" name="Google Shape;6224;p5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5" name="Google Shape;6225;p5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6" name="Google Shape;6226;p5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7" name="Google Shape;6227;p5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8" name="Google Shape;6228;p5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9" name="Google Shape;6229;p5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0" name="Google Shape;6230;p5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1" name="Google Shape;6231;p5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2" name="Google Shape;6232;p5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3" name="Google Shape;6233;p5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4" name="Google Shape;6234;p5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5" name="Google Shape;6235;p5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6" name="Google Shape;6236;p5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7" name="Google Shape;6237;p5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8" name="Google Shape;6238;p5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9" name="Google Shape;6239;p5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0" name="Google Shape;6240;p5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1" name="Google Shape;6241;p5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2" name="Google Shape;6242;p5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3" name="Google Shape;6243;p5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4" name="Google Shape;6244;p5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5" name="Google Shape;6245;p5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6" name="Google Shape;6246;p5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7" name="Google Shape;6247;p5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8" name="Google Shape;6248;p5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9" name="Google Shape;6249;p5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0" name="Google Shape;6250;p5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1" name="Google Shape;6251;p5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2" name="Google Shape;6252;p5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3" name="Google Shape;6253;p5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4" name="Google Shape;6254;p5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5" name="Google Shape;6255;p5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6" name="Google Shape;6256;p5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7" name="Google Shape;6257;p5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8" name="Google Shape;6258;p5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9" name="Google Shape;6259;p5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0" name="Google Shape;6260;p5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1" name="Google Shape;6261;p5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2" name="Google Shape;6262;p5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3" name="Google Shape;6263;p5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4" name="Google Shape;6264;p5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5" name="Google Shape;6265;p5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6" name="Google Shape;6266;p5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7" name="Google Shape;6267;p5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8" name="Google Shape;6268;p5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9" name="Google Shape;6269;p5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0" name="Google Shape;6270;p5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1" name="Google Shape;6271;p5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2" name="Google Shape;6272;p5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3" name="Google Shape;6273;p5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4" name="Google Shape;6274;p5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5" name="Google Shape;6275;p5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6" name="Google Shape;6276;p5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7" name="Google Shape;6277;p5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8" name="Google Shape;6278;p5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79" name="Google Shape;6279;p5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0" name="Google Shape;6280;p5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1" name="Google Shape;6281;p5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2" name="Google Shape;6282;p5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3" name="Google Shape;6283;p5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4" name="Google Shape;6284;p5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5" name="Google Shape;6285;p5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6" name="Google Shape;6286;p5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7" name="Google Shape;6287;p5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8" name="Google Shape;6288;p5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89" name="Google Shape;6289;p5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0" name="Google Shape;6290;p5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1" name="Google Shape;6291;p5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2" name="Google Shape;6292;p5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3" name="Google Shape;6293;p5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4" name="Google Shape;6294;p5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5" name="Google Shape;6295;p5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6" name="Google Shape;6296;p5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7" name="Google Shape;6297;p5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8" name="Google Shape;6298;p5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99" name="Google Shape;6299;p5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0" name="Google Shape;6300;p5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1" name="Google Shape;6301;p5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2" name="Google Shape;6302;p5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3" name="Google Shape;6303;p5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4" name="Google Shape;6304;p5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5" name="Google Shape;6305;p5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6" name="Google Shape;6306;p5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7" name="Google Shape;6307;p5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8" name="Google Shape;6308;p5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09" name="Google Shape;6309;p5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0" name="Google Shape;6310;p5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1" name="Google Shape;6311;p5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2" name="Google Shape;6312;p5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3" name="Google Shape;6313;p5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4" name="Google Shape;6314;p5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5" name="Google Shape;6315;p5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6" name="Google Shape;6316;p5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7" name="Google Shape;6317;p5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8" name="Google Shape;6318;p5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19" name="Google Shape;6319;p5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0" name="Google Shape;6320;p5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1" name="Google Shape;6321;p5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2" name="Google Shape;6322;p5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3" name="Google Shape;6323;p5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4" name="Google Shape;6324;p5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5" name="Google Shape;6325;p5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6" name="Google Shape;6326;p5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7" name="Google Shape;6327;p5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8" name="Google Shape;6328;p5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29" name="Google Shape;6329;p5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0" name="Google Shape;6330;p5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1" name="Google Shape;6331;p5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2" name="Google Shape;6332;p5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3" name="Google Shape;6333;p5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4" name="Google Shape;6334;p5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5" name="Google Shape;6335;p5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6" name="Google Shape;6336;p5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7" name="Google Shape;6337;p5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8" name="Google Shape;6338;p5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39" name="Google Shape;6339;p5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0" name="Google Shape;6340;p5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1" name="Google Shape;6341;p5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2" name="Google Shape;6342;p5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3" name="Google Shape;6343;p5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4" name="Google Shape;6344;p5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5" name="Google Shape;6345;p5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6" name="Google Shape;6346;p5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7" name="Google Shape;6347;p5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8" name="Google Shape;6348;p5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9" name="Google Shape;6349;p5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0" name="Google Shape;6350;p5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1" name="Google Shape;6351;p5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2" name="Google Shape;6352;p5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3" name="Google Shape;6353;p5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4" name="Google Shape;6354;p5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5" name="Google Shape;6355;p5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6" name="Google Shape;6356;p5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7" name="Google Shape;6357;p5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8" name="Google Shape;6358;p5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9" name="Google Shape;6359;p5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0" name="Google Shape;6360;p5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1" name="Google Shape;6361;p5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2" name="Google Shape;6362;p5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3" name="Google Shape;6363;p5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4" name="Google Shape;6364;p5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5" name="Google Shape;6365;p5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6" name="Google Shape;6366;p5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7" name="Google Shape;6367;p5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8" name="Google Shape;6368;p5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9" name="Google Shape;6369;p5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0" name="Google Shape;6370;p5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1" name="Google Shape;6371;p5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2" name="Google Shape;6372;p5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3" name="Google Shape;6373;p5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4" name="Google Shape;6374;p5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5" name="Google Shape;6375;p5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6" name="Google Shape;6376;p5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7" name="Google Shape;6377;p5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8" name="Google Shape;6378;p5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9" name="Google Shape;6379;p5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0" name="Google Shape;6380;p5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1" name="Google Shape;6381;p5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2" name="Google Shape;6382;p5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3" name="Google Shape;6383;p5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4" name="Google Shape;6384;p5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5" name="Google Shape;6385;p5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6" name="Google Shape;6386;p5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7" name="Google Shape;6387;p5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8" name="Google Shape;6388;p5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9" name="Google Shape;6389;p5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0" name="Google Shape;6390;p5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1" name="Google Shape;6391;p5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2" name="Google Shape;6392;p5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3" name="Google Shape;6393;p5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4" name="Google Shape;6394;p5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5" name="Google Shape;6395;p5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6" name="Google Shape;6396;p5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7" name="Google Shape;6397;p5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8" name="Google Shape;6398;p5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9" name="Google Shape;6399;p5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0" name="Google Shape;6400;p5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1" name="Google Shape;6401;p5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2" name="Google Shape;6402;p5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3" name="Google Shape;6403;p5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4" name="Google Shape;6404;p5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5" name="Google Shape;6405;p5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6" name="Google Shape;6406;p5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7" name="Google Shape;6407;p5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8" name="Google Shape;6408;p5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9" name="Google Shape;6409;p5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0" name="Google Shape;6410;p5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1" name="Google Shape;6411;p5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2" name="Google Shape;6412;p5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3" name="Google Shape;6413;p5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4" name="Google Shape;6414;p5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5" name="Google Shape;6415;p5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6" name="Google Shape;6416;p5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7" name="Google Shape;6417;p5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8" name="Google Shape;6418;p5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9" name="Google Shape;6419;p5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0" name="Google Shape;6420;p5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1" name="Google Shape;6421;p5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2" name="Google Shape;6422;p5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3" name="Google Shape;6423;p5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4" name="Google Shape;6424;p5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5" name="Google Shape;6425;p5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6" name="Google Shape;6426;p5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7" name="Google Shape;6427;p5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8" name="Google Shape;6428;p5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9" name="Google Shape;6429;p5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0" name="Google Shape;6430;p5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1" name="Google Shape;6431;p5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2" name="Google Shape;6432;p5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3" name="Google Shape;6433;p5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4" name="Google Shape;6434;p5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5" name="Google Shape;6435;p5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6" name="Google Shape;6436;p5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7" name="Google Shape;6437;p5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8" name="Google Shape;6438;p5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9" name="Google Shape;6439;p5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0" name="Google Shape;6440;p5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1" name="Google Shape;6441;p5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2" name="Google Shape;6442;p5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3" name="Google Shape;6443;p5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4" name="Google Shape;6444;p5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5" name="Google Shape;6445;p5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6" name="Google Shape;6446;p5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7" name="Google Shape;6447;p5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8" name="Google Shape;6448;p5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9" name="Google Shape;6449;p5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0" name="Google Shape;6450;p5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1" name="Google Shape;6451;p5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2" name="Google Shape;6452;p5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3" name="Google Shape;6453;p5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4" name="Google Shape;6454;p5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5" name="Google Shape;6455;p5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6" name="Google Shape;6456;p5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7" name="Google Shape;6457;p5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8" name="Google Shape;6458;p5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9" name="Google Shape;6459;p5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0" name="Google Shape;6460;p5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1" name="Google Shape;6461;p5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2" name="Google Shape;6462;p5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3" name="Google Shape;6463;p5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4" name="Google Shape;6464;p5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5" name="Google Shape;6465;p5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6" name="Google Shape;6466;p5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7" name="Google Shape;6467;p5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8" name="Google Shape;6468;p5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9" name="Google Shape;6469;p5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0" name="Google Shape;6470;p5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1" name="Google Shape;6471;p5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2" name="Google Shape;6472;p5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3" name="Google Shape;6473;p5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4" name="Google Shape;6474;p5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5" name="Google Shape;6475;p5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6" name="Google Shape;6476;p5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7" name="Google Shape;6477;p5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8" name="Google Shape;6478;p5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9" name="Google Shape;6479;p5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0" name="Google Shape;6480;p5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1" name="Google Shape;6481;p5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2" name="Google Shape;6482;p5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3" name="Google Shape;6483;p5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4" name="Google Shape;6484;p5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5" name="Google Shape;6485;p5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6" name="Google Shape;6486;p5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7" name="Google Shape;6487;p5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8" name="Google Shape;6488;p5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9" name="Google Shape;6489;p5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0" name="Google Shape;6490;p5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1" name="Google Shape;6491;p5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2" name="Google Shape;6492;p5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3" name="Google Shape;6493;p5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4" name="Google Shape;6494;p5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5" name="Google Shape;6495;p5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6" name="Google Shape;6496;p5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7" name="Google Shape;6497;p5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8" name="Google Shape;6498;p5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9" name="Google Shape;6499;p5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0" name="Google Shape;6500;p5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1" name="Google Shape;6501;p5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2" name="Google Shape;6502;p5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3" name="Google Shape;6503;p5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4" name="Google Shape;6504;p5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5" name="Google Shape;6505;p5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6" name="Google Shape;6506;p5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7" name="Google Shape;6507;p5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8" name="Google Shape;6508;p5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9" name="Google Shape;6509;p5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0" name="Google Shape;6510;p5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1" name="Google Shape;6511;p5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2" name="Google Shape;6512;p5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3" name="Google Shape;6513;p5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4" name="Google Shape;6514;p5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5" name="Google Shape;6515;p5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6" name="Google Shape;6516;p5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7" name="Google Shape;6517;p5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8" name="Google Shape;6518;p5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9" name="Google Shape;6519;p5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0" name="Google Shape;6520;p5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1" name="Google Shape;6521;p5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2" name="Google Shape;6522;p5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3" name="Google Shape;6523;p5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4" name="Google Shape;6524;p5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5" name="Google Shape;6525;p5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6" name="Google Shape;6526;p5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7" name="Google Shape;6527;p5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8" name="Google Shape;6528;p5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9" name="Google Shape;6529;p5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0" name="Google Shape;6530;p5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1" name="Google Shape;6531;p5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2" name="Google Shape;6532;p5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3" name="Google Shape;6533;p5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4" name="Google Shape;6534;p5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5" name="Google Shape;6535;p5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6" name="Google Shape;6536;p5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7" name="Google Shape;6537;p5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8" name="Google Shape;6538;p5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9" name="Google Shape;6539;p5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0" name="Google Shape;6540;p5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1" name="Google Shape;6541;p5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2" name="Google Shape;6542;p5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3" name="Google Shape;6543;p5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4" name="Google Shape;6544;p5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5" name="Google Shape;6545;p5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6" name="Google Shape;6546;p5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7" name="Google Shape;6547;p5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8" name="Google Shape;6548;p5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9" name="Google Shape;6549;p5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0" name="Google Shape;6550;p5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1" name="Google Shape;6551;p5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2" name="Google Shape;6552;p5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3" name="Google Shape;6553;p5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4" name="Google Shape;6554;p5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5" name="Google Shape;6555;p5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6" name="Google Shape;6556;p5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7" name="Google Shape;6557;p5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8" name="Google Shape;6558;p5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9" name="Google Shape;6559;p5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0" name="Google Shape;6560;p5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1" name="Google Shape;6561;p5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2" name="Google Shape;6562;p5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3" name="Google Shape;6563;p5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4" name="Google Shape;6564;p5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5" name="Google Shape;6565;p5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6" name="Google Shape;6566;p5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7" name="Google Shape;6567;p5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8" name="Google Shape;6568;p5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9" name="Google Shape;6569;p5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0" name="Google Shape;6570;p5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1" name="Google Shape;6571;p5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2" name="Google Shape;6572;p5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3" name="Google Shape;6573;p5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4" name="Google Shape;6574;p5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5" name="Google Shape;6575;p5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6" name="Google Shape;6576;p5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7" name="Google Shape;6577;p5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8" name="Google Shape;6578;p5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9" name="Google Shape;6579;p5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0" name="Google Shape;6580;p5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1" name="Google Shape;6581;p5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2" name="Google Shape;6582;p5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3" name="Google Shape;6583;p5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4" name="Google Shape;6584;p5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5" name="Google Shape;6585;p5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6" name="Google Shape;6586;p5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7" name="Google Shape;6587;p5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8" name="Google Shape;6588;p5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9" name="Google Shape;6589;p5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0" name="Google Shape;6590;p5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1" name="Google Shape;6591;p5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2" name="Google Shape;6592;p5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3" name="Google Shape;6593;p5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4" name="Google Shape;6594;p5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5" name="Google Shape;6595;p5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6" name="Google Shape;6596;p5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7" name="Google Shape;6597;p5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8" name="Google Shape;6598;p5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9" name="Google Shape;6599;p5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0" name="Google Shape;6600;p5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1" name="Google Shape;6601;p5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2" name="Google Shape;6602;p5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3" name="Google Shape;6603;p5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4" name="Google Shape;6604;p5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5" name="Google Shape;6605;p5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6" name="Google Shape;6606;p5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7" name="Google Shape;6607;p5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8" name="Google Shape;6608;p5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9" name="Google Shape;6609;p5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0" name="Google Shape;6610;p5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1" name="Google Shape;6611;p5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2" name="Google Shape;6612;p5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3" name="Google Shape;6613;p5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4" name="Google Shape;6614;p5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5" name="Google Shape;6615;p5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6" name="Google Shape;6616;p5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7" name="Google Shape;6617;p5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8" name="Google Shape;6618;p5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9" name="Google Shape;6619;p5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0" name="Google Shape;6620;p5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1" name="Google Shape;6621;p5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2" name="Google Shape;6622;p5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3" name="Google Shape;6623;p5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4" name="Google Shape;6624;p5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5" name="Google Shape;6625;p5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6" name="Google Shape;6626;p5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7" name="Google Shape;6627;p5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8" name="Google Shape;6628;p5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9" name="Google Shape;6629;p5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0" name="Google Shape;6630;p5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1" name="Google Shape;6631;p5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2" name="Google Shape;6632;p5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3" name="Google Shape;6633;p5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4" name="Google Shape;6634;p5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5" name="Google Shape;6635;p5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6" name="Google Shape;6636;p5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7" name="Google Shape;6637;p5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8" name="Google Shape;6638;p5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9" name="Google Shape;6639;p5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0" name="Google Shape;6640;p5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1" name="Google Shape;6641;p5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2" name="Google Shape;6642;p5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3" name="Google Shape;6643;p5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4" name="Google Shape;6644;p5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5" name="Google Shape;6645;p5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6" name="Google Shape;6646;p5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7" name="Google Shape;6647;p5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8" name="Google Shape;6648;p5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9" name="Google Shape;6649;p5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0" name="Google Shape;6650;p5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1" name="Google Shape;6651;p5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2" name="Google Shape;6652;p5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3" name="Google Shape;6653;p5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4" name="Google Shape;6654;p5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5" name="Google Shape;6655;p5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6" name="Google Shape;6656;p5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7" name="Google Shape;6657;p5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8" name="Google Shape;6658;p5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9" name="Google Shape;6659;p5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0" name="Google Shape;6660;p5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1" name="Google Shape;6661;p5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2" name="Google Shape;6662;p5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3" name="Google Shape;6663;p5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4" name="Google Shape;6664;p5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5" name="Google Shape;6665;p5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6" name="Google Shape;6666;p5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7" name="Google Shape;6667;p5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8" name="Google Shape;6668;p5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9" name="Google Shape;6669;p5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0" name="Google Shape;6670;p5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1" name="Google Shape;6671;p5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2" name="Google Shape;6672;p5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3" name="Google Shape;6673;p5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4" name="Google Shape;6674;p5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5" name="Google Shape;6675;p5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6" name="Google Shape;6676;p5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7" name="Google Shape;6677;p5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8" name="Google Shape;6678;p5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9" name="Google Shape;6679;p5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0" name="Google Shape;6680;p5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1" name="Google Shape;6681;p5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2" name="Google Shape;6682;p5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3" name="Google Shape;6683;p5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4" name="Google Shape;6684;p5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5" name="Google Shape;6685;p5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6" name="Google Shape;6686;p5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7" name="Google Shape;6687;p5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8" name="Google Shape;6688;p5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9" name="Google Shape;6689;p5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0" name="Google Shape;6690;p5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1" name="Google Shape;6691;p5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2" name="Google Shape;6692;p5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3" name="Google Shape;6693;p5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4" name="Google Shape;6694;p5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5" name="Google Shape;6695;p5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6" name="Google Shape;6696;p5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7" name="Google Shape;6697;p5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8" name="Google Shape;6698;p5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9" name="Google Shape;6699;p5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0" name="Google Shape;6700;p5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1" name="Google Shape;6701;p5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2" name="Google Shape;6702;p5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3" name="Google Shape;6703;p5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4" name="Google Shape;6704;p5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5" name="Google Shape;6705;p5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6" name="Google Shape;6706;p5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7" name="Google Shape;6707;p5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8" name="Google Shape;6708;p5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9" name="Google Shape;6709;p5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0" name="Google Shape;6710;p5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1" name="Google Shape;6711;p5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2" name="Google Shape;6712;p5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3" name="Google Shape;6713;p5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4" name="Google Shape;6714;p5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5" name="Google Shape;6715;p5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6" name="Google Shape;6716;p5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7" name="Google Shape;6717;p5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8" name="Google Shape;6718;p5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9" name="Google Shape;6719;p5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0" name="Google Shape;6720;p5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1" name="Google Shape;6721;p5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2" name="Google Shape;6722;p5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3" name="Google Shape;6723;p5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4" name="Google Shape;6724;p5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5" name="Google Shape;6725;p5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6" name="Google Shape;6726;p5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7" name="Google Shape;6727;p5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8" name="Google Shape;6728;p5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9" name="Google Shape;6729;p5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0" name="Google Shape;6730;p5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1" name="Google Shape;6731;p5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2" name="Google Shape;6732;p5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3" name="Google Shape;6733;p5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4" name="Google Shape;6734;p5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5" name="Google Shape;6735;p5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6" name="Google Shape;6736;p5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7" name="Google Shape;6737;p5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8" name="Google Shape;6738;p5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9" name="Google Shape;6739;p5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0" name="Google Shape;6740;p5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1" name="Google Shape;6741;p5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2" name="Google Shape;6742;p5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3" name="Google Shape;6743;p5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4" name="Google Shape;6744;p5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5" name="Google Shape;6745;p5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6" name="Google Shape;6746;p5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7" name="Google Shape;6747;p5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8" name="Google Shape;6748;p5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9" name="Google Shape;6749;p5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0" name="Google Shape;6750;p5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1" name="Google Shape;6751;p5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2" name="Google Shape;6752;p5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3" name="Google Shape;6753;p5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4" name="Google Shape;6754;p5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5" name="Google Shape;6755;p5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6" name="Google Shape;6756;p5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7" name="Google Shape;6757;p5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8" name="Google Shape;6758;p5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9" name="Google Shape;6759;p5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0" name="Google Shape;6760;p5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1" name="Google Shape;6761;p5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2" name="Google Shape;6762;p5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3" name="Google Shape;6763;p5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4" name="Google Shape;6764;p5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5" name="Google Shape;6765;p5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6" name="Google Shape;6766;p5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7" name="Google Shape;6767;p5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8" name="Google Shape;6768;p5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9" name="Google Shape;6769;p5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0" name="Google Shape;6770;p5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1" name="Google Shape;6771;p5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2" name="Google Shape;6772;p5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3" name="Google Shape;6773;p5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4" name="Google Shape;6774;p5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5" name="Google Shape;6775;p5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6" name="Google Shape;6776;p5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7" name="Google Shape;6777;p5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8" name="Google Shape;6778;p5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9" name="Google Shape;6779;p5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0" name="Google Shape;6780;p5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1" name="Google Shape;6781;p5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2" name="Google Shape;6782;p5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3" name="Google Shape;6783;p5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4" name="Google Shape;6784;p5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5" name="Google Shape;6785;p5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6" name="Google Shape;6786;p5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7" name="Google Shape;6787;p5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8" name="Google Shape;6788;p5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9" name="Google Shape;6789;p5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0" name="Google Shape;6790;p5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1" name="Google Shape;6791;p5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2" name="Google Shape;6792;p5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3" name="Google Shape;6793;p5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4" name="Google Shape;6794;p5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5" name="Google Shape;6795;p5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6" name="Google Shape;6796;p5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7" name="Google Shape;6797;p5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8" name="Google Shape;6798;p5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9" name="Google Shape;6799;p5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0" name="Google Shape;6800;p5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1" name="Google Shape;6801;p5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2" name="Google Shape;6802;p5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3" name="Google Shape;6803;p5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4" name="Google Shape;6804;p5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5" name="Google Shape;6805;p5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6" name="Google Shape;6806;p5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7" name="Google Shape;6807;p5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8" name="Google Shape;6808;p5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9" name="Google Shape;6809;p5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0" name="Google Shape;6810;p5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1" name="Google Shape;6811;p5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2" name="Google Shape;6812;p5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3" name="Google Shape;6813;p5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4" name="Google Shape;6814;p5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5" name="Google Shape;6815;p5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6" name="Google Shape;6816;p5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7" name="Google Shape;6817;p5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8" name="Google Shape;6818;p5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9" name="Google Shape;6819;p5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0" name="Google Shape;6820;p5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1" name="Google Shape;6821;p5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2" name="Google Shape;6822;p5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3" name="Google Shape;6823;p5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4" name="Google Shape;6824;p5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5" name="Google Shape;6825;p5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6" name="Google Shape;6826;p5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7" name="Google Shape;6827;p5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8" name="Google Shape;6828;p5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9" name="Google Shape;6829;p5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0" name="Google Shape;6830;p5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1" name="Google Shape;6831;p5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2" name="Google Shape;6832;p5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3" name="Google Shape;6833;p5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4" name="Google Shape;6834;p5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5" name="Google Shape;6835;p5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6" name="Google Shape;6836;p5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7" name="Google Shape;6837;p5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8" name="Google Shape;6838;p5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9" name="Google Shape;6839;p5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0" name="Google Shape;6840;p5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1" name="Google Shape;6841;p5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2" name="Google Shape;6842;p5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3" name="Google Shape;6843;p5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4" name="Google Shape;6844;p5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5" name="Google Shape;6845;p5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6" name="Google Shape;6846;p5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7" name="Google Shape;6847;p5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8" name="Google Shape;6848;p5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9" name="Google Shape;6849;p5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0" name="Google Shape;6850;p5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1" name="Google Shape;6851;p5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2" name="Google Shape;6852;p5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3" name="Google Shape;6853;p5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4" name="Google Shape;6854;p5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5" name="Google Shape;6855;p5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6" name="Google Shape;6856;p5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7" name="Google Shape;6857;p5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8" name="Google Shape;6858;p5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9" name="Google Shape;6859;p5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0" name="Google Shape;6860;p5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1" name="Google Shape;6861;p5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2" name="Google Shape;6862;p5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3" name="Google Shape;6863;p5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4" name="Google Shape;6864;p5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5" name="Google Shape;6865;p5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6" name="Google Shape;6866;p5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7" name="Google Shape;6867;p5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8" name="Google Shape;6868;p5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9" name="Google Shape;6869;p5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0" name="Google Shape;6870;p5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1" name="Google Shape;6871;p5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2" name="Google Shape;6872;p5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3" name="Google Shape;6873;p5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4" name="Google Shape;6874;p5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5" name="Google Shape;6875;p5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6" name="Google Shape;6876;p5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7" name="Google Shape;6877;p5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8" name="Google Shape;6878;p5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79" name="Google Shape;6879;p5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0" name="Google Shape;6880;p5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1" name="Google Shape;6881;p5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2" name="Google Shape;6882;p5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3" name="Google Shape;6883;p5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4" name="Google Shape;6884;p5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5" name="Google Shape;6885;p5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6" name="Google Shape;6886;p5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7" name="Google Shape;6887;p5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8" name="Google Shape;6888;p5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89" name="Google Shape;6889;p5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0" name="Google Shape;6890;p5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1" name="Google Shape;6891;p5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2" name="Google Shape;6892;p5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3" name="Google Shape;6893;p5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4" name="Google Shape;6894;p5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5" name="Google Shape;6895;p5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6" name="Google Shape;6896;p5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7" name="Google Shape;6897;p5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8" name="Google Shape;6898;p5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99" name="Google Shape;6899;p5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0" name="Google Shape;6900;p5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1" name="Google Shape;6901;p5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2" name="Google Shape;6902;p5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3" name="Google Shape;6903;p5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4" name="Google Shape;6904;p5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5" name="Google Shape;6905;p5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6" name="Google Shape;6906;p5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7" name="Google Shape;6907;p5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8" name="Google Shape;6908;p5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9" name="Google Shape;6909;p5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0" name="Google Shape;6910;p5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1" name="Google Shape;6911;p5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2" name="Google Shape;6912;p5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3" name="Google Shape;6913;p5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4" name="Google Shape;6914;p5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5" name="Google Shape;6915;p5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6" name="Google Shape;6916;p5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7" name="Google Shape;6917;p5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8" name="Google Shape;6918;p5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9" name="Google Shape;6919;p5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0" name="Google Shape;6920;p5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1" name="Google Shape;6921;p5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2" name="Google Shape;6922;p5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3" name="Google Shape;6923;p5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4" name="Google Shape;6924;p5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5" name="Google Shape;6925;p5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6" name="Google Shape;6926;p5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7" name="Google Shape;6927;p5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8" name="Google Shape;6928;p5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9" name="Google Shape;6929;p5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0" name="Google Shape;6930;p5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1" name="Google Shape;6931;p5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2" name="Google Shape;6932;p5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3" name="Google Shape;6933;p5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4" name="Google Shape;6934;p5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5" name="Google Shape;6935;p5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6" name="Google Shape;6936;p5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7" name="Google Shape;6937;p5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8" name="Google Shape;6938;p5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39" name="Google Shape;6939;p5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0" name="Google Shape;6940;p5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1" name="Google Shape;6941;p5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2" name="Google Shape;6942;p5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3" name="Google Shape;6943;p5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4" name="Google Shape;6944;p5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5" name="Google Shape;6945;p5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6" name="Google Shape;6946;p5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7" name="Google Shape;6947;p5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8" name="Google Shape;6948;p5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49" name="Google Shape;6949;p5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0" name="Google Shape;6950;p5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1" name="Google Shape;6951;p5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2" name="Google Shape;6952;p5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3" name="Google Shape;6953;p5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4" name="Google Shape;6954;p5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5" name="Google Shape;6955;p5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6" name="Google Shape;6956;p5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7" name="Google Shape;6957;p5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8" name="Google Shape;6958;p5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9" name="Google Shape;6959;p5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0" name="Google Shape;6960;p5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1" name="Google Shape;6961;p5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2" name="Google Shape;6962;p5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3" name="Google Shape;6963;p5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4" name="Google Shape;6964;p5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5" name="Google Shape;6965;p5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6" name="Google Shape;6966;p5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7" name="Google Shape;6967;p5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8" name="Google Shape;6968;p5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9" name="Google Shape;6969;p5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0" name="Google Shape;6970;p5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1" name="Google Shape;6971;p5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2" name="Google Shape;6972;p5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3" name="Google Shape;6973;p5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4" name="Google Shape;6974;p5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5" name="Google Shape;6975;p5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6" name="Google Shape;6976;p5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7" name="Google Shape;6977;p5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8" name="Google Shape;6978;p5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9" name="Google Shape;6979;p5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0" name="Google Shape;6980;p5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1" name="Google Shape;6981;p5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2" name="Google Shape;6982;p5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3" name="Google Shape;6983;p5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4" name="Google Shape;6984;p5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5" name="Google Shape;6985;p5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6" name="Google Shape;6986;p5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7" name="Google Shape;6987;p5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8" name="Google Shape;6988;p5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9" name="Google Shape;6989;p5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0" name="Google Shape;6990;p5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1" name="Google Shape;6991;p5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2" name="Google Shape;6992;p5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3" name="Google Shape;6993;p5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4" name="Google Shape;6994;p5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5" name="Google Shape;6995;p5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6" name="Google Shape;6996;p5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7" name="Google Shape;6997;p5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8" name="Google Shape;6998;p5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9" name="Google Shape;6999;p5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0" name="Google Shape;7000;p5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1" name="Google Shape;7001;p5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2" name="Google Shape;7002;p5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3" name="Google Shape;7003;p5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4" name="Google Shape;7004;p5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5" name="Google Shape;7005;p5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6" name="Google Shape;7006;p5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7" name="Google Shape;7007;p5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8" name="Google Shape;7008;p5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9" name="Google Shape;7009;p5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0" name="Google Shape;7010;p5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1" name="Google Shape;7011;p5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2" name="Google Shape;7012;p5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3" name="Google Shape;7013;p5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4" name="Google Shape;7014;p5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5" name="Google Shape;7015;p5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6" name="Google Shape;7016;p5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7" name="Google Shape;7017;p5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8" name="Google Shape;7018;p5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9" name="Google Shape;7019;p5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0" name="Google Shape;7020;p5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1" name="Google Shape;7021;p5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2" name="Google Shape;7022;p5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3" name="Google Shape;7023;p5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4" name="Google Shape;7024;p5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5" name="Google Shape;7025;p5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6" name="Google Shape;7026;p5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7" name="Google Shape;7027;p5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8" name="Google Shape;7028;p5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9" name="Google Shape;7029;p5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0" name="Google Shape;7030;p5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1" name="Google Shape;7031;p5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2" name="Google Shape;7032;p5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3" name="Google Shape;7033;p5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4" name="Google Shape;7034;p5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5" name="Google Shape;7035;p5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6" name="Google Shape;7036;p5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7" name="Google Shape;7037;p5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8" name="Google Shape;7038;p5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9" name="Google Shape;7039;p5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0" name="Google Shape;7040;p5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1" name="Google Shape;7041;p5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2" name="Google Shape;7042;p5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3" name="Google Shape;7043;p5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4" name="Google Shape;7044;p5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5" name="Google Shape;7045;p5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6" name="Google Shape;7046;p5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7" name="Google Shape;7047;p5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8" name="Google Shape;7048;p5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9" name="Google Shape;7049;p5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0" name="Google Shape;7050;p5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1" name="Google Shape;7051;p5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2" name="Google Shape;7052;p5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3" name="Google Shape;7053;p5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4" name="Google Shape;7054;p5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5" name="Google Shape;7055;p5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6" name="Google Shape;7056;p5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7" name="Google Shape;7057;p5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8" name="Google Shape;7058;p5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9" name="Google Shape;7059;p5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0" name="Google Shape;7060;p5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1" name="Google Shape;7061;p5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2" name="Google Shape;7062;p5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3" name="Google Shape;7063;p5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4" name="Google Shape;7064;p5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5" name="Google Shape;7065;p5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6" name="Google Shape;7066;p5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7" name="Google Shape;7067;p5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8" name="Google Shape;7068;p5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9" name="Google Shape;7069;p5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0" name="Google Shape;7070;p5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1" name="Google Shape;7071;p5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2" name="Google Shape;7072;p5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3" name="Google Shape;7073;p5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4" name="Google Shape;7074;p5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5" name="Google Shape;7075;p5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6" name="Google Shape;7076;p5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7" name="Google Shape;7077;p5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8" name="Google Shape;7078;p5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9" name="Google Shape;7079;p5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0" name="Google Shape;7080;p5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1" name="Google Shape;7081;p5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2" name="Google Shape;7082;p5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3" name="Google Shape;7083;p5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4" name="Google Shape;7084;p5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5" name="Google Shape;7085;p5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6" name="Google Shape;7086;p5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7" name="Google Shape;7087;p5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8" name="Google Shape;7088;p5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9" name="Google Shape;7089;p5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0" name="Google Shape;7090;p5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1" name="Google Shape;7091;p5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2" name="Google Shape;7092;p5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3" name="Google Shape;7093;p5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4" name="Google Shape;7094;p5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5" name="Google Shape;7095;p5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6" name="Google Shape;7096;p5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7" name="Google Shape;7097;p5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8" name="Google Shape;7098;p5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9" name="Google Shape;7099;p5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0" name="Google Shape;7100;p5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1" name="Google Shape;7101;p5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2" name="Google Shape;7102;p5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3" name="Google Shape;7103;p5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4" name="Google Shape;7104;p5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5" name="Google Shape;7105;p5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6" name="Google Shape;7106;p5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7" name="Google Shape;7107;p5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8" name="Google Shape;7108;p5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9" name="Google Shape;7109;p5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0" name="Google Shape;7110;p5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1" name="Google Shape;7111;p5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2" name="Google Shape;7112;p5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3" name="Google Shape;7113;p5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4" name="Google Shape;7114;p5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5" name="Google Shape;7115;p5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6" name="Google Shape;7116;p5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7" name="Google Shape;7117;p5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8" name="Google Shape;7118;p5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9" name="Google Shape;7119;p5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0" name="Google Shape;7120;p5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1" name="Google Shape;7121;p5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2" name="Google Shape;7122;p5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3" name="Google Shape;7123;p5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4" name="Google Shape;7124;p5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5" name="Google Shape;7125;p5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6" name="Google Shape;7126;p5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7" name="Google Shape;7127;p5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8" name="Google Shape;7128;p5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9" name="Google Shape;7129;p5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0" name="Google Shape;7130;p5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1" name="Google Shape;7131;p5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2" name="Google Shape;7132;p5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3" name="Google Shape;7133;p5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4" name="Google Shape;7134;p5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5" name="Google Shape;7135;p5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6" name="Google Shape;7136;p5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7" name="Google Shape;7137;p5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8" name="Google Shape;7138;p5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9" name="Google Shape;7139;p5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0" name="Google Shape;7140;p5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1" name="Google Shape;7141;p5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2" name="Google Shape;7142;p5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3" name="Google Shape;7143;p5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4" name="Google Shape;7144;p5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5" name="Google Shape;7145;p5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6" name="Google Shape;7146;p5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7" name="Google Shape;7147;p5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8" name="Google Shape;7148;p5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9" name="Google Shape;7149;p5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0" name="Google Shape;7150;p5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1" name="Google Shape;7151;p5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2" name="Google Shape;7152;p5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3" name="Google Shape;7153;p5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4" name="Google Shape;7154;p5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5" name="Google Shape;7155;p5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6" name="Google Shape;7156;p5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7" name="Google Shape;7157;p5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8" name="Google Shape;7158;p5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9" name="Google Shape;7159;p5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0" name="Google Shape;7160;p5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1" name="Google Shape;7161;p5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2" name="Google Shape;7162;p5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3" name="Google Shape;7163;p5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4" name="Google Shape;7164;p5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5" name="Google Shape;7165;p5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6" name="Google Shape;7166;p5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7" name="Google Shape;7167;p5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8" name="Google Shape;7168;p5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9" name="Google Shape;7169;p5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0" name="Google Shape;7170;p5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1" name="Google Shape;7171;p5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2" name="Google Shape;7172;p5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3" name="Google Shape;7173;p5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4" name="Google Shape;7174;p5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5" name="Google Shape;7175;p5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6" name="Google Shape;7176;p5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7" name="Google Shape;7177;p5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8" name="Google Shape;7178;p5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9" name="Google Shape;7179;p5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0" name="Google Shape;7180;p5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1" name="Google Shape;7181;p5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2" name="Google Shape;7182;p5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3" name="Google Shape;7183;p5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4" name="Google Shape;7184;p5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5" name="Google Shape;7185;p5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6" name="Google Shape;7186;p5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7" name="Google Shape;7187;p5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8" name="Google Shape;7188;p5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9" name="Google Shape;7189;p5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0" name="Google Shape;7190;p5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1" name="Google Shape;7191;p5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2" name="Google Shape;7192;p5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3" name="Google Shape;7193;p5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4" name="Google Shape;7194;p5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5" name="Google Shape;7195;p5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6" name="Google Shape;7196;p5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7" name="Google Shape;7197;p5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8" name="Google Shape;7198;p5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9" name="Google Shape;7199;p5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0" name="Google Shape;7200;p5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1" name="Google Shape;7201;p5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2" name="Google Shape;7202;p5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3" name="Google Shape;7203;p5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4" name="Google Shape;7204;p5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5" name="Google Shape;7205;p5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6" name="Google Shape;7206;p5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7" name="Google Shape;7207;p5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8" name="Google Shape;7208;p5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9" name="Google Shape;7209;p5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0" name="Google Shape;7210;p5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1" name="Google Shape;7211;p5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2" name="Google Shape;7212;p5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3" name="Google Shape;7213;p5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4" name="Google Shape;7214;p5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5" name="Google Shape;7215;p5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6" name="Google Shape;7216;p5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7" name="Google Shape;7217;p5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8" name="Google Shape;7218;p5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9" name="Google Shape;7219;p5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0" name="Google Shape;7220;p5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1" name="Google Shape;7221;p5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2" name="Google Shape;7222;p5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3" name="Google Shape;7223;p5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4" name="Google Shape;7224;p5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5" name="Google Shape;7225;p5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6" name="Google Shape;7226;p5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7" name="Google Shape;7227;p5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8" name="Google Shape;7228;p5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9" name="Google Shape;7229;p5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0" name="Google Shape;7230;p5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1" name="Google Shape;7231;p5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2" name="Google Shape;7232;p5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3" name="Google Shape;7233;p5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4" name="Google Shape;7234;p5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5" name="Google Shape;7235;p5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6" name="Google Shape;7236;p5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7" name="Google Shape;7237;p5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8" name="Google Shape;7238;p5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9" name="Google Shape;7239;p5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0" name="Google Shape;7240;p5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1" name="Google Shape;7241;p5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2" name="Google Shape;7242;p5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3" name="Google Shape;7243;p5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4" name="Google Shape;7244;p5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5" name="Google Shape;7245;p5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6" name="Google Shape;7246;p5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7" name="Google Shape;7247;p5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8" name="Google Shape;7248;p5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9" name="Google Shape;7249;p5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0" name="Google Shape;7250;p5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1" name="Google Shape;7251;p5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2" name="Google Shape;7252;p5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3" name="Google Shape;7253;p5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4" name="Google Shape;7254;p5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5" name="Google Shape;7255;p5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6" name="Google Shape;7256;p5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7" name="Google Shape;7257;p5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8" name="Google Shape;7258;p5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9" name="Google Shape;7259;p5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0" name="Google Shape;7260;p5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1" name="Google Shape;7261;p5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2" name="Google Shape;7262;p5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3" name="Google Shape;7263;p5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4" name="Google Shape;7264;p5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5" name="Google Shape;7265;p5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6" name="Google Shape;7266;p5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7" name="Google Shape;7267;p5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8" name="Google Shape;7268;p5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9" name="Google Shape;7269;p5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0" name="Google Shape;7270;p5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1" name="Google Shape;7271;p5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2" name="Google Shape;7272;p5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3" name="Google Shape;7273;p5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4" name="Google Shape;7274;p5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5" name="Google Shape;7275;p5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6" name="Google Shape;7276;p5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7" name="Google Shape;7277;p5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8" name="Google Shape;7278;p5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9" name="Google Shape;7279;p5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0" name="Google Shape;7280;p5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1" name="Google Shape;7281;p5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2" name="Google Shape;7282;p5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3" name="Google Shape;7283;p5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4" name="Google Shape;7284;p5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5" name="Google Shape;7285;p5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6" name="Google Shape;7286;p5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7" name="Google Shape;7287;p5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8" name="Google Shape;7288;p5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9" name="Google Shape;7289;p5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0" name="Google Shape;7290;p5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1" name="Google Shape;7291;p5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2" name="Google Shape;7292;p5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3" name="Google Shape;7293;p5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4" name="Google Shape;7294;p5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5" name="Google Shape;7295;p5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6" name="Google Shape;7296;p5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7" name="Google Shape;7297;p5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8" name="Google Shape;7298;p5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9" name="Google Shape;7299;p5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0" name="Google Shape;7300;p5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1" name="Google Shape;7301;p5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2" name="Google Shape;7302;p5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3" name="Google Shape;7303;p5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4" name="Google Shape;7304;p5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5" name="Google Shape;7305;p5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6" name="Google Shape;7306;p5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7" name="Google Shape;7307;p5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8" name="Google Shape;7308;p5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9" name="Google Shape;7309;p5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0" name="Google Shape;7310;p5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1" name="Google Shape;7311;p5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2" name="Google Shape;7312;p5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3" name="Google Shape;7313;p5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4" name="Google Shape;7314;p5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5" name="Google Shape;7315;p5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6" name="Google Shape;7316;p5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7" name="Google Shape;7317;p5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8" name="Google Shape;7318;p5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9" name="Google Shape;7319;p5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0" name="Google Shape;7320;p5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1" name="Google Shape;7321;p5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2" name="Google Shape;7322;p5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3" name="Google Shape;7323;p5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4" name="Google Shape;7324;p5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5" name="Google Shape;7325;p5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6" name="Google Shape;7326;p5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7" name="Google Shape;7327;p5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8" name="Google Shape;7328;p5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9" name="Google Shape;7329;p5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0" name="Google Shape;7330;p5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1" name="Google Shape;7331;p5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2" name="Google Shape;7332;p5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3" name="Google Shape;7333;p5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4" name="Google Shape;7334;p5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5" name="Google Shape;7335;p5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6" name="Google Shape;7336;p5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7" name="Google Shape;7337;p5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8" name="Google Shape;7338;p5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9" name="Google Shape;7339;p5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0" name="Google Shape;7340;p5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1" name="Google Shape;7341;p5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2" name="Google Shape;7342;p5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3" name="Google Shape;7343;p5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4" name="Google Shape;7344;p5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5" name="Google Shape;7345;p5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6" name="Google Shape;7346;p5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7" name="Google Shape;7347;p5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8" name="Google Shape;7348;p5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9" name="Google Shape;7349;p5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0" name="Google Shape;7350;p5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1" name="Google Shape;7351;p5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2" name="Google Shape;7352;p5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3" name="Google Shape;7353;p5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4" name="Google Shape;7354;p5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5" name="Google Shape;7355;p5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6" name="Google Shape;7356;p5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7" name="Google Shape;7357;p5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8" name="Google Shape;7358;p5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9" name="Google Shape;7359;p5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0" name="Google Shape;7360;p5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1" name="Google Shape;7361;p5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2" name="Google Shape;7362;p5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3" name="Google Shape;7363;p5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4" name="Google Shape;7364;p5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5" name="Google Shape;7365;p5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6" name="Google Shape;7366;p5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7" name="Google Shape;7367;p5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8" name="Google Shape;7368;p5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9" name="Google Shape;7369;p5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0" name="Google Shape;7370;p5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1" name="Google Shape;7371;p5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2" name="Google Shape;7372;p5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3" name="Google Shape;7373;p5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4" name="Google Shape;7374;p5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5" name="Google Shape;7375;p5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6" name="Google Shape;7376;p5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7" name="Google Shape;7377;p5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8" name="Google Shape;7378;p5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9" name="Google Shape;7379;p5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0" name="Google Shape;7380;p5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1" name="Google Shape;7381;p5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2" name="Google Shape;7382;p5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3" name="Google Shape;7383;p5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4" name="Google Shape;7384;p5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5" name="Google Shape;7385;p5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6" name="Google Shape;7386;p5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7" name="Google Shape;7387;p5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8" name="Google Shape;7388;p5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9" name="Google Shape;7389;p5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0" name="Google Shape;7390;p5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1" name="Google Shape;7391;p5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2" name="Google Shape;7392;p5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3" name="Google Shape;7393;p5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4" name="Google Shape;7394;p5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5" name="Google Shape;7395;p5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6" name="Google Shape;7396;p5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7" name="Google Shape;7397;p5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8" name="Google Shape;7398;p5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9" name="Google Shape;7399;p5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0" name="Google Shape;7400;p5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1" name="Google Shape;7401;p5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2" name="Google Shape;7402;p5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3" name="Google Shape;7403;p5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4" name="Google Shape;7404;p5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5" name="Google Shape;7405;p5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6" name="Google Shape;7406;p5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7" name="Google Shape;7407;p5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8" name="Google Shape;7408;p5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9" name="Google Shape;7409;p5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0" name="Google Shape;7410;p5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1" name="Google Shape;7411;p5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2" name="Google Shape;7412;p5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3" name="Google Shape;7413;p5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4" name="Google Shape;7414;p5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5" name="Google Shape;7415;p5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6" name="Google Shape;7416;p5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7" name="Google Shape;7417;p5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8" name="Google Shape;7418;p5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9" name="Google Shape;7419;p5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0" name="Google Shape;7420;p5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1" name="Google Shape;7421;p5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2" name="Google Shape;7422;p5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3" name="Google Shape;7423;p5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4" name="Google Shape;7424;p5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5" name="Google Shape;7425;p5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6" name="Google Shape;7426;p5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7" name="Google Shape;7427;p5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8" name="Google Shape;7428;p5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9" name="Google Shape;7429;p5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0" name="Google Shape;7430;p5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1" name="Google Shape;7431;p5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2" name="Google Shape;7432;p5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3" name="Google Shape;7433;p5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4" name="Google Shape;7434;p5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5" name="Google Shape;7435;p5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6" name="Google Shape;7436;p5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7" name="Google Shape;7437;p5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8" name="Google Shape;7438;p5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9" name="Google Shape;7439;p5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0" name="Google Shape;7440;p5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1" name="Google Shape;7441;p5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2" name="Google Shape;7442;p5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3" name="Google Shape;7443;p5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4" name="Google Shape;7444;p5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5" name="Google Shape;7445;p5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6" name="Google Shape;7446;p5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7" name="Google Shape;7447;p5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8" name="Google Shape;7448;p5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9" name="Google Shape;7449;p5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0" name="Google Shape;7450;p5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1" name="Google Shape;7451;p5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2" name="Google Shape;7452;p5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3" name="Google Shape;7453;p5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4" name="Google Shape;7454;p5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5" name="Google Shape;7455;p5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6" name="Google Shape;7456;p5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7" name="Google Shape;7457;p5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8" name="Google Shape;7458;p5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9" name="Google Shape;7459;p5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0" name="Google Shape;7460;p5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1" name="Google Shape;7461;p5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2" name="Google Shape;7462;p5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3" name="Google Shape;7463;p5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4" name="Google Shape;7464;p5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5" name="Google Shape;7465;p5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6" name="Google Shape;7466;p5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7" name="Google Shape;7467;p5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8" name="Google Shape;7468;p5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9" name="Google Shape;7469;p5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0" name="Google Shape;7470;p5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1" name="Google Shape;7471;p5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2" name="Google Shape;7472;p5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3" name="Google Shape;7473;p5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4" name="Google Shape;7474;p5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5" name="Google Shape;7475;p5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6" name="Google Shape;7476;p5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7" name="Google Shape;7477;p5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8" name="Google Shape;7478;p5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9" name="Google Shape;7479;p5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0" name="Google Shape;7480;p5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1" name="Google Shape;7481;p5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2" name="Google Shape;7482;p5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3" name="Google Shape;7483;p5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4" name="Google Shape;7484;p5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5" name="Google Shape;7485;p5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6" name="Google Shape;7486;p5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7" name="Google Shape;7487;p5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8" name="Google Shape;7488;p5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9" name="Google Shape;7489;p5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0" name="Google Shape;7490;p5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1" name="Google Shape;7491;p5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2" name="Google Shape;7492;p5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3" name="Google Shape;7493;p5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4" name="Google Shape;7494;p5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5" name="Google Shape;7495;p5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6" name="Google Shape;7496;p5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7" name="Google Shape;7497;p5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8" name="Google Shape;7498;p5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9" name="Google Shape;7499;p5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0" name="Google Shape;7500;p5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1" name="Google Shape;7501;p5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2" name="Google Shape;7502;p5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3" name="Google Shape;7503;p5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4" name="Google Shape;7504;p5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5" name="Google Shape;7505;p5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6" name="Google Shape;7506;p5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7" name="Google Shape;7507;p5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8" name="Google Shape;7508;p5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9" name="Google Shape;7509;p5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0" name="Google Shape;7510;p5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1" name="Google Shape;7511;p5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2" name="Google Shape;7512;p5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3" name="Google Shape;7513;p5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4" name="Google Shape;7514;p5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5" name="Google Shape;7515;p5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6" name="Google Shape;7516;p5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7" name="Google Shape;7517;p5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8" name="Google Shape;7518;p5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9" name="Google Shape;7519;p5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0" name="Google Shape;7520;p5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1" name="Google Shape;7521;p5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2" name="Google Shape;7522;p5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3" name="Google Shape;7523;p5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4" name="Google Shape;7524;p5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5" name="Google Shape;7525;p5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6" name="Google Shape;7526;p5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7" name="Google Shape;7527;p5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8" name="Google Shape;7528;p5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9" name="Google Shape;7529;p5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0" name="Google Shape;7530;p5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1" name="Google Shape;7531;p5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2" name="Google Shape;7532;p5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3" name="Google Shape;7533;p5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4" name="Google Shape;7534;p5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5" name="Google Shape;7535;p5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6" name="Google Shape;7536;p5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7" name="Google Shape;7537;p5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8" name="Google Shape;7538;p5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9" name="Google Shape;7539;p5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0" name="Google Shape;7540;p5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1" name="Google Shape;7541;p5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2" name="Google Shape;7542;p5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3" name="Google Shape;7543;p5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4" name="Google Shape;7544;p5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5" name="Google Shape;7545;p5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6" name="Google Shape;7546;p5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7" name="Google Shape;7547;p5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8" name="Google Shape;7548;p5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9" name="Google Shape;7549;p5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0" name="Google Shape;7550;p5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1" name="Google Shape;7551;p5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2" name="Google Shape;7552;p5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3" name="Google Shape;7553;p5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4" name="Google Shape;7554;p5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5" name="Google Shape;7555;p5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6" name="Google Shape;7556;p5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7" name="Google Shape;7557;p5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8" name="Google Shape;7558;p5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9" name="Google Shape;7559;p5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0" name="Google Shape;7560;p5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1" name="Google Shape;7561;p5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2" name="Google Shape;7562;p5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3" name="Google Shape;7563;p5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4" name="Google Shape;7564;p5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5" name="Google Shape;7565;p5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6" name="Google Shape;7566;p5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7" name="Google Shape;7567;p5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8" name="Google Shape;7568;p5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9" name="Google Shape;7569;p5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0" name="Google Shape;7570;p5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1" name="Google Shape;7571;p5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2" name="Google Shape;7572;p5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3" name="Google Shape;7573;p5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4" name="Google Shape;7574;p5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5" name="Google Shape;7575;p5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6" name="Google Shape;7576;p5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7" name="Google Shape;7577;p5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8" name="Google Shape;7578;p5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9" name="Google Shape;7579;p5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0" name="Google Shape;7580;p5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1" name="Google Shape;7581;p5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2" name="Google Shape;7582;p5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3" name="Google Shape;7583;p5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4" name="Google Shape;7584;p5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5" name="Google Shape;7585;p5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6" name="Google Shape;7586;p5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7" name="Google Shape;7587;p5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8" name="Google Shape;7588;p5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9" name="Google Shape;7589;p5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0" name="Google Shape;7590;p5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1" name="Google Shape;7591;p5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2" name="Google Shape;7592;p5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3" name="Google Shape;7593;p5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4" name="Google Shape;7594;p5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5" name="Google Shape;7595;p5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6" name="Google Shape;7596;p5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7" name="Google Shape;7597;p5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8" name="Google Shape;7598;p5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9" name="Google Shape;7599;p5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0" name="Google Shape;7600;p5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1" name="Google Shape;7601;p5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2" name="Google Shape;7602;p5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3" name="Google Shape;7603;p5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4" name="Google Shape;7604;p5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5" name="Google Shape;7605;p5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6" name="Google Shape;7606;p5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7" name="Google Shape;7607;p5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8" name="Google Shape;7608;p5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9" name="Google Shape;7609;p5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0" name="Google Shape;7610;p5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1" name="Google Shape;7611;p5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2" name="Google Shape;7612;p5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3" name="Google Shape;7613;p5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4" name="Google Shape;7614;p5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5" name="Google Shape;7615;p5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6" name="Google Shape;7616;p5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7" name="Google Shape;7617;p5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8" name="Google Shape;7618;p5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9" name="Google Shape;7619;p5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0" name="Google Shape;7620;p5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1" name="Google Shape;7621;p5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2" name="Google Shape;7622;p5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3" name="Google Shape;7623;p5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4" name="Google Shape;7624;p5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5" name="Google Shape;7625;p5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6" name="Google Shape;7626;p5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7" name="Google Shape;7627;p5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8" name="Google Shape;7628;p5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9" name="Google Shape;7629;p5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0" name="Google Shape;7630;p5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1" name="Google Shape;7631;p5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2" name="Google Shape;7632;p5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3" name="Google Shape;7633;p5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4" name="Google Shape;7634;p5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5" name="Google Shape;7635;p5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6" name="Google Shape;7636;p5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7" name="Google Shape;7637;p5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8" name="Google Shape;7638;p5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9" name="Google Shape;7639;p5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0" name="Google Shape;7640;p5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1" name="Google Shape;7641;p5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2" name="Google Shape;7642;p5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3" name="Google Shape;7643;p5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4" name="Google Shape;7644;p5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5" name="Google Shape;7645;p5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6" name="Google Shape;7646;p5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7" name="Google Shape;7647;p5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8" name="Google Shape;7648;p5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9" name="Google Shape;7649;p5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0" name="Google Shape;7650;p5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1" name="Google Shape;7651;p5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2" name="Google Shape;7652;p5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3" name="Google Shape;7653;p5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4" name="Google Shape;7654;p5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5" name="Google Shape;7655;p5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6" name="Google Shape;7656;p5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7" name="Google Shape;7657;p5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8" name="Google Shape;7658;p5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9" name="Google Shape;7659;p5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0" name="Google Shape;7660;p5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1" name="Google Shape;7661;p5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2" name="Google Shape;7662;p5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3" name="Google Shape;7663;p5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4" name="Google Shape;7664;p5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5" name="Google Shape;7665;p5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6" name="Google Shape;7666;p5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7" name="Google Shape;7667;p5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8" name="Google Shape;7668;p5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9" name="Google Shape;7669;p5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0" name="Google Shape;7670;p5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1" name="Google Shape;7671;p5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2" name="Google Shape;7672;p5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3" name="Google Shape;7673;p5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4" name="Google Shape;7674;p5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5" name="Google Shape;7675;p5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6" name="Google Shape;7676;p5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7" name="Google Shape;7677;p5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8" name="Google Shape;7678;p5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9" name="Google Shape;7679;p5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0" name="Google Shape;7680;p5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1" name="Google Shape;7681;p5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2" name="Google Shape;7682;p5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3" name="Google Shape;7683;p5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4" name="Google Shape;7684;p5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5" name="Google Shape;7685;p5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6" name="Google Shape;7686;p5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7" name="Google Shape;7687;p5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8" name="Google Shape;7688;p5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9" name="Google Shape;7689;p5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0" name="Google Shape;7690;p5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1" name="Google Shape;7691;p5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2" name="Google Shape;7692;p5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3" name="Google Shape;7693;p5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4" name="Google Shape;7694;p5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5" name="Google Shape;7695;p5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6" name="Google Shape;7696;p5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7" name="Google Shape;7697;p5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8" name="Google Shape;7698;p5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9" name="Google Shape;7699;p5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0" name="Google Shape;7700;p5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1" name="Google Shape;7701;p5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2" name="Google Shape;7702;p5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3" name="Google Shape;7703;p5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4" name="Google Shape;7704;p5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5" name="Google Shape;7705;p5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6" name="Google Shape;7706;p5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7" name="Google Shape;7707;p5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8" name="Google Shape;7708;p5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9" name="Google Shape;7709;p5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0" name="Google Shape;7710;p5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1" name="Google Shape;7711;p5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2" name="Google Shape;7712;p5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3" name="Google Shape;7713;p5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4" name="Google Shape;7714;p5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5" name="Google Shape;7715;p5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6" name="Google Shape;7716;p5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7" name="Google Shape;7717;p5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8" name="Google Shape;7718;p5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9" name="Google Shape;7719;p5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0" name="Google Shape;7720;p5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1" name="Google Shape;7721;p5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2" name="Google Shape;7722;p5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3" name="Google Shape;7723;p5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4" name="Google Shape;7724;p5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5" name="Google Shape;7725;p5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6" name="Google Shape;7726;p5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7" name="Google Shape;7727;p5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8" name="Google Shape;7728;p5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9" name="Google Shape;7729;p5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0" name="Google Shape;7730;p5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1" name="Google Shape;7731;p5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2" name="Google Shape;7732;p5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3" name="Google Shape;7733;p5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4" name="Google Shape;7734;p5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5" name="Google Shape;7735;p5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6" name="Google Shape;7736;p5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7" name="Google Shape;7737;p5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8" name="Google Shape;7738;p5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9" name="Google Shape;7739;p5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0" name="Google Shape;7740;p5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1" name="Google Shape;7741;p5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2" name="Google Shape;7742;p5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3" name="Google Shape;7743;p5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4" name="Google Shape;7744;p5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5" name="Google Shape;7745;p5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6" name="Google Shape;7746;p5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7" name="Google Shape;7747;p5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8" name="Google Shape;7748;p5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9" name="Google Shape;7749;p5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0" name="Google Shape;7750;p5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1" name="Google Shape;7751;p5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2" name="Google Shape;7752;p5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3" name="Google Shape;7753;p5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4" name="Google Shape;7754;p5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5" name="Google Shape;7755;p5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6" name="Google Shape;7756;p5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7" name="Google Shape;7757;p5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8" name="Google Shape;7758;p5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9" name="Google Shape;7759;p5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0" name="Google Shape;7760;p5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1" name="Google Shape;7761;p5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2" name="Google Shape;7762;p5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3" name="Google Shape;7763;p5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4" name="Google Shape;7764;p5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5" name="Google Shape;7765;p5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6" name="Google Shape;7766;p5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7" name="Google Shape;7767;p5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8" name="Google Shape;7768;p5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9" name="Google Shape;7769;p5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0" name="Google Shape;7770;p5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1" name="Google Shape;7771;p5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2" name="Google Shape;7772;p5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3" name="Google Shape;7773;p5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4" name="Google Shape;7774;p5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5" name="Google Shape;7775;p5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6" name="Google Shape;7776;p5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7" name="Google Shape;7777;p5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8" name="Google Shape;7778;p5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9" name="Google Shape;7779;p5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0" name="Google Shape;7780;p5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1" name="Google Shape;7781;p5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2" name="Google Shape;7782;p5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3" name="Google Shape;7783;p5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4" name="Google Shape;7784;p5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5" name="Google Shape;7785;p5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6" name="Google Shape;7786;p5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7" name="Google Shape;7787;p5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8" name="Google Shape;7788;p5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9" name="Google Shape;7789;p5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0" name="Google Shape;7790;p5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1" name="Google Shape;7791;p5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2" name="Google Shape;7792;p5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3" name="Google Shape;7793;p5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4" name="Google Shape;7794;p5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5" name="Google Shape;7795;p5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6" name="Google Shape;7796;p5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7" name="Google Shape;7797;p5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8" name="Google Shape;7798;p5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9" name="Google Shape;7799;p5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0" name="Google Shape;7800;p5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1" name="Google Shape;7801;p5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2" name="Google Shape;7802;p5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3" name="Google Shape;7803;p5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4" name="Google Shape;7804;p5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5" name="Google Shape;7805;p5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6" name="Google Shape;7806;p5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7" name="Google Shape;7807;p5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8" name="Google Shape;7808;p5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9" name="Google Shape;7809;p5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0" name="Google Shape;7810;p5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1" name="Google Shape;7811;p5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2" name="Google Shape;7812;p5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3" name="Google Shape;7813;p5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4" name="Google Shape;7814;p5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5" name="Google Shape;7815;p5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6" name="Google Shape;7816;p5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7" name="Google Shape;7817;p5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8" name="Google Shape;7818;p5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9" name="Google Shape;7819;p5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0" name="Google Shape;7820;p5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1" name="Google Shape;7821;p5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2" name="Google Shape;7822;p5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3" name="Google Shape;7823;p5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4" name="Google Shape;7824;p5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5" name="Google Shape;7825;p5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6" name="Google Shape;7826;p5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7" name="Google Shape;7827;p5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8" name="Google Shape;7828;p5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9" name="Google Shape;7829;p5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0" name="Google Shape;7830;p5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1" name="Google Shape;7831;p5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2" name="Google Shape;7832;p5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3" name="Google Shape;7833;p5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4" name="Google Shape;7834;p5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5" name="Google Shape;7835;p5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6" name="Google Shape;7836;p5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7" name="Google Shape;7837;p5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8" name="Google Shape;7838;p5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9" name="Google Shape;7839;p5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0" name="Google Shape;7840;p5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1" name="Google Shape;7841;p5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2" name="Google Shape;7842;p5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3" name="Google Shape;7843;p5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4" name="Google Shape;7844;p5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5" name="Google Shape;7845;p5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6" name="Google Shape;7846;p5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7" name="Google Shape;7847;p5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8" name="Google Shape;7848;p5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9" name="Google Shape;7849;p5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0" name="Google Shape;7850;p5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1" name="Google Shape;7851;p5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2" name="Google Shape;7852;p5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3" name="Google Shape;7853;p5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4" name="Google Shape;7854;p5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5" name="Google Shape;7855;p5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6" name="Google Shape;7856;p5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7" name="Google Shape;7857;p5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8" name="Google Shape;7858;p5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9" name="Google Shape;7859;p5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0" name="Google Shape;7860;p5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1" name="Google Shape;7861;p5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2" name="Google Shape;7862;p5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3" name="Google Shape;7863;p5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4" name="Google Shape;7864;p5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5" name="Google Shape;7865;p5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6" name="Google Shape;7866;p5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7" name="Google Shape;7867;p5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8" name="Google Shape;7868;p5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9" name="Google Shape;7869;p5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0" name="Google Shape;7870;p5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1" name="Google Shape;7871;p5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2" name="Google Shape;7872;p5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3" name="Google Shape;7873;p5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4" name="Google Shape;7874;p5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5" name="Google Shape;7875;p5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6" name="Google Shape;7876;p5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7" name="Google Shape;7877;p5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8" name="Google Shape;7878;p5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9" name="Google Shape;7879;p5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0" name="Google Shape;7880;p5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1" name="Google Shape;7881;p5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2" name="Google Shape;7882;p5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3" name="Google Shape;7883;p5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4" name="Google Shape;7884;p5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5" name="Google Shape;7885;p5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6" name="Google Shape;7886;p5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7" name="Google Shape;7887;p5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8" name="Google Shape;7888;p5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9" name="Google Shape;7889;p5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0" name="Google Shape;7890;p5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1" name="Google Shape;7891;p5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2" name="Google Shape;7892;p5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3" name="Google Shape;7893;p5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4" name="Google Shape;7894;p5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5" name="Google Shape;7895;p5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6" name="Google Shape;7896;p5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7" name="Google Shape;7897;p5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8" name="Google Shape;7898;p5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9" name="Google Shape;7899;p5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0" name="Google Shape;7900;p5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1" name="Google Shape;7901;p5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2" name="Google Shape;7902;p5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3" name="Google Shape;7903;p5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4" name="Google Shape;7904;p5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5" name="Google Shape;7905;p5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6" name="Google Shape;7906;p5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7" name="Google Shape;7907;p5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8" name="Google Shape;7908;p5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9" name="Google Shape;7909;p5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0" name="Google Shape;7910;p5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1" name="Google Shape;7911;p5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2" name="Google Shape;7912;p5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3" name="Google Shape;7913;p5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4" name="Google Shape;7914;p5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5" name="Google Shape;7915;p5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6" name="Google Shape;7916;p5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7" name="Google Shape;7917;p5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8" name="Google Shape;7918;p5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9" name="Google Shape;7919;p5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0" name="Google Shape;7920;p5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1" name="Google Shape;7921;p5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2" name="Google Shape;7922;p5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3" name="Google Shape;7923;p5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4" name="Google Shape;7924;p5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5" name="Google Shape;7925;p5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6" name="Google Shape;7926;p5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7" name="Google Shape;7927;p5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8" name="Google Shape;7928;p5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9" name="Google Shape;7929;p5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0" name="Google Shape;7930;p5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1" name="Google Shape;7931;p5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2" name="Google Shape;7932;p5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3" name="Google Shape;7933;p5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4" name="Google Shape;7934;p5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5" name="Google Shape;7935;p5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6" name="Google Shape;7936;p5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7" name="Google Shape;7937;p5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8" name="Google Shape;7938;p5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9" name="Google Shape;7939;p5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0" name="Google Shape;7940;p5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1" name="Google Shape;7941;p5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2" name="Google Shape;7942;p5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3" name="Google Shape;7943;p5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4" name="Google Shape;7944;p5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5" name="Google Shape;7945;p5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6" name="Google Shape;7946;p5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7" name="Google Shape;7947;p5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8" name="Google Shape;7948;p5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9" name="Google Shape;7949;p5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0" name="Google Shape;7950;p5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1" name="Google Shape;7951;p5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2" name="Google Shape;7952;p5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3" name="Google Shape;7953;p5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4" name="Google Shape;7954;p5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5" name="Google Shape;7955;p5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6" name="Google Shape;7956;p5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7" name="Google Shape;7957;p5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8" name="Google Shape;7958;p5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9" name="Google Shape;7959;p5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0" name="Google Shape;7960;p5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1" name="Google Shape;7961;p5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2" name="Google Shape;7962;p5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3" name="Google Shape;7963;p5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4" name="Google Shape;7964;p5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5" name="Google Shape;7965;p5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6" name="Google Shape;7966;p5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7" name="Google Shape;7967;p5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8" name="Google Shape;7968;p5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9" name="Google Shape;7969;p5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0" name="Google Shape;7970;p5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1" name="Google Shape;7971;p5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2" name="Google Shape;7972;p5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3" name="Google Shape;7973;p5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4" name="Google Shape;7974;p5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5" name="Google Shape;7975;p5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6" name="Google Shape;7976;p5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7" name="Google Shape;7977;p5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8" name="Google Shape;7978;p5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9" name="Google Shape;7979;p5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0" name="Google Shape;7980;p5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1" name="Google Shape;7981;p5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2" name="Google Shape;7982;p5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3" name="Google Shape;7983;p5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4" name="Google Shape;7984;p5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5" name="Google Shape;7985;p5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6" name="Google Shape;7986;p5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7" name="Google Shape;7987;p5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8" name="Google Shape;7988;p5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9" name="Google Shape;7989;p5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0" name="Google Shape;7990;p5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1" name="Google Shape;7991;p5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2" name="Google Shape;7992;p5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3" name="Google Shape;7993;p5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4" name="Google Shape;7994;p5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5" name="Google Shape;7995;p5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6" name="Google Shape;7996;p5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7" name="Google Shape;7997;p5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8" name="Google Shape;7998;p5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9" name="Google Shape;7999;p5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0" name="Google Shape;8000;p5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1" name="Google Shape;8001;p5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2" name="Google Shape;8002;p5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3" name="Google Shape;8003;p5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4" name="Google Shape;8004;p5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5" name="Google Shape;8005;p5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6" name="Google Shape;8006;p5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8007" name="Google Shape;8007;p5"/>
          <p:cNvSpPr txBox="1"/>
          <p:nvPr>
            <p:ph idx="1" type="subTitle"/>
          </p:nvPr>
        </p:nvSpPr>
        <p:spPr>
          <a:xfrm>
            <a:off x="1246321" y="2552990"/>
            <a:ext cx="3130200" cy="36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8008" name="Google Shape;8008;p5"/>
          <p:cNvSpPr txBox="1"/>
          <p:nvPr>
            <p:ph idx="2" type="subTitle"/>
          </p:nvPr>
        </p:nvSpPr>
        <p:spPr>
          <a:xfrm>
            <a:off x="4708176" y="2552990"/>
            <a:ext cx="3130200" cy="36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b="1" sz="2100">
                <a:solidFill>
                  <a:schemeClr val="dk2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/>
        </p:txBody>
      </p:sp>
      <p:sp>
        <p:nvSpPr>
          <p:cNvPr id="8009" name="Google Shape;8009;p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8010" name="Google Shape;8010;p5"/>
          <p:cNvSpPr txBox="1"/>
          <p:nvPr>
            <p:ph idx="3" type="body"/>
          </p:nvPr>
        </p:nvSpPr>
        <p:spPr>
          <a:xfrm>
            <a:off x="1246321" y="2984090"/>
            <a:ext cx="3130200" cy="126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400"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8011" name="Google Shape;8011;p5"/>
          <p:cNvSpPr txBox="1"/>
          <p:nvPr>
            <p:ph idx="4" type="body"/>
          </p:nvPr>
        </p:nvSpPr>
        <p:spPr>
          <a:xfrm>
            <a:off x="4708176" y="2984090"/>
            <a:ext cx="3130200" cy="126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400"/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pic>
        <p:nvPicPr>
          <p:cNvPr id="8012" name="Google Shape;8012;p5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rot="-8304868">
            <a:off x="7573524" y="4533900"/>
            <a:ext cx="2439575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013" name="Google Shape;8013;p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31802" y="4261375"/>
            <a:ext cx="705676" cy="694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014" name="Google Shape;8014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200562" y="-242590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8015" name="Google Shape;8015;p5"/>
          <p:cNvSpPr/>
          <p:nvPr/>
        </p:nvSpPr>
        <p:spPr>
          <a:xfrm rot="-6917412">
            <a:off x="7263154" y="4177045"/>
            <a:ext cx="1022344" cy="1551682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8016" name="Google Shape;8016;p5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rot="8589095">
            <a:off x="8147250" y="-1716987"/>
            <a:ext cx="3006626" cy="2609849"/>
          </a:xfrm>
          <a:prstGeom prst="rect">
            <a:avLst/>
          </a:prstGeom>
          <a:noFill/>
          <a:ln>
            <a:noFill/>
          </a:ln>
        </p:spPr>
      </p:pic>
      <p:sp>
        <p:nvSpPr>
          <p:cNvPr id="8017" name="Google Shape;8017;p5"/>
          <p:cNvSpPr/>
          <p:nvPr/>
        </p:nvSpPr>
        <p:spPr>
          <a:xfrm rot="10800000">
            <a:off x="8541350" y="202525"/>
            <a:ext cx="675850" cy="1832275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8018" name="Shape 80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19" name="Google Shape;8019;p6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8020" name="Google Shape;8020;p6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21" name="Google Shape;8021;p6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8022" name="Google Shape;8022;p6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3" name="Google Shape;8023;p6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4" name="Google Shape;8024;p6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5" name="Google Shape;8025;p6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6" name="Google Shape;8026;p6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7" name="Google Shape;8027;p6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8" name="Google Shape;8028;p6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9" name="Google Shape;8029;p6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0" name="Google Shape;8030;p6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1" name="Google Shape;8031;p6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2" name="Google Shape;8032;p6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3" name="Google Shape;8033;p6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4" name="Google Shape;8034;p6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5" name="Google Shape;8035;p6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6" name="Google Shape;8036;p6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7" name="Google Shape;8037;p6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8" name="Google Shape;8038;p6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9" name="Google Shape;8039;p6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0" name="Google Shape;8040;p6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1" name="Google Shape;8041;p6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2" name="Google Shape;8042;p6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3" name="Google Shape;8043;p6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4" name="Google Shape;8044;p6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5" name="Google Shape;8045;p6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6" name="Google Shape;8046;p6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7" name="Google Shape;8047;p6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8" name="Google Shape;8048;p6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9" name="Google Shape;8049;p6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0" name="Google Shape;8050;p6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1" name="Google Shape;8051;p6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2" name="Google Shape;8052;p6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3" name="Google Shape;8053;p6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4" name="Google Shape;8054;p6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5" name="Google Shape;8055;p6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6" name="Google Shape;8056;p6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7" name="Google Shape;8057;p6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8" name="Google Shape;8058;p6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9" name="Google Shape;8059;p6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0" name="Google Shape;8060;p6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1" name="Google Shape;8061;p6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2" name="Google Shape;8062;p6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3" name="Google Shape;8063;p6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4" name="Google Shape;8064;p6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5" name="Google Shape;8065;p6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6" name="Google Shape;8066;p6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7" name="Google Shape;8067;p6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8" name="Google Shape;8068;p6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9" name="Google Shape;8069;p6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0" name="Google Shape;8070;p6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1" name="Google Shape;8071;p6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2" name="Google Shape;8072;p6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3" name="Google Shape;8073;p6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4" name="Google Shape;8074;p6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5" name="Google Shape;8075;p6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6" name="Google Shape;8076;p6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7" name="Google Shape;8077;p6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8" name="Google Shape;8078;p6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9" name="Google Shape;8079;p6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0" name="Google Shape;8080;p6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1" name="Google Shape;8081;p6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2" name="Google Shape;8082;p6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3" name="Google Shape;8083;p6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4" name="Google Shape;8084;p6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5" name="Google Shape;8085;p6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6" name="Google Shape;8086;p6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7" name="Google Shape;8087;p6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8" name="Google Shape;8088;p6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9" name="Google Shape;8089;p6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0" name="Google Shape;8090;p6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1" name="Google Shape;8091;p6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2" name="Google Shape;8092;p6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3" name="Google Shape;8093;p6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4" name="Google Shape;8094;p6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5" name="Google Shape;8095;p6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6" name="Google Shape;8096;p6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7" name="Google Shape;8097;p6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8" name="Google Shape;8098;p6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9" name="Google Shape;8099;p6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0" name="Google Shape;8100;p6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1" name="Google Shape;8101;p6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2" name="Google Shape;8102;p6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3" name="Google Shape;8103;p6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4" name="Google Shape;8104;p6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5" name="Google Shape;8105;p6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6" name="Google Shape;8106;p6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7" name="Google Shape;8107;p6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8" name="Google Shape;8108;p6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9" name="Google Shape;8109;p6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0" name="Google Shape;8110;p6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1" name="Google Shape;8111;p6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2" name="Google Shape;8112;p6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3" name="Google Shape;8113;p6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4" name="Google Shape;8114;p6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5" name="Google Shape;8115;p6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6" name="Google Shape;8116;p6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7" name="Google Shape;8117;p6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8" name="Google Shape;8118;p6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9" name="Google Shape;8119;p6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0" name="Google Shape;8120;p6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1" name="Google Shape;8121;p6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2" name="Google Shape;8122;p6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3" name="Google Shape;8123;p6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4" name="Google Shape;8124;p6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5" name="Google Shape;8125;p6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6" name="Google Shape;8126;p6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7" name="Google Shape;8127;p6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8" name="Google Shape;8128;p6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9" name="Google Shape;8129;p6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0" name="Google Shape;8130;p6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1" name="Google Shape;8131;p6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2" name="Google Shape;8132;p6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3" name="Google Shape;8133;p6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4" name="Google Shape;8134;p6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5" name="Google Shape;8135;p6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6" name="Google Shape;8136;p6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7" name="Google Shape;8137;p6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8" name="Google Shape;8138;p6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9" name="Google Shape;8139;p6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0" name="Google Shape;8140;p6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1" name="Google Shape;8141;p6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2" name="Google Shape;8142;p6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3" name="Google Shape;8143;p6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4" name="Google Shape;8144;p6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5" name="Google Shape;8145;p6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6" name="Google Shape;8146;p6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7" name="Google Shape;8147;p6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8" name="Google Shape;8148;p6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9" name="Google Shape;8149;p6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0" name="Google Shape;8150;p6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1" name="Google Shape;8151;p6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2" name="Google Shape;8152;p6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3" name="Google Shape;8153;p6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4" name="Google Shape;8154;p6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5" name="Google Shape;8155;p6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6" name="Google Shape;8156;p6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7" name="Google Shape;8157;p6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8" name="Google Shape;8158;p6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9" name="Google Shape;8159;p6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0" name="Google Shape;8160;p6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1" name="Google Shape;8161;p6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2" name="Google Shape;8162;p6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3" name="Google Shape;8163;p6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4" name="Google Shape;8164;p6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5" name="Google Shape;8165;p6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6" name="Google Shape;8166;p6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7" name="Google Shape;8167;p6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8" name="Google Shape;8168;p6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9" name="Google Shape;8169;p6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0" name="Google Shape;8170;p6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1" name="Google Shape;8171;p6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2" name="Google Shape;8172;p6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3" name="Google Shape;8173;p6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4" name="Google Shape;8174;p6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5" name="Google Shape;8175;p6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6" name="Google Shape;8176;p6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7" name="Google Shape;8177;p6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8" name="Google Shape;8178;p6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9" name="Google Shape;8179;p6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0" name="Google Shape;8180;p6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1" name="Google Shape;8181;p6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2" name="Google Shape;8182;p6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3" name="Google Shape;8183;p6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4" name="Google Shape;8184;p6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5" name="Google Shape;8185;p6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6" name="Google Shape;8186;p6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7" name="Google Shape;8187;p6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8" name="Google Shape;8188;p6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9" name="Google Shape;8189;p6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0" name="Google Shape;8190;p6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1" name="Google Shape;8191;p6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2" name="Google Shape;8192;p6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3" name="Google Shape;8193;p6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4" name="Google Shape;8194;p6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5" name="Google Shape;8195;p6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6" name="Google Shape;8196;p6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7" name="Google Shape;8197;p6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8" name="Google Shape;8198;p6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9" name="Google Shape;8199;p6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0" name="Google Shape;8200;p6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1" name="Google Shape;8201;p6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2" name="Google Shape;8202;p6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3" name="Google Shape;8203;p6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4" name="Google Shape;8204;p6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5" name="Google Shape;8205;p6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6" name="Google Shape;8206;p6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7" name="Google Shape;8207;p6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8" name="Google Shape;8208;p6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9" name="Google Shape;8209;p6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0" name="Google Shape;8210;p6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1" name="Google Shape;8211;p6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2" name="Google Shape;8212;p6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3" name="Google Shape;8213;p6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4" name="Google Shape;8214;p6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5" name="Google Shape;8215;p6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6" name="Google Shape;8216;p6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7" name="Google Shape;8217;p6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8" name="Google Shape;8218;p6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9" name="Google Shape;8219;p6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0" name="Google Shape;8220;p6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1" name="Google Shape;8221;p6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2" name="Google Shape;8222;p6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3" name="Google Shape;8223;p6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4" name="Google Shape;8224;p6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5" name="Google Shape;8225;p6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6" name="Google Shape;8226;p6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7" name="Google Shape;8227;p6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8" name="Google Shape;8228;p6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9" name="Google Shape;8229;p6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0" name="Google Shape;8230;p6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1" name="Google Shape;8231;p6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2" name="Google Shape;8232;p6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3" name="Google Shape;8233;p6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4" name="Google Shape;8234;p6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5" name="Google Shape;8235;p6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6" name="Google Shape;8236;p6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7" name="Google Shape;8237;p6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8" name="Google Shape;8238;p6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9" name="Google Shape;8239;p6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0" name="Google Shape;8240;p6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1" name="Google Shape;8241;p6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2" name="Google Shape;8242;p6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3" name="Google Shape;8243;p6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4" name="Google Shape;8244;p6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5" name="Google Shape;8245;p6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6" name="Google Shape;8246;p6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7" name="Google Shape;8247;p6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8" name="Google Shape;8248;p6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9" name="Google Shape;8249;p6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0" name="Google Shape;8250;p6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1" name="Google Shape;8251;p6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2" name="Google Shape;8252;p6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3" name="Google Shape;8253;p6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4" name="Google Shape;8254;p6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5" name="Google Shape;8255;p6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6" name="Google Shape;8256;p6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7" name="Google Shape;8257;p6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8" name="Google Shape;8258;p6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9" name="Google Shape;8259;p6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0" name="Google Shape;8260;p6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1" name="Google Shape;8261;p6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2" name="Google Shape;8262;p6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3" name="Google Shape;8263;p6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4" name="Google Shape;8264;p6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5" name="Google Shape;8265;p6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6" name="Google Shape;8266;p6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7" name="Google Shape;8267;p6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8" name="Google Shape;8268;p6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9" name="Google Shape;8269;p6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0" name="Google Shape;8270;p6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1" name="Google Shape;8271;p6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2" name="Google Shape;8272;p6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3" name="Google Shape;8273;p6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4" name="Google Shape;8274;p6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5" name="Google Shape;8275;p6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6" name="Google Shape;8276;p6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7" name="Google Shape;8277;p6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8" name="Google Shape;8278;p6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9" name="Google Shape;8279;p6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0" name="Google Shape;8280;p6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1" name="Google Shape;8281;p6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2" name="Google Shape;8282;p6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3" name="Google Shape;8283;p6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4" name="Google Shape;8284;p6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5" name="Google Shape;8285;p6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6" name="Google Shape;8286;p6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7" name="Google Shape;8287;p6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8" name="Google Shape;8288;p6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9" name="Google Shape;8289;p6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0" name="Google Shape;8290;p6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1" name="Google Shape;8291;p6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2" name="Google Shape;8292;p6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3" name="Google Shape;8293;p6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4" name="Google Shape;8294;p6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5" name="Google Shape;8295;p6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6" name="Google Shape;8296;p6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7" name="Google Shape;8297;p6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8" name="Google Shape;8298;p6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9" name="Google Shape;8299;p6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0" name="Google Shape;8300;p6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1" name="Google Shape;8301;p6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2" name="Google Shape;8302;p6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3" name="Google Shape;8303;p6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4" name="Google Shape;8304;p6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5" name="Google Shape;8305;p6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6" name="Google Shape;8306;p6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7" name="Google Shape;8307;p6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8" name="Google Shape;8308;p6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9" name="Google Shape;8309;p6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0" name="Google Shape;8310;p6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1" name="Google Shape;8311;p6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2" name="Google Shape;8312;p6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3" name="Google Shape;8313;p6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4" name="Google Shape;8314;p6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5" name="Google Shape;8315;p6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6" name="Google Shape;8316;p6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7" name="Google Shape;8317;p6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8" name="Google Shape;8318;p6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9" name="Google Shape;8319;p6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0" name="Google Shape;8320;p6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1" name="Google Shape;8321;p6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2" name="Google Shape;8322;p6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3" name="Google Shape;8323;p6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4" name="Google Shape;8324;p6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5" name="Google Shape;8325;p6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6" name="Google Shape;8326;p6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7" name="Google Shape;8327;p6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8" name="Google Shape;8328;p6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9" name="Google Shape;8329;p6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0" name="Google Shape;8330;p6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1" name="Google Shape;8331;p6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2" name="Google Shape;8332;p6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3" name="Google Shape;8333;p6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4" name="Google Shape;8334;p6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5" name="Google Shape;8335;p6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6" name="Google Shape;8336;p6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7" name="Google Shape;8337;p6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8" name="Google Shape;8338;p6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9" name="Google Shape;8339;p6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0" name="Google Shape;8340;p6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1" name="Google Shape;8341;p6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2" name="Google Shape;8342;p6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3" name="Google Shape;8343;p6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4" name="Google Shape;8344;p6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5" name="Google Shape;8345;p6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6" name="Google Shape;8346;p6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7" name="Google Shape;8347;p6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8" name="Google Shape;8348;p6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9" name="Google Shape;8349;p6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0" name="Google Shape;8350;p6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1" name="Google Shape;8351;p6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2" name="Google Shape;8352;p6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3" name="Google Shape;8353;p6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4" name="Google Shape;8354;p6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5" name="Google Shape;8355;p6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6" name="Google Shape;8356;p6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7" name="Google Shape;8357;p6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8" name="Google Shape;8358;p6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9" name="Google Shape;8359;p6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0" name="Google Shape;8360;p6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1" name="Google Shape;8361;p6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2" name="Google Shape;8362;p6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3" name="Google Shape;8363;p6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4" name="Google Shape;8364;p6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5" name="Google Shape;8365;p6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6" name="Google Shape;8366;p6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7" name="Google Shape;8367;p6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8" name="Google Shape;8368;p6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9" name="Google Shape;8369;p6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0" name="Google Shape;8370;p6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1" name="Google Shape;8371;p6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2" name="Google Shape;8372;p6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3" name="Google Shape;8373;p6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4" name="Google Shape;8374;p6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5" name="Google Shape;8375;p6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6" name="Google Shape;8376;p6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7" name="Google Shape;8377;p6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8" name="Google Shape;8378;p6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9" name="Google Shape;8379;p6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0" name="Google Shape;8380;p6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1" name="Google Shape;8381;p6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2" name="Google Shape;8382;p6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3" name="Google Shape;8383;p6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4" name="Google Shape;8384;p6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5" name="Google Shape;8385;p6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6" name="Google Shape;8386;p6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7" name="Google Shape;8387;p6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8" name="Google Shape;8388;p6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9" name="Google Shape;8389;p6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0" name="Google Shape;8390;p6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1" name="Google Shape;8391;p6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2" name="Google Shape;8392;p6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3" name="Google Shape;8393;p6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4" name="Google Shape;8394;p6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5" name="Google Shape;8395;p6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6" name="Google Shape;8396;p6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7" name="Google Shape;8397;p6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8" name="Google Shape;8398;p6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9" name="Google Shape;8399;p6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0" name="Google Shape;8400;p6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1" name="Google Shape;8401;p6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2" name="Google Shape;8402;p6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3" name="Google Shape;8403;p6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4" name="Google Shape;8404;p6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5" name="Google Shape;8405;p6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6" name="Google Shape;8406;p6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7" name="Google Shape;8407;p6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8" name="Google Shape;8408;p6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9" name="Google Shape;8409;p6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0" name="Google Shape;8410;p6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1" name="Google Shape;8411;p6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2" name="Google Shape;8412;p6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3" name="Google Shape;8413;p6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4" name="Google Shape;8414;p6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5" name="Google Shape;8415;p6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6" name="Google Shape;8416;p6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7" name="Google Shape;8417;p6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8" name="Google Shape;8418;p6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9" name="Google Shape;8419;p6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0" name="Google Shape;8420;p6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1" name="Google Shape;8421;p6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2" name="Google Shape;8422;p6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3" name="Google Shape;8423;p6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4" name="Google Shape;8424;p6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5" name="Google Shape;8425;p6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6" name="Google Shape;8426;p6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7" name="Google Shape;8427;p6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8" name="Google Shape;8428;p6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9" name="Google Shape;8429;p6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0" name="Google Shape;8430;p6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1" name="Google Shape;8431;p6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2" name="Google Shape;8432;p6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3" name="Google Shape;8433;p6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4" name="Google Shape;8434;p6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5" name="Google Shape;8435;p6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6" name="Google Shape;8436;p6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7" name="Google Shape;8437;p6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8" name="Google Shape;8438;p6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9" name="Google Shape;8439;p6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0" name="Google Shape;8440;p6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1" name="Google Shape;8441;p6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2" name="Google Shape;8442;p6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3" name="Google Shape;8443;p6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4" name="Google Shape;8444;p6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5" name="Google Shape;8445;p6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6" name="Google Shape;8446;p6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7" name="Google Shape;8447;p6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8" name="Google Shape;8448;p6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9" name="Google Shape;8449;p6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0" name="Google Shape;8450;p6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1" name="Google Shape;8451;p6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2" name="Google Shape;8452;p6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3" name="Google Shape;8453;p6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4" name="Google Shape;8454;p6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5" name="Google Shape;8455;p6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6" name="Google Shape;8456;p6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7" name="Google Shape;8457;p6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8" name="Google Shape;8458;p6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9" name="Google Shape;8459;p6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0" name="Google Shape;8460;p6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1" name="Google Shape;8461;p6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2" name="Google Shape;8462;p6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3" name="Google Shape;8463;p6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4" name="Google Shape;8464;p6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5" name="Google Shape;8465;p6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6" name="Google Shape;8466;p6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7" name="Google Shape;8467;p6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8" name="Google Shape;8468;p6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9" name="Google Shape;8469;p6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0" name="Google Shape;8470;p6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1" name="Google Shape;8471;p6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2" name="Google Shape;8472;p6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3" name="Google Shape;8473;p6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4" name="Google Shape;8474;p6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5" name="Google Shape;8475;p6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6" name="Google Shape;8476;p6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7" name="Google Shape;8477;p6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8" name="Google Shape;8478;p6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9" name="Google Shape;8479;p6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0" name="Google Shape;8480;p6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1" name="Google Shape;8481;p6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2" name="Google Shape;8482;p6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3" name="Google Shape;8483;p6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4" name="Google Shape;8484;p6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5" name="Google Shape;8485;p6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6" name="Google Shape;8486;p6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7" name="Google Shape;8487;p6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8" name="Google Shape;8488;p6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9" name="Google Shape;8489;p6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0" name="Google Shape;8490;p6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1" name="Google Shape;8491;p6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2" name="Google Shape;8492;p6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3" name="Google Shape;8493;p6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4" name="Google Shape;8494;p6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5" name="Google Shape;8495;p6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6" name="Google Shape;8496;p6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7" name="Google Shape;8497;p6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8" name="Google Shape;8498;p6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9" name="Google Shape;8499;p6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0" name="Google Shape;8500;p6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1" name="Google Shape;8501;p6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2" name="Google Shape;8502;p6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3" name="Google Shape;8503;p6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4" name="Google Shape;8504;p6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5" name="Google Shape;8505;p6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6" name="Google Shape;8506;p6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7" name="Google Shape;8507;p6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8" name="Google Shape;8508;p6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9" name="Google Shape;8509;p6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0" name="Google Shape;8510;p6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1" name="Google Shape;8511;p6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2" name="Google Shape;8512;p6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3" name="Google Shape;8513;p6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4" name="Google Shape;8514;p6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5" name="Google Shape;8515;p6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6" name="Google Shape;8516;p6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7" name="Google Shape;8517;p6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8" name="Google Shape;8518;p6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9" name="Google Shape;8519;p6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0" name="Google Shape;8520;p6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1" name="Google Shape;8521;p6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2" name="Google Shape;8522;p6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3" name="Google Shape;8523;p6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4" name="Google Shape;8524;p6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5" name="Google Shape;8525;p6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6" name="Google Shape;8526;p6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7" name="Google Shape;8527;p6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8" name="Google Shape;8528;p6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9" name="Google Shape;8529;p6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0" name="Google Shape;8530;p6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1" name="Google Shape;8531;p6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2" name="Google Shape;8532;p6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3" name="Google Shape;8533;p6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4" name="Google Shape;8534;p6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5" name="Google Shape;8535;p6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6" name="Google Shape;8536;p6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7" name="Google Shape;8537;p6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8" name="Google Shape;8538;p6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9" name="Google Shape;8539;p6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0" name="Google Shape;8540;p6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1" name="Google Shape;8541;p6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2" name="Google Shape;8542;p6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3" name="Google Shape;8543;p6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4" name="Google Shape;8544;p6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5" name="Google Shape;8545;p6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6" name="Google Shape;8546;p6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7" name="Google Shape;8547;p6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8" name="Google Shape;8548;p6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9" name="Google Shape;8549;p6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0" name="Google Shape;8550;p6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1" name="Google Shape;8551;p6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2" name="Google Shape;8552;p6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3" name="Google Shape;8553;p6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4" name="Google Shape;8554;p6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5" name="Google Shape;8555;p6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6" name="Google Shape;8556;p6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7" name="Google Shape;8557;p6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8" name="Google Shape;8558;p6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9" name="Google Shape;8559;p6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0" name="Google Shape;8560;p6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1" name="Google Shape;8561;p6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2" name="Google Shape;8562;p6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3" name="Google Shape;8563;p6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4" name="Google Shape;8564;p6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5" name="Google Shape;8565;p6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6" name="Google Shape;8566;p6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7" name="Google Shape;8567;p6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8" name="Google Shape;8568;p6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9" name="Google Shape;8569;p6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0" name="Google Shape;8570;p6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1" name="Google Shape;8571;p6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2" name="Google Shape;8572;p6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3" name="Google Shape;8573;p6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4" name="Google Shape;8574;p6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5" name="Google Shape;8575;p6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6" name="Google Shape;8576;p6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7" name="Google Shape;8577;p6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8" name="Google Shape;8578;p6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9" name="Google Shape;8579;p6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0" name="Google Shape;8580;p6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1" name="Google Shape;8581;p6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2" name="Google Shape;8582;p6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3" name="Google Shape;8583;p6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4" name="Google Shape;8584;p6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5" name="Google Shape;8585;p6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6" name="Google Shape;8586;p6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7" name="Google Shape;8587;p6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8" name="Google Shape;8588;p6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9" name="Google Shape;8589;p6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0" name="Google Shape;8590;p6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1" name="Google Shape;8591;p6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2" name="Google Shape;8592;p6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3" name="Google Shape;8593;p6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4" name="Google Shape;8594;p6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5" name="Google Shape;8595;p6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6" name="Google Shape;8596;p6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7" name="Google Shape;8597;p6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8" name="Google Shape;8598;p6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9" name="Google Shape;8599;p6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0" name="Google Shape;8600;p6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1" name="Google Shape;8601;p6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2" name="Google Shape;8602;p6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3" name="Google Shape;8603;p6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4" name="Google Shape;8604;p6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5" name="Google Shape;8605;p6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6" name="Google Shape;8606;p6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7" name="Google Shape;8607;p6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8" name="Google Shape;8608;p6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9" name="Google Shape;8609;p6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0" name="Google Shape;8610;p6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1" name="Google Shape;8611;p6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2" name="Google Shape;8612;p6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3" name="Google Shape;8613;p6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4" name="Google Shape;8614;p6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5" name="Google Shape;8615;p6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6" name="Google Shape;8616;p6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7" name="Google Shape;8617;p6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8" name="Google Shape;8618;p6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9" name="Google Shape;8619;p6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0" name="Google Shape;8620;p6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1" name="Google Shape;8621;p6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2" name="Google Shape;8622;p6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3" name="Google Shape;8623;p6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4" name="Google Shape;8624;p6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5" name="Google Shape;8625;p6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6" name="Google Shape;8626;p6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7" name="Google Shape;8627;p6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8" name="Google Shape;8628;p6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9" name="Google Shape;8629;p6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0" name="Google Shape;8630;p6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1" name="Google Shape;8631;p6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2" name="Google Shape;8632;p6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3" name="Google Shape;8633;p6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4" name="Google Shape;8634;p6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5" name="Google Shape;8635;p6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6" name="Google Shape;8636;p6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7" name="Google Shape;8637;p6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8" name="Google Shape;8638;p6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9" name="Google Shape;8639;p6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0" name="Google Shape;8640;p6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1" name="Google Shape;8641;p6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2" name="Google Shape;8642;p6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3" name="Google Shape;8643;p6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4" name="Google Shape;8644;p6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5" name="Google Shape;8645;p6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6" name="Google Shape;8646;p6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7" name="Google Shape;8647;p6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8" name="Google Shape;8648;p6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9" name="Google Shape;8649;p6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0" name="Google Shape;8650;p6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1" name="Google Shape;8651;p6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2" name="Google Shape;8652;p6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3" name="Google Shape;8653;p6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4" name="Google Shape;8654;p6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5" name="Google Shape;8655;p6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6" name="Google Shape;8656;p6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7" name="Google Shape;8657;p6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8" name="Google Shape;8658;p6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9" name="Google Shape;8659;p6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0" name="Google Shape;8660;p6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1" name="Google Shape;8661;p6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2" name="Google Shape;8662;p6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3" name="Google Shape;8663;p6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4" name="Google Shape;8664;p6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5" name="Google Shape;8665;p6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6" name="Google Shape;8666;p6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7" name="Google Shape;8667;p6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8" name="Google Shape;8668;p6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9" name="Google Shape;8669;p6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0" name="Google Shape;8670;p6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1" name="Google Shape;8671;p6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2" name="Google Shape;8672;p6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3" name="Google Shape;8673;p6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4" name="Google Shape;8674;p6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5" name="Google Shape;8675;p6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6" name="Google Shape;8676;p6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7" name="Google Shape;8677;p6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8" name="Google Shape;8678;p6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9" name="Google Shape;8679;p6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0" name="Google Shape;8680;p6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1" name="Google Shape;8681;p6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2" name="Google Shape;8682;p6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3" name="Google Shape;8683;p6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4" name="Google Shape;8684;p6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5" name="Google Shape;8685;p6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6" name="Google Shape;8686;p6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7" name="Google Shape;8687;p6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8" name="Google Shape;8688;p6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9" name="Google Shape;8689;p6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0" name="Google Shape;8690;p6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1" name="Google Shape;8691;p6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2" name="Google Shape;8692;p6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3" name="Google Shape;8693;p6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4" name="Google Shape;8694;p6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5" name="Google Shape;8695;p6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6" name="Google Shape;8696;p6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7" name="Google Shape;8697;p6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8" name="Google Shape;8698;p6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9" name="Google Shape;8699;p6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0" name="Google Shape;8700;p6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1" name="Google Shape;8701;p6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2" name="Google Shape;8702;p6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3" name="Google Shape;8703;p6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4" name="Google Shape;8704;p6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5" name="Google Shape;8705;p6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6" name="Google Shape;8706;p6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7" name="Google Shape;8707;p6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8" name="Google Shape;8708;p6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9" name="Google Shape;8709;p6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0" name="Google Shape;8710;p6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1" name="Google Shape;8711;p6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2" name="Google Shape;8712;p6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3" name="Google Shape;8713;p6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4" name="Google Shape;8714;p6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5" name="Google Shape;8715;p6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6" name="Google Shape;8716;p6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7" name="Google Shape;8717;p6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8" name="Google Shape;8718;p6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9" name="Google Shape;8719;p6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0" name="Google Shape;8720;p6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1" name="Google Shape;8721;p6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2" name="Google Shape;8722;p6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3" name="Google Shape;8723;p6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4" name="Google Shape;8724;p6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5" name="Google Shape;8725;p6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6" name="Google Shape;8726;p6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7" name="Google Shape;8727;p6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8" name="Google Shape;8728;p6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9" name="Google Shape;8729;p6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0" name="Google Shape;8730;p6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1" name="Google Shape;8731;p6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2" name="Google Shape;8732;p6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3" name="Google Shape;8733;p6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4" name="Google Shape;8734;p6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5" name="Google Shape;8735;p6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6" name="Google Shape;8736;p6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7" name="Google Shape;8737;p6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8" name="Google Shape;8738;p6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9" name="Google Shape;8739;p6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0" name="Google Shape;8740;p6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1" name="Google Shape;8741;p6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2" name="Google Shape;8742;p6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3" name="Google Shape;8743;p6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4" name="Google Shape;8744;p6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5" name="Google Shape;8745;p6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6" name="Google Shape;8746;p6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7" name="Google Shape;8747;p6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8" name="Google Shape;8748;p6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9" name="Google Shape;8749;p6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0" name="Google Shape;8750;p6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1" name="Google Shape;8751;p6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2" name="Google Shape;8752;p6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3" name="Google Shape;8753;p6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4" name="Google Shape;8754;p6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5" name="Google Shape;8755;p6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6" name="Google Shape;8756;p6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7" name="Google Shape;8757;p6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8" name="Google Shape;8758;p6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9" name="Google Shape;8759;p6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0" name="Google Shape;8760;p6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1" name="Google Shape;8761;p6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2" name="Google Shape;8762;p6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3" name="Google Shape;8763;p6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4" name="Google Shape;8764;p6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5" name="Google Shape;8765;p6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6" name="Google Shape;8766;p6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7" name="Google Shape;8767;p6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8" name="Google Shape;8768;p6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9" name="Google Shape;8769;p6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0" name="Google Shape;8770;p6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1" name="Google Shape;8771;p6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2" name="Google Shape;8772;p6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3" name="Google Shape;8773;p6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4" name="Google Shape;8774;p6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5" name="Google Shape;8775;p6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6" name="Google Shape;8776;p6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7" name="Google Shape;8777;p6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8" name="Google Shape;8778;p6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9" name="Google Shape;8779;p6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0" name="Google Shape;8780;p6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1" name="Google Shape;8781;p6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2" name="Google Shape;8782;p6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3" name="Google Shape;8783;p6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4" name="Google Shape;8784;p6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5" name="Google Shape;8785;p6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6" name="Google Shape;8786;p6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7" name="Google Shape;8787;p6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8" name="Google Shape;8788;p6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9" name="Google Shape;8789;p6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0" name="Google Shape;8790;p6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1" name="Google Shape;8791;p6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2" name="Google Shape;8792;p6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3" name="Google Shape;8793;p6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4" name="Google Shape;8794;p6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5" name="Google Shape;8795;p6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6" name="Google Shape;8796;p6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7" name="Google Shape;8797;p6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8" name="Google Shape;8798;p6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9" name="Google Shape;8799;p6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0" name="Google Shape;8800;p6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1" name="Google Shape;8801;p6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2" name="Google Shape;8802;p6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3" name="Google Shape;8803;p6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4" name="Google Shape;8804;p6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5" name="Google Shape;8805;p6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6" name="Google Shape;8806;p6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7" name="Google Shape;8807;p6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8" name="Google Shape;8808;p6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9" name="Google Shape;8809;p6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0" name="Google Shape;8810;p6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1" name="Google Shape;8811;p6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2" name="Google Shape;8812;p6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3" name="Google Shape;8813;p6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4" name="Google Shape;8814;p6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5" name="Google Shape;8815;p6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6" name="Google Shape;8816;p6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7" name="Google Shape;8817;p6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8" name="Google Shape;8818;p6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9" name="Google Shape;8819;p6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0" name="Google Shape;8820;p6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1" name="Google Shape;8821;p6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2" name="Google Shape;8822;p6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3" name="Google Shape;8823;p6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4" name="Google Shape;8824;p6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5" name="Google Shape;8825;p6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6" name="Google Shape;8826;p6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7" name="Google Shape;8827;p6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8" name="Google Shape;8828;p6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9" name="Google Shape;8829;p6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0" name="Google Shape;8830;p6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1" name="Google Shape;8831;p6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2" name="Google Shape;8832;p6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3" name="Google Shape;8833;p6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4" name="Google Shape;8834;p6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5" name="Google Shape;8835;p6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6" name="Google Shape;8836;p6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7" name="Google Shape;8837;p6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8" name="Google Shape;8838;p6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9" name="Google Shape;8839;p6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0" name="Google Shape;8840;p6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1" name="Google Shape;8841;p6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2" name="Google Shape;8842;p6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3" name="Google Shape;8843;p6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4" name="Google Shape;8844;p6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5" name="Google Shape;8845;p6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6" name="Google Shape;8846;p6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7" name="Google Shape;8847;p6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8" name="Google Shape;8848;p6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9" name="Google Shape;8849;p6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0" name="Google Shape;8850;p6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1" name="Google Shape;8851;p6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2" name="Google Shape;8852;p6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3" name="Google Shape;8853;p6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4" name="Google Shape;8854;p6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5" name="Google Shape;8855;p6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6" name="Google Shape;8856;p6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7" name="Google Shape;8857;p6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8" name="Google Shape;8858;p6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9" name="Google Shape;8859;p6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0" name="Google Shape;8860;p6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1" name="Google Shape;8861;p6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2" name="Google Shape;8862;p6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3" name="Google Shape;8863;p6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4" name="Google Shape;8864;p6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5" name="Google Shape;8865;p6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6" name="Google Shape;8866;p6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7" name="Google Shape;8867;p6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8" name="Google Shape;8868;p6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9" name="Google Shape;8869;p6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0" name="Google Shape;8870;p6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1" name="Google Shape;8871;p6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2" name="Google Shape;8872;p6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3" name="Google Shape;8873;p6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4" name="Google Shape;8874;p6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5" name="Google Shape;8875;p6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6" name="Google Shape;8876;p6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7" name="Google Shape;8877;p6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8" name="Google Shape;8878;p6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9" name="Google Shape;8879;p6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0" name="Google Shape;8880;p6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1" name="Google Shape;8881;p6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2" name="Google Shape;8882;p6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3" name="Google Shape;8883;p6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4" name="Google Shape;8884;p6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5" name="Google Shape;8885;p6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6" name="Google Shape;8886;p6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7" name="Google Shape;8887;p6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8" name="Google Shape;8888;p6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9" name="Google Shape;8889;p6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0" name="Google Shape;8890;p6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1" name="Google Shape;8891;p6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2" name="Google Shape;8892;p6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3" name="Google Shape;8893;p6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4" name="Google Shape;8894;p6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5" name="Google Shape;8895;p6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6" name="Google Shape;8896;p6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7" name="Google Shape;8897;p6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8" name="Google Shape;8898;p6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9" name="Google Shape;8899;p6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0" name="Google Shape;8900;p6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1" name="Google Shape;8901;p6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2" name="Google Shape;8902;p6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3" name="Google Shape;8903;p6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4" name="Google Shape;8904;p6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5" name="Google Shape;8905;p6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6" name="Google Shape;8906;p6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7" name="Google Shape;8907;p6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8" name="Google Shape;8908;p6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9" name="Google Shape;8909;p6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0" name="Google Shape;8910;p6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1" name="Google Shape;8911;p6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2" name="Google Shape;8912;p6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3" name="Google Shape;8913;p6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4" name="Google Shape;8914;p6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5" name="Google Shape;8915;p6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6" name="Google Shape;8916;p6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7" name="Google Shape;8917;p6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8" name="Google Shape;8918;p6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9" name="Google Shape;8919;p6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0" name="Google Shape;8920;p6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1" name="Google Shape;8921;p6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2" name="Google Shape;8922;p6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3" name="Google Shape;8923;p6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4" name="Google Shape;8924;p6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5" name="Google Shape;8925;p6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6" name="Google Shape;8926;p6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7" name="Google Shape;8927;p6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8" name="Google Shape;8928;p6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9" name="Google Shape;8929;p6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0" name="Google Shape;8930;p6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1" name="Google Shape;8931;p6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2" name="Google Shape;8932;p6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3" name="Google Shape;8933;p6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4" name="Google Shape;8934;p6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5" name="Google Shape;8935;p6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6" name="Google Shape;8936;p6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7" name="Google Shape;8937;p6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8" name="Google Shape;8938;p6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9" name="Google Shape;8939;p6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0" name="Google Shape;8940;p6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1" name="Google Shape;8941;p6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2" name="Google Shape;8942;p6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3" name="Google Shape;8943;p6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4" name="Google Shape;8944;p6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5" name="Google Shape;8945;p6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6" name="Google Shape;8946;p6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7" name="Google Shape;8947;p6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8" name="Google Shape;8948;p6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9" name="Google Shape;8949;p6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0" name="Google Shape;8950;p6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1" name="Google Shape;8951;p6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2" name="Google Shape;8952;p6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3" name="Google Shape;8953;p6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4" name="Google Shape;8954;p6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5" name="Google Shape;8955;p6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6" name="Google Shape;8956;p6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7" name="Google Shape;8957;p6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8" name="Google Shape;8958;p6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9" name="Google Shape;8959;p6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0" name="Google Shape;8960;p6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1" name="Google Shape;8961;p6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2" name="Google Shape;8962;p6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3" name="Google Shape;8963;p6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4" name="Google Shape;8964;p6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5" name="Google Shape;8965;p6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6" name="Google Shape;8966;p6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7" name="Google Shape;8967;p6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8" name="Google Shape;8968;p6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9" name="Google Shape;8969;p6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0" name="Google Shape;8970;p6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1" name="Google Shape;8971;p6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2" name="Google Shape;8972;p6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3" name="Google Shape;8973;p6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4" name="Google Shape;8974;p6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5" name="Google Shape;8975;p6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6" name="Google Shape;8976;p6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7" name="Google Shape;8977;p6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8" name="Google Shape;8978;p6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9" name="Google Shape;8979;p6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0" name="Google Shape;8980;p6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1" name="Google Shape;8981;p6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2" name="Google Shape;8982;p6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3" name="Google Shape;8983;p6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4" name="Google Shape;8984;p6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5" name="Google Shape;8985;p6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6" name="Google Shape;8986;p6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7" name="Google Shape;8987;p6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8" name="Google Shape;8988;p6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9" name="Google Shape;8989;p6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0" name="Google Shape;8990;p6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1" name="Google Shape;8991;p6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2" name="Google Shape;8992;p6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3" name="Google Shape;8993;p6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4" name="Google Shape;8994;p6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5" name="Google Shape;8995;p6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6" name="Google Shape;8996;p6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7" name="Google Shape;8997;p6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8" name="Google Shape;8998;p6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9" name="Google Shape;8999;p6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0" name="Google Shape;9000;p6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1" name="Google Shape;9001;p6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2" name="Google Shape;9002;p6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3" name="Google Shape;9003;p6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4" name="Google Shape;9004;p6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5" name="Google Shape;9005;p6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6" name="Google Shape;9006;p6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7" name="Google Shape;9007;p6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8" name="Google Shape;9008;p6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9" name="Google Shape;9009;p6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0" name="Google Shape;9010;p6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1" name="Google Shape;9011;p6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2" name="Google Shape;9012;p6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3" name="Google Shape;9013;p6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4" name="Google Shape;9014;p6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5" name="Google Shape;9015;p6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6" name="Google Shape;9016;p6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7" name="Google Shape;9017;p6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8" name="Google Shape;9018;p6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9" name="Google Shape;9019;p6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0" name="Google Shape;9020;p6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1" name="Google Shape;9021;p6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2" name="Google Shape;9022;p6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3" name="Google Shape;9023;p6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4" name="Google Shape;9024;p6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5" name="Google Shape;9025;p6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6" name="Google Shape;9026;p6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7" name="Google Shape;9027;p6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8" name="Google Shape;9028;p6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9" name="Google Shape;9029;p6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0" name="Google Shape;9030;p6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1" name="Google Shape;9031;p6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2" name="Google Shape;9032;p6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3" name="Google Shape;9033;p6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4" name="Google Shape;9034;p6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5" name="Google Shape;9035;p6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6" name="Google Shape;9036;p6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7" name="Google Shape;9037;p6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8" name="Google Shape;9038;p6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9" name="Google Shape;9039;p6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0" name="Google Shape;9040;p6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1" name="Google Shape;9041;p6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2" name="Google Shape;9042;p6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3" name="Google Shape;9043;p6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4" name="Google Shape;9044;p6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5" name="Google Shape;9045;p6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6" name="Google Shape;9046;p6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7" name="Google Shape;9047;p6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8" name="Google Shape;9048;p6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9" name="Google Shape;9049;p6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0" name="Google Shape;9050;p6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1" name="Google Shape;9051;p6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2" name="Google Shape;9052;p6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3" name="Google Shape;9053;p6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4" name="Google Shape;9054;p6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5" name="Google Shape;9055;p6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6" name="Google Shape;9056;p6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7" name="Google Shape;9057;p6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8" name="Google Shape;9058;p6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9" name="Google Shape;9059;p6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0" name="Google Shape;9060;p6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1" name="Google Shape;9061;p6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2" name="Google Shape;9062;p6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3" name="Google Shape;9063;p6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4" name="Google Shape;9064;p6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5" name="Google Shape;9065;p6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6" name="Google Shape;9066;p6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7" name="Google Shape;9067;p6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8" name="Google Shape;9068;p6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9" name="Google Shape;9069;p6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0" name="Google Shape;9070;p6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1" name="Google Shape;9071;p6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2" name="Google Shape;9072;p6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3" name="Google Shape;9073;p6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4" name="Google Shape;9074;p6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5" name="Google Shape;9075;p6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6" name="Google Shape;9076;p6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7" name="Google Shape;9077;p6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8" name="Google Shape;9078;p6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9" name="Google Shape;9079;p6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0" name="Google Shape;9080;p6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1" name="Google Shape;9081;p6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2" name="Google Shape;9082;p6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3" name="Google Shape;9083;p6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4" name="Google Shape;9084;p6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5" name="Google Shape;9085;p6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6" name="Google Shape;9086;p6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7" name="Google Shape;9087;p6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8" name="Google Shape;9088;p6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9" name="Google Shape;9089;p6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0" name="Google Shape;9090;p6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1" name="Google Shape;9091;p6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2" name="Google Shape;9092;p6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3" name="Google Shape;9093;p6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4" name="Google Shape;9094;p6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5" name="Google Shape;9095;p6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6" name="Google Shape;9096;p6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7" name="Google Shape;9097;p6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8" name="Google Shape;9098;p6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9" name="Google Shape;9099;p6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0" name="Google Shape;9100;p6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1" name="Google Shape;9101;p6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2" name="Google Shape;9102;p6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3" name="Google Shape;9103;p6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4" name="Google Shape;9104;p6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5" name="Google Shape;9105;p6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6" name="Google Shape;9106;p6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7" name="Google Shape;9107;p6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8" name="Google Shape;9108;p6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9" name="Google Shape;9109;p6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0" name="Google Shape;9110;p6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1" name="Google Shape;9111;p6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2" name="Google Shape;9112;p6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3" name="Google Shape;9113;p6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4" name="Google Shape;9114;p6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5" name="Google Shape;9115;p6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6" name="Google Shape;9116;p6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7" name="Google Shape;9117;p6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8" name="Google Shape;9118;p6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9" name="Google Shape;9119;p6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0" name="Google Shape;9120;p6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1" name="Google Shape;9121;p6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2" name="Google Shape;9122;p6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3" name="Google Shape;9123;p6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4" name="Google Shape;9124;p6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5" name="Google Shape;9125;p6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6" name="Google Shape;9126;p6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7" name="Google Shape;9127;p6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8" name="Google Shape;9128;p6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9" name="Google Shape;9129;p6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0" name="Google Shape;9130;p6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1" name="Google Shape;9131;p6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2" name="Google Shape;9132;p6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3" name="Google Shape;9133;p6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4" name="Google Shape;9134;p6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5" name="Google Shape;9135;p6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6" name="Google Shape;9136;p6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7" name="Google Shape;9137;p6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8" name="Google Shape;9138;p6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9" name="Google Shape;9139;p6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0" name="Google Shape;9140;p6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1" name="Google Shape;9141;p6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2" name="Google Shape;9142;p6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3" name="Google Shape;9143;p6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4" name="Google Shape;9144;p6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5" name="Google Shape;9145;p6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6" name="Google Shape;9146;p6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7" name="Google Shape;9147;p6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8" name="Google Shape;9148;p6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9" name="Google Shape;9149;p6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0" name="Google Shape;9150;p6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1" name="Google Shape;9151;p6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2" name="Google Shape;9152;p6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3" name="Google Shape;9153;p6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4" name="Google Shape;9154;p6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5" name="Google Shape;9155;p6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6" name="Google Shape;9156;p6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7" name="Google Shape;9157;p6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8" name="Google Shape;9158;p6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9" name="Google Shape;9159;p6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0" name="Google Shape;9160;p6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1" name="Google Shape;9161;p6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2" name="Google Shape;9162;p6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3" name="Google Shape;9163;p6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4" name="Google Shape;9164;p6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5" name="Google Shape;9165;p6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6" name="Google Shape;9166;p6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7" name="Google Shape;9167;p6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8" name="Google Shape;9168;p6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9" name="Google Shape;9169;p6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0" name="Google Shape;9170;p6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1" name="Google Shape;9171;p6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2" name="Google Shape;9172;p6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3" name="Google Shape;9173;p6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4" name="Google Shape;9174;p6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5" name="Google Shape;9175;p6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6" name="Google Shape;9176;p6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7" name="Google Shape;9177;p6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8" name="Google Shape;9178;p6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9" name="Google Shape;9179;p6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0" name="Google Shape;9180;p6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1" name="Google Shape;9181;p6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2" name="Google Shape;9182;p6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3" name="Google Shape;9183;p6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4" name="Google Shape;9184;p6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5" name="Google Shape;9185;p6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6" name="Google Shape;9186;p6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7" name="Google Shape;9187;p6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8" name="Google Shape;9188;p6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9" name="Google Shape;9189;p6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0" name="Google Shape;9190;p6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1" name="Google Shape;9191;p6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2" name="Google Shape;9192;p6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3" name="Google Shape;9193;p6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4" name="Google Shape;9194;p6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5" name="Google Shape;9195;p6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6" name="Google Shape;9196;p6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7" name="Google Shape;9197;p6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8" name="Google Shape;9198;p6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9" name="Google Shape;9199;p6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0" name="Google Shape;9200;p6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1" name="Google Shape;9201;p6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2" name="Google Shape;9202;p6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3" name="Google Shape;9203;p6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4" name="Google Shape;9204;p6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5" name="Google Shape;9205;p6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6" name="Google Shape;9206;p6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7" name="Google Shape;9207;p6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8" name="Google Shape;9208;p6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9" name="Google Shape;9209;p6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0" name="Google Shape;9210;p6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1" name="Google Shape;9211;p6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2" name="Google Shape;9212;p6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3" name="Google Shape;9213;p6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4" name="Google Shape;9214;p6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5" name="Google Shape;9215;p6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6" name="Google Shape;9216;p6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7" name="Google Shape;9217;p6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8" name="Google Shape;9218;p6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9" name="Google Shape;9219;p6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0" name="Google Shape;9220;p6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1" name="Google Shape;9221;p6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2" name="Google Shape;9222;p6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3" name="Google Shape;9223;p6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4" name="Google Shape;9224;p6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5" name="Google Shape;9225;p6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6" name="Google Shape;9226;p6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7" name="Google Shape;9227;p6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8" name="Google Shape;9228;p6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9" name="Google Shape;9229;p6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0" name="Google Shape;9230;p6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1" name="Google Shape;9231;p6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2" name="Google Shape;9232;p6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3" name="Google Shape;9233;p6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4" name="Google Shape;9234;p6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5" name="Google Shape;9235;p6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6" name="Google Shape;9236;p6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7" name="Google Shape;9237;p6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8" name="Google Shape;9238;p6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9" name="Google Shape;9239;p6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0" name="Google Shape;9240;p6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1" name="Google Shape;9241;p6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2" name="Google Shape;9242;p6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3" name="Google Shape;9243;p6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4" name="Google Shape;9244;p6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5" name="Google Shape;9245;p6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6" name="Google Shape;9246;p6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7" name="Google Shape;9247;p6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8" name="Google Shape;9248;p6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9" name="Google Shape;9249;p6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0" name="Google Shape;9250;p6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1" name="Google Shape;9251;p6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2" name="Google Shape;9252;p6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3" name="Google Shape;9253;p6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4" name="Google Shape;9254;p6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5" name="Google Shape;9255;p6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6" name="Google Shape;9256;p6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7" name="Google Shape;9257;p6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8" name="Google Shape;9258;p6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9" name="Google Shape;9259;p6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0" name="Google Shape;9260;p6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1" name="Google Shape;9261;p6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2" name="Google Shape;9262;p6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3" name="Google Shape;9263;p6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4" name="Google Shape;9264;p6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5" name="Google Shape;9265;p6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6" name="Google Shape;9266;p6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7" name="Google Shape;9267;p6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8" name="Google Shape;9268;p6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9" name="Google Shape;9269;p6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0" name="Google Shape;9270;p6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1" name="Google Shape;9271;p6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2" name="Google Shape;9272;p6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3" name="Google Shape;9273;p6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4" name="Google Shape;9274;p6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5" name="Google Shape;9275;p6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6" name="Google Shape;9276;p6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7" name="Google Shape;9277;p6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8" name="Google Shape;9278;p6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9" name="Google Shape;9279;p6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0" name="Google Shape;9280;p6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1" name="Google Shape;9281;p6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2" name="Google Shape;9282;p6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3" name="Google Shape;9283;p6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4" name="Google Shape;9284;p6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5" name="Google Shape;9285;p6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6" name="Google Shape;9286;p6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7" name="Google Shape;9287;p6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8" name="Google Shape;9288;p6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9" name="Google Shape;9289;p6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0" name="Google Shape;9290;p6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1" name="Google Shape;9291;p6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2" name="Google Shape;9292;p6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3" name="Google Shape;9293;p6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4" name="Google Shape;9294;p6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5" name="Google Shape;9295;p6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6" name="Google Shape;9296;p6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7" name="Google Shape;9297;p6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8" name="Google Shape;9298;p6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9" name="Google Shape;9299;p6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0" name="Google Shape;9300;p6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1" name="Google Shape;9301;p6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2" name="Google Shape;9302;p6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3" name="Google Shape;9303;p6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4" name="Google Shape;9304;p6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5" name="Google Shape;9305;p6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6" name="Google Shape;9306;p6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7" name="Google Shape;9307;p6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8" name="Google Shape;9308;p6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9" name="Google Shape;9309;p6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0" name="Google Shape;9310;p6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1" name="Google Shape;9311;p6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2" name="Google Shape;9312;p6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3" name="Google Shape;9313;p6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4" name="Google Shape;9314;p6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5" name="Google Shape;9315;p6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6" name="Google Shape;9316;p6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7" name="Google Shape;9317;p6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8" name="Google Shape;9318;p6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9" name="Google Shape;9319;p6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0" name="Google Shape;9320;p6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1" name="Google Shape;9321;p6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2" name="Google Shape;9322;p6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3" name="Google Shape;9323;p6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4" name="Google Shape;9324;p6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5" name="Google Shape;9325;p6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6" name="Google Shape;9326;p6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7" name="Google Shape;9327;p6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8" name="Google Shape;9328;p6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9" name="Google Shape;9329;p6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0" name="Google Shape;9330;p6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1" name="Google Shape;9331;p6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2" name="Google Shape;9332;p6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3" name="Google Shape;9333;p6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4" name="Google Shape;9334;p6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5" name="Google Shape;9335;p6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6" name="Google Shape;9336;p6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7" name="Google Shape;9337;p6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8" name="Google Shape;9338;p6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9" name="Google Shape;9339;p6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0" name="Google Shape;9340;p6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1" name="Google Shape;9341;p6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2" name="Google Shape;9342;p6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3" name="Google Shape;9343;p6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4" name="Google Shape;9344;p6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5" name="Google Shape;9345;p6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6" name="Google Shape;9346;p6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7" name="Google Shape;9347;p6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8" name="Google Shape;9348;p6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9" name="Google Shape;9349;p6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0" name="Google Shape;9350;p6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1" name="Google Shape;9351;p6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2" name="Google Shape;9352;p6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3" name="Google Shape;9353;p6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4" name="Google Shape;9354;p6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5" name="Google Shape;9355;p6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6" name="Google Shape;9356;p6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7" name="Google Shape;9357;p6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8" name="Google Shape;9358;p6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9" name="Google Shape;9359;p6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0" name="Google Shape;9360;p6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1" name="Google Shape;9361;p6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2" name="Google Shape;9362;p6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3" name="Google Shape;9363;p6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4" name="Google Shape;9364;p6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5" name="Google Shape;9365;p6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6" name="Google Shape;9366;p6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7" name="Google Shape;9367;p6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8" name="Google Shape;9368;p6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9" name="Google Shape;9369;p6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0" name="Google Shape;9370;p6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1" name="Google Shape;9371;p6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2" name="Google Shape;9372;p6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3" name="Google Shape;9373;p6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4" name="Google Shape;9374;p6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5" name="Google Shape;9375;p6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6" name="Google Shape;9376;p6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7" name="Google Shape;9377;p6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8" name="Google Shape;9378;p6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9" name="Google Shape;9379;p6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0" name="Google Shape;9380;p6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1" name="Google Shape;9381;p6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2" name="Google Shape;9382;p6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3" name="Google Shape;9383;p6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4" name="Google Shape;9384;p6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5" name="Google Shape;9385;p6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6" name="Google Shape;9386;p6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7" name="Google Shape;9387;p6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8" name="Google Shape;9388;p6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9" name="Google Shape;9389;p6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0" name="Google Shape;9390;p6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1" name="Google Shape;9391;p6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2" name="Google Shape;9392;p6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3" name="Google Shape;9393;p6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4" name="Google Shape;9394;p6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5" name="Google Shape;9395;p6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6" name="Google Shape;9396;p6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7" name="Google Shape;9397;p6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8" name="Google Shape;9398;p6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9" name="Google Shape;9399;p6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0" name="Google Shape;9400;p6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1" name="Google Shape;9401;p6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2" name="Google Shape;9402;p6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3" name="Google Shape;9403;p6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4" name="Google Shape;9404;p6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5" name="Google Shape;9405;p6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6" name="Google Shape;9406;p6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7" name="Google Shape;9407;p6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8" name="Google Shape;9408;p6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9" name="Google Shape;9409;p6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0" name="Google Shape;9410;p6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1" name="Google Shape;9411;p6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2" name="Google Shape;9412;p6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3" name="Google Shape;9413;p6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4" name="Google Shape;9414;p6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5" name="Google Shape;9415;p6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6" name="Google Shape;9416;p6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7" name="Google Shape;9417;p6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8" name="Google Shape;9418;p6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9" name="Google Shape;9419;p6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0" name="Google Shape;9420;p6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1" name="Google Shape;9421;p6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2" name="Google Shape;9422;p6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3" name="Google Shape;9423;p6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4" name="Google Shape;9424;p6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5" name="Google Shape;9425;p6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6" name="Google Shape;9426;p6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7" name="Google Shape;9427;p6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8" name="Google Shape;9428;p6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9" name="Google Shape;9429;p6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0" name="Google Shape;9430;p6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1" name="Google Shape;9431;p6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2" name="Google Shape;9432;p6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3" name="Google Shape;9433;p6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4" name="Google Shape;9434;p6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5" name="Google Shape;9435;p6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6" name="Google Shape;9436;p6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7" name="Google Shape;9437;p6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8" name="Google Shape;9438;p6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9" name="Google Shape;9439;p6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0" name="Google Shape;9440;p6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1" name="Google Shape;9441;p6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2" name="Google Shape;9442;p6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3" name="Google Shape;9443;p6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4" name="Google Shape;9444;p6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5" name="Google Shape;9445;p6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6" name="Google Shape;9446;p6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7" name="Google Shape;9447;p6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8" name="Google Shape;9448;p6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9" name="Google Shape;9449;p6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0" name="Google Shape;9450;p6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1" name="Google Shape;9451;p6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2" name="Google Shape;9452;p6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3" name="Google Shape;9453;p6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4" name="Google Shape;9454;p6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5" name="Google Shape;9455;p6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6" name="Google Shape;9456;p6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7" name="Google Shape;9457;p6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8" name="Google Shape;9458;p6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9" name="Google Shape;9459;p6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0" name="Google Shape;9460;p6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1" name="Google Shape;9461;p6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2" name="Google Shape;9462;p6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3" name="Google Shape;9463;p6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4" name="Google Shape;9464;p6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5" name="Google Shape;9465;p6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6" name="Google Shape;9466;p6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7" name="Google Shape;9467;p6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8" name="Google Shape;9468;p6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9" name="Google Shape;9469;p6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0" name="Google Shape;9470;p6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1" name="Google Shape;9471;p6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2" name="Google Shape;9472;p6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3" name="Google Shape;9473;p6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4" name="Google Shape;9474;p6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5" name="Google Shape;9475;p6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6" name="Google Shape;9476;p6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7" name="Google Shape;9477;p6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8" name="Google Shape;9478;p6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9" name="Google Shape;9479;p6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0" name="Google Shape;9480;p6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1" name="Google Shape;9481;p6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2" name="Google Shape;9482;p6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3" name="Google Shape;9483;p6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4" name="Google Shape;9484;p6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5" name="Google Shape;9485;p6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6" name="Google Shape;9486;p6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7" name="Google Shape;9487;p6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8" name="Google Shape;9488;p6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9" name="Google Shape;9489;p6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0" name="Google Shape;9490;p6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1" name="Google Shape;9491;p6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2" name="Google Shape;9492;p6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3" name="Google Shape;9493;p6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4" name="Google Shape;9494;p6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5" name="Google Shape;9495;p6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6" name="Google Shape;9496;p6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7" name="Google Shape;9497;p6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8" name="Google Shape;9498;p6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9" name="Google Shape;9499;p6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0" name="Google Shape;9500;p6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1" name="Google Shape;9501;p6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2" name="Google Shape;9502;p6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3" name="Google Shape;9503;p6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4" name="Google Shape;9504;p6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5" name="Google Shape;9505;p6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6" name="Google Shape;9506;p6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7" name="Google Shape;9507;p6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8" name="Google Shape;9508;p6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9" name="Google Shape;9509;p6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0" name="Google Shape;9510;p6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1" name="Google Shape;9511;p6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2" name="Google Shape;9512;p6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3" name="Google Shape;9513;p6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4" name="Google Shape;9514;p6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5" name="Google Shape;9515;p6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6" name="Google Shape;9516;p6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7" name="Google Shape;9517;p6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8" name="Google Shape;9518;p6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9" name="Google Shape;9519;p6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0" name="Google Shape;9520;p6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1" name="Google Shape;9521;p6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2" name="Google Shape;9522;p6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3" name="Google Shape;9523;p6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4" name="Google Shape;9524;p6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5" name="Google Shape;9525;p6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6" name="Google Shape;9526;p6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7" name="Google Shape;9527;p6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8" name="Google Shape;9528;p6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9" name="Google Shape;9529;p6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0" name="Google Shape;9530;p6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1" name="Google Shape;9531;p6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2" name="Google Shape;9532;p6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3" name="Google Shape;9533;p6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4" name="Google Shape;9534;p6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5" name="Google Shape;9535;p6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6" name="Google Shape;9536;p6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7" name="Google Shape;9537;p6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8" name="Google Shape;9538;p6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9" name="Google Shape;9539;p6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0" name="Google Shape;9540;p6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1" name="Google Shape;9541;p6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2" name="Google Shape;9542;p6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3" name="Google Shape;9543;p6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4" name="Google Shape;9544;p6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5" name="Google Shape;9545;p6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6" name="Google Shape;9546;p6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7" name="Google Shape;9547;p6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8" name="Google Shape;9548;p6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9" name="Google Shape;9549;p6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0" name="Google Shape;9550;p6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1" name="Google Shape;9551;p6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2" name="Google Shape;9552;p6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3" name="Google Shape;9553;p6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4" name="Google Shape;9554;p6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5" name="Google Shape;9555;p6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6" name="Google Shape;9556;p6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7" name="Google Shape;9557;p6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8" name="Google Shape;9558;p6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9" name="Google Shape;9559;p6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0" name="Google Shape;9560;p6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1" name="Google Shape;9561;p6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2" name="Google Shape;9562;p6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3" name="Google Shape;9563;p6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4" name="Google Shape;9564;p6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5" name="Google Shape;9565;p6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6" name="Google Shape;9566;p6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7" name="Google Shape;9567;p6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8" name="Google Shape;9568;p6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9" name="Google Shape;9569;p6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0" name="Google Shape;9570;p6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1" name="Google Shape;9571;p6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2" name="Google Shape;9572;p6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3" name="Google Shape;9573;p6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4" name="Google Shape;9574;p6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5" name="Google Shape;9575;p6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6" name="Google Shape;9576;p6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7" name="Google Shape;9577;p6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8" name="Google Shape;9578;p6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9" name="Google Shape;9579;p6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0" name="Google Shape;9580;p6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1" name="Google Shape;9581;p6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2" name="Google Shape;9582;p6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3" name="Google Shape;9583;p6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4" name="Google Shape;9584;p6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5" name="Google Shape;9585;p6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6" name="Google Shape;9586;p6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7" name="Google Shape;9587;p6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8" name="Google Shape;9588;p6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9" name="Google Shape;9589;p6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0" name="Google Shape;9590;p6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1" name="Google Shape;9591;p6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2" name="Google Shape;9592;p6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3" name="Google Shape;9593;p6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4" name="Google Shape;9594;p6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5" name="Google Shape;9595;p6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6" name="Google Shape;9596;p6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7" name="Google Shape;9597;p6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8" name="Google Shape;9598;p6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9" name="Google Shape;9599;p6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0" name="Google Shape;9600;p6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1" name="Google Shape;9601;p6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2" name="Google Shape;9602;p6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3" name="Google Shape;9603;p6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4" name="Google Shape;9604;p6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5" name="Google Shape;9605;p6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6" name="Google Shape;9606;p6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7" name="Google Shape;9607;p6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8" name="Google Shape;9608;p6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9" name="Google Shape;9609;p6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0" name="Google Shape;9610;p6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1" name="Google Shape;9611;p6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2" name="Google Shape;9612;p6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3" name="Google Shape;9613;p6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4" name="Google Shape;9614;p6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5" name="Google Shape;9615;p6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6" name="Google Shape;9616;p6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7" name="Google Shape;9617;p6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8" name="Google Shape;9618;p6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9" name="Google Shape;9619;p6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0" name="Google Shape;9620;p6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1" name="Google Shape;9621;p6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2" name="Google Shape;9622;p6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3" name="Google Shape;9623;p6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4" name="Google Shape;9624;p6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5" name="Google Shape;9625;p6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6" name="Google Shape;9626;p6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7" name="Google Shape;9627;p6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8" name="Google Shape;9628;p6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9" name="Google Shape;9629;p6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0" name="Google Shape;9630;p6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1" name="Google Shape;9631;p6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2" name="Google Shape;9632;p6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3" name="Google Shape;9633;p6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4" name="Google Shape;9634;p6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5" name="Google Shape;9635;p6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6" name="Google Shape;9636;p6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7" name="Google Shape;9637;p6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8" name="Google Shape;9638;p6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9" name="Google Shape;9639;p6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0" name="Google Shape;9640;p6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1" name="Google Shape;9641;p6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2" name="Google Shape;9642;p6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3" name="Google Shape;9643;p6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4" name="Google Shape;9644;p6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5" name="Google Shape;9645;p6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6" name="Google Shape;9646;p6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7" name="Google Shape;9647;p6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8" name="Google Shape;9648;p6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9" name="Google Shape;9649;p6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0" name="Google Shape;9650;p6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1" name="Google Shape;9651;p6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2" name="Google Shape;9652;p6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3" name="Google Shape;9653;p6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4" name="Google Shape;9654;p6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5" name="Google Shape;9655;p6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6" name="Google Shape;9656;p6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7" name="Google Shape;9657;p6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8" name="Google Shape;9658;p6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9" name="Google Shape;9659;p6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0" name="Google Shape;9660;p6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1" name="Google Shape;9661;p6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2" name="Google Shape;9662;p6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3" name="Google Shape;9663;p6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4" name="Google Shape;9664;p6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5" name="Google Shape;9665;p6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6" name="Google Shape;9666;p6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7" name="Google Shape;9667;p6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8" name="Google Shape;9668;p6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9" name="Google Shape;9669;p6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0" name="Google Shape;9670;p6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1" name="Google Shape;9671;p6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2" name="Google Shape;9672;p6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3" name="Google Shape;9673;p6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4" name="Google Shape;9674;p6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5" name="Google Shape;9675;p6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6" name="Google Shape;9676;p6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7" name="Google Shape;9677;p6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8" name="Google Shape;9678;p6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9" name="Google Shape;9679;p6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0" name="Google Shape;9680;p6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1" name="Google Shape;9681;p6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2" name="Google Shape;9682;p6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3" name="Google Shape;9683;p6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4" name="Google Shape;9684;p6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5" name="Google Shape;9685;p6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6" name="Google Shape;9686;p6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7" name="Google Shape;9687;p6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8" name="Google Shape;9688;p6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9" name="Google Shape;9689;p6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0" name="Google Shape;9690;p6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1" name="Google Shape;9691;p6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2" name="Google Shape;9692;p6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3" name="Google Shape;9693;p6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4" name="Google Shape;9694;p6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5" name="Google Shape;9695;p6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6" name="Google Shape;9696;p6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7" name="Google Shape;9697;p6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8" name="Google Shape;9698;p6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9" name="Google Shape;9699;p6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0" name="Google Shape;9700;p6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1" name="Google Shape;9701;p6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2" name="Google Shape;9702;p6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3" name="Google Shape;9703;p6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4" name="Google Shape;9704;p6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5" name="Google Shape;9705;p6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6" name="Google Shape;9706;p6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7" name="Google Shape;9707;p6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8" name="Google Shape;9708;p6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09" name="Google Shape;9709;p6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0" name="Google Shape;9710;p6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1" name="Google Shape;9711;p6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2" name="Google Shape;9712;p6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3" name="Google Shape;9713;p6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4" name="Google Shape;9714;p6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5" name="Google Shape;9715;p6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6" name="Google Shape;9716;p6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7" name="Google Shape;9717;p6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8" name="Google Shape;9718;p6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19" name="Google Shape;9719;p6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0" name="Google Shape;9720;p6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1" name="Google Shape;9721;p6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2" name="Google Shape;9722;p6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3" name="Google Shape;9723;p6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4" name="Google Shape;9724;p6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5" name="Google Shape;9725;p6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6" name="Google Shape;9726;p6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7" name="Google Shape;9727;p6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8" name="Google Shape;9728;p6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9" name="Google Shape;9729;p6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0" name="Google Shape;9730;p6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1" name="Google Shape;9731;p6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2" name="Google Shape;9732;p6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3" name="Google Shape;9733;p6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4" name="Google Shape;9734;p6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5" name="Google Shape;9735;p6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6" name="Google Shape;9736;p6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7" name="Google Shape;9737;p6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8" name="Google Shape;9738;p6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9" name="Google Shape;9739;p6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0" name="Google Shape;9740;p6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1" name="Google Shape;9741;p6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2" name="Google Shape;9742;p6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3" name="Google Shape;9743;p6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4" name="Google Shape;9744;p6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5" name="Google Shape;9745;p6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6" name="Google Shape;9746;p6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7" name="Google Shape;9747;p6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8" name="Google Shape;9748;p6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9" name="Google Shape;9749;p6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0" name="Google Shape;9750;p6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1" name="Google Shape;9751;p6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2" name="Google Shape;9752;p6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3" name="Google Shape;9753;p6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4" name="Google Shape;9754;p6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5" name="Google Shape;9755;p6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6" name="Google Shape;9756;p6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7" name="Google Shape;9757;p6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8" name="Google Shape;9758;p6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9" name="Google Shape;9759;p6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0" name="Google Shape;9760;p6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1" name="Google Shape;9761;p6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2" name="Google Shape;9762;p6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3" name="Google Shape;9763;p6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4" name="Google Shape;9764;p6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5" name="Google Shape;9765;p6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6" name="Google Shape;9766;p6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7" name="Google Shape;9767;p6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8" name="Google Shape;9768;p6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9" name="Google Shape;9769;p6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0" name="Google Shape;9770;p6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1" name="Google Shape;9771;p6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2" name="Google Shape;9772;p6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3" name="Google Shape;9773;p6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4" name="Google Shape;9774;p6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5" name="Google Shape;9775;p6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6" name="Google Shape;9776;p6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7" name="Google Shape;9777;p6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8" name="Google Shape;9778;p6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9" name="Google Shape;9779;p6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0" name="Google Shape;9780;p6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1" name="Google Shape;9781;p6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2" name="Google Shape;9782;p6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3" name="Google Shape;9783;p6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4" name="Google Shape;9784;p6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5" name="Google Shape;9785;p6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6" name="Google Shape;9786;p6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7" name="Google Shape;9787;p6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8" name="Google Shape;9788;p6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9" name="Google Shape;9789;p6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0" name="Google Shape;9790;p6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1" name="Google Shape;9791;p6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2" name="Google Shape;9792;p6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3" name="Google Shape;9793;p6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4" name="Google Shape;9794;p6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5" name="Google Shape;9795;p6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6" name="Google Shape;9796;p6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7" name="Google Shape;9797;p6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8" name="Google Shape;9798;p6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9" name="Google Shape;9799;p6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0" name="Google Shape;9800;p6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1" name="Google Shape;9801;p6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2" name="Google Shape;9802;p6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3" name="Google Shape;9803;p6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4" name="Google Shape;9804;p6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5" name="Google Shape;9805;p6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6" name="Google Shape;9806;p6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7" name="Google Shape;9807;p6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8" name="Google Shape;9808;p6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9" name="Google Shape;9809;p6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0" name="Google Shape;9810;p6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1" name="Google Shape;9811;p6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2" name="Google Shape;9812;p6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3" name="Google Shape;9813;p6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4" name="Google Shape;9814;p6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5" name="Google Shape;9815;p6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6" name="Google Shape;9816;p6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7" name="Google Shape;9817;p6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8" name="Google Shape;9818;p6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9" name="Google Shape;9819;p6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0" name="Google Shape;9820;p6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1" name="Google Shape;9821;p6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2" name="Google Shape;9822;p6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3" name="Google Shape;9823;p6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4" name="Google Shape;9824;p6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5" name="Google Shape;9825;p6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6" name="Google Shape;9826;p6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7" name="Google Shape;9827;p6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8" name="Google Shape;9828;p6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9" name="Google Shape;9829;p6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0" name="Google Shape;9830;p6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1" name="Google Shape;9831;p6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2" name="Google Shape;9832;p6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3" name="Google Shape;9833;p6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4" name="Google Shape;9834;p6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5" name="Google Shape;9835;p6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6" name="Google Shape;9836;p6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7" name="Google Shape;9837;p6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8" name="Google Shape;9838;p6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9" name="Google Shape;9839;p6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0" name="Google Shape;9840;p6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1" name="Google Shape;9841;p6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2" name="Google Shape;9842;p6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3" name="Google Shape;9843;p6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4" name="Google Shape;9844;p6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5" name="Google Shape;9845;p6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6" name="Google Shape;9846;p6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7" name="Google Shape;9847;p6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8" name="Google Shape;9848;p6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9" name="Google Shape;9849;p6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0" name="Google Shape;9850;p6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1" name="Google Shape;9851;p6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2" name="Google Shape;9852;p6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3" name="Google Shape;9853;p6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4" name="Google Shape;9854;p6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5" name="Google Shape;9855;p6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6" name="Google Shape;9856;p6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7" name="Google Shape;9857;p6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8" name="Google Shape;9858;p6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9" name="Google Shape;9859;p6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0" name="Google Shape;9860;p6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1" name="Google Shape;9861;p6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2" name="Google Shape;9862;p6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3" name="Google Shape;9863;p6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4" name="Google Shape;9864;p6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5" name="Google Shape;9865;p6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6" name="Google Shape;9866;p6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7" name="Google Shape;9867;p6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8" name="Google Shape;9868;p6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9" name="Google Shape;9869;p6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0" name="Google Shape;9870;p6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1" name="Google Shape;9871;p6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2" name="Google Shape;9872;p6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3" name="Google Shape;9873;p6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4" name="Google Shape;9874;p6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5" name="Google Shape;9875;p6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6" name="Google Shape;9876;p6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7" name="Google Shape;9877;p6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8" name="Google Shape;9878;p6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9" name="Google Shape;9879;p6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0" name="Google Shape;9880;p6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1" name="Google Shape;9881;p6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2" name="Google Shape;9882;p6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3" name="Google Shape;9883;p6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4" name="Google Shape;9884;p6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5" name="Google Shape;9885;p6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6" name="Google Shape;9886;p6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7" name="Google Shape;9887;p6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8" name="Google Shape;9888;p6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9" name="Google Shape;9889;p6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0" name="Google Shape;9890;p6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1" name="Google Shape;9891;p6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2" name="Google Shape;9892;p6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3" name="Google Shape;9893;p6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4" name="Google Shape;9894;p6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5" name="Google Shape;9895;p6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6" name="Google Shape;9896;p6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7" name="Google Shape;9897;p6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8" name="Google Shape;9898;p6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9" name="Google Shape;9899;p6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0" name="Google Shape;9900;p6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1" name="Google Shape;9901;p6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2" name="Google Shape;9902;p6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3" name="Google Shape;9903;p6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4" name="Google Shape;9904;p6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5" name="Google Shape;9905;p6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6" name="Google Shape;9906;p6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7" name="Google Shape;9907;p6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8" name="Google Shape;9908;p6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9" name="Google Shape;9909;p6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0" name="Google Shape;9910;p6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1" name="Google Shape;9911;p6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2" name="Google Shape;9912;p6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3" name="Google Shape;9913;p6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4" name="Google Shape;9914;p6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5" name="Google Shape;9915;p6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6" name="Google Shape;9916;p6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7" name="Google Shape;9917;p6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8" name="Google Shape;9918;p6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9" name="Google Shape;9919;p6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0" name="Google Shape;9920;p6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1" name="Google Shape;9921;p6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2" name="Google Shape;9922;p6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3" name="Google Shape;9923;p6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4" name="Google Shape;9924;p6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5" name="Google Shape;9925;p6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6" name="Google Shape;9926;p6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7" name="Google Shape;9927;p6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8" name="Google Shape;9928;p6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9" name="Google Shape;9929;p6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0" name="Google Shape;9930;p6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1" name="Google Shape;9931;p6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2" name="Google Shape;9932;p6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3" name="Google Shape;9933;p6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4" name="Google Shape;9934;p6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5" name="Google Shape;9935;p6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6" name="Google Shape;9936;p6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7" name="Google Shape;9937;p6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8" name="Google Shape;9938;p6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9" name="Google Shape;9939;p6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0" name="Google Shape;9940;p6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1" name="Google Shape;9941;p6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2" name="Google Shape;9942;p6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3" name="Google Shape;9943;p6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4" name="Google Shape;9944;p6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5" name="Google Shape;9945;p6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6" name="Google Shape;9946;p6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7" name="Google Shape;9947;p6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8" name="Google Shape;9948;p6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9" name="Google Shape;9949;p6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0" name="Google Shape;9950;p6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1" name="Google Shape;9951;p6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2" name="Google Shape;9952;p6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3" name="Google Shape;9953;p6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4" name="Google Shape;9954;p6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5" name="Google Shape;9955;p6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6" name="Google Shape;9956;p6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7" name="Google Shape;9957;p6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8" name="Google Shape;9958;p6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9" name="Google Shape;9959;p6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0" name="Google Shape;9960;p6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1" name="Google Shape;9961;p6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2" name="Google Shape;9962;p6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3" name="Google Shape;9963;p6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4" name="Google Shape;9964;p6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5" name="Google Shape;9965;p6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6" name="Google Shape;9966;p6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7" name="Google Shape;9967;p6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8" name="Google Shape;9968;p6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9" name="Google Shape;9969;p6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0" name="Google Shape;9970;p6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1" name="Google Shape;9971;p6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2" name="Google Shape;9972;p6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3" name="Google Shape;9973;p6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4" name="Google Shape;9974;p6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5" name="Google Shape;9975;p6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6" name="Google Shape;9976;p6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7" name="Google Shape;9977;p6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8" name="Google Shape;9978;p6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9" name="Google Shape;9979;p6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0" name="Google Shape;9980;p6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1" name="Google Shape;9981;p6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2" name="Google Shape;9982;p6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3" name="Google Shape;9983;p6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4" name="Google Shape;9984;p6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5" name="Google Shape;9985;p6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6" name="Google Shape;9986;p6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7" name="Google Shape;9987;p6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8" name="Google Shape;9988;p6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9" name="Google Shape;9989;p6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0" name="Google Shape;9990;p6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1" name="Google Shape;9991;p6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2" name="Google Shape;9992;p6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3" name="Google Shape;9993;p6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4" name="Google Shape;9994;p6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5" name="Google Shape;9995;p6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6" name="Google Shape;9996;p6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7" name="Google Shape;9997;p6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8" name="Google Shape;9998;p6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9" name="Google Shape;9999;p6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0" name="Google Shape;10000;p6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1" name="Google Shape;10001;p6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2" name="Google Shape;10002;p6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3" name="Google Shape;10003;p6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4" name="Google Shape;10004;p6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5" name="Google Shape;10005;p6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6" name="Google Shape;10006;p6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7" name="Google Shape;10007;p6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8" name="Google Shape;10008;p6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9" name="Google Shape;10009;p6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0" name="Google Shape;10010;p6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0011" name="Google Shape;10011;p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pic>
        <p:nvPicPr>
          <p:cNvPr id="10012" name="Google Shape;10012;p6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rot="10800000">
            <a:off x="8279324" y="-884150"/>
            <a:ext cx="2439575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013" name="Google Shape;10013;p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330798" y="-154900"/>
            <a:ext cx="705676" cy="6944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0014" name="Google Shape;10014;p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8215201" y="4208410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10015" name="Google Shape;10015;p6"/>
          <p:cNvSpPr/>
          <p:nvPr/>
        </p:nvSpPr>
        <p:spPr>
          <a:xfrm>
            <a:off x="8430775" y="1218100"/>
            <a:ext cx="1022298" cy="1551740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0016" name="Google Shape;10016;p6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rot="5400000">
            <a:off x="-2159600" y="4154588"/>
            <a:ext cx="3006625" cy="2609848"/>
          </a:xfrm>
          <a:prstGeom prst="rect">
            <a:avLst/>
          </a:prstGeom>
          <a:noFill/>
          <a:ln>
            <a:noFill/>
          </a:ln>
        </p:spPr>
      </p:pic>
      <p:sp>
        <p:nvSpPr>
          <p:cNvPr id="10017" name="Google Shape;10017;p6"/>
          <p:cNvSpPr/>
          <p:nvPr/>
        </p:nvSpPr>
        <p:spPr>
          <a:xfrm rot="10800000">
            <a:off x="-158225" y="2526975"/>
            <a:ext cx="675850" cy="1832275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18" name="Google Shape;10018;p6"/>
          <p:cNvSpPr/>
          <p:nvPr/>
        </p:nvSpPr>
        <p:spPr>
          <a:xfrm>
            <a:off x="330321" y="1317936"/>
            <a:ext cx="555507" cy="653278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0019" name="Google Shape;10019;p6"/>
          <p:cNvSpPr/>
          <p:nvPr/>
        </p:nvSpPr>
        <p:spPr>
          <a:xfrm>
            <a:off x="7468100" y="4513000"/>
            <a:ext cx="417618" cy="491120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10020" name="Shape 100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21" name="Google Shape;10021;p7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10022" name="Google Shape;10022;p7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23" name="Google Shape;10023;p7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10024" name="Google Shape;10024;p7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5" name="Google Shape;10025;p7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6" name="Google Shape;10026;p7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7" name="Google Shape;10027;p7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8" name="Google Shape;10028;p7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9" name="Google Shape;10029;p7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0" name="Google Shape;10030;p7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1" name="Google Shape;10031;p7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2" name="Google Shape;10032;p7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3" name="Google Shape;10033;p7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4" name="Google Shape;10034;p7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5" name="Google Shape;10035;p7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6" name="Google Shape;10036;p7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7" name="Google Shape;10037;p7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8" name="Google Shape;10038;p7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9" name="Google Shape;10039;p7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0" name="Google Shape;10040;p7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1" name="Google Shape;10041;p7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2" name="Google Shape;10042;p7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3" name="Google Shape;10043;p7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4" name="Google Shape;10044;p7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5" name="Google Shape;10045;p7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6" name="Google Shape;10046;p7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7" name="Google Shape;10047;p7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8" name="Google Shape;10048;p7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9" name="Google Shape;10049;p7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0" name="Google Shape;10050;p7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1" name="Google Shape;10051;p7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2" name="Google Shape;10052;p7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3" name="Google Shape;10053;p7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4" name="Google Shape;10054;p7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5" name="Google Shape;10055;p7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6" name="Google Shape;10056;p7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7" name="Google Shape;10057;p7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8" name="Google Shape;10058;p7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9" name="Google Shape;10059;p7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0" name="Google Shape;10060;p7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1" name="Google Shape;10061;p7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2" name="Google Shape;10062;p7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3" name="Google Shape;10063;p7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4" name="Google Shape;10064;p7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5" name="Google Shape;10065;p7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6" name="Google Shape;10066;p7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7" name="Google Shape;10067;p7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8" name="Google Shape;10068;p7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9" name="Google Shape;10069;p7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0" name="Google Shape;10070;p7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1" name="Google Shape;10071;p7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2" name="Google Shape;10072;p7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3" name="Google Shape;10073;p7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4" name="Google Shape;10074;p7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5" name="Google Shape;10075;p7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6" name="Google Shape;10076;p7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7" name="Google Shape;10077;p7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8" name="Google Shape;10078;p7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9" name="Google Shape;10079;p7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0" name="Google Shape;10080;p7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1" name="Google Shape;10081;p7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2" name="Google Shape;10082;p7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3" name="Google Shape;10083;p7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4" name="Google Shape;10084;p7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5" name="Google Shape;10085;p7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6" name="Google Shape;10086;p7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7" name="Google Shape;10087;p7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8" name="Google Shape;10088;p7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9" name="Google Shape;10089;p7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0" name="Google Shape;10090;p7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1" name="Google Shape;10091;p7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2" name="Google Shape;10092;p7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3" name="Google Shape;10093;p7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4" name="Google Shape;10094;p7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5" name="Google Shape;10095;p7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6" name="Google Shape;10096;p7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7" name="Google Shape;10097;p7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8" name="Google Shape;10098;p7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9" name="Google Shape;10099;p7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0" name="Google Shape;10100;p7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1" name="Google Shape;10101;p7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2" name="Google Shape;10102;p7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3" name="Google Shape;10103;p7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4" name="Google Shape;10104;p7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5" name="Google Shape;10105;p7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6" name="Google Shape;10106;p7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7" name="Google Shape;10107;p7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8" name="Google Shape;10108;p7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9" name="Google Shape;10109;p7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0" name="Google Shape;10110;p7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1" name="Google Shape;10111;p7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2" name="Google Shape;10112;p7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3" name="Google Shape;10113;p7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4" name="Google Shape;10114;p7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5" name="Google Shape;10115;p7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6" name="Google Shape;10116;p7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7" name="Google Shape;10117;p7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8" name="Google Shape;10118;p7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9" name="Google Shape;10119;p7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0" name="Google Shape;10120;p7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1" name="Google Shape;10121;p7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2" name="Google Shape;10122;p7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3" name="Google Shape;10123;p7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4" name="Google Shape;10124;p7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5" name="Google Shape;10125;p7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6" name="Google Shape;10126;p7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7" name="Google Shape;10127;p7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8" name="Google Shape;10128;p7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9" name="Google Shape;10129;p7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0" name="Google Shape;10130;p7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1" name="Google Shape;10131;p7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2" name="Google Shape;10132;p7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3" name="Google Shape;10133;p7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4" name="Google Shape;10134;p7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5" name="Google Shape;10135;p7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6" name="Google Shape;10136;p7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7" name="Google Shape;10137;p7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8" name="Google Shape;10138;p7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9" name="Google Shape;10139;p7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0" name="Google Shape;10140;p7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1" name="Google Shape;10141;p7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2" name="Google Shape;10142;p7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3" name="Google Shape;10143;p7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4" name="Google Shape;10144;p7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5" name="Google Shape;10145;p7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6" name="Google Shape;10146;p7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7" name="Google Shape;10147;p7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8" name="Google Shape;10148;p7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9" name="Google Shape;10149;p7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0" name="Google Shape;10150;p7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1" name="Google Shape;10151;p7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2" name="Google Shape;10152;p7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3" name="Google Shape;10153;p7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4" name="Google Shape;10154;p7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5" name="Google Shape;10155;p7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6" name="Google Shape;10156;p7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7" name="Google Shape;10157;p7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8" name="Google Shape;10158;p7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9" name="Google Shape;10159;p7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0" name="Google Shape;10160;p7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1" name="Google Shape;10161;p7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2" name="Google Shape;10162;p7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3" name="Google Shape;10163;p7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4" name="Google Shape;10164;p7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5" name="Google Shape;10165;p7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6" name="Google Shape;10166;p7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7" name="Google Shape;10167;p7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8" name="Google Shape;10168;p7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9" name="Google Shape;10169;p7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0" name="Google Shape;10170;p7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1" name="Google Shape;10171;p7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2" name="Google Shape;10172;p7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3" name="Google Shape;10173;p7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4" name="Google Shape;10174;p7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5" name="Google Shape;10175;p7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6" name="Google Shape;10176;p7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7" name="Google Shape;10177;p7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8" name="Google Shape;10178;p7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9" name="Google Shape;10179;p7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0" name="Google Shape;10180;p7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1" name="Google Shape;10181;p7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2" name="Google Shape;10182;p7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3" name="Google Shape;10183;p7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4" name="Google Shape;10184;p7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5" name="Google Shape;10185;p7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6" name="Google Shape;10186;p7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7" name="Google Shape;10187;p7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8" name="Google Shape;10188;p7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9" name="Google Shape;10189;p7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0" name="Google Shape;10190;p7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1" name="Google Shape;10191;p7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2" name="Google Shape;10192;p7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3" name="Google Shape;10193;p7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4" name="Google Shape;10194;p7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5" name="Google Shape;10195;p7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6" name="Google Shape;10196;p7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7" name="Google Shape;10197;p7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8" name="Google Shape;10198;p7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9" name="Google Shape;10199;p7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0" name="Google Shape;10200;p7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1" name="Google Shape;10201;p7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2" name="Google Shape;10202;p7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3" name="Google Shape;10203;p7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4" name="Google Shape;10204;p7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5" name="Google Shape;10205;p7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6" name="Google Shape;10206;p7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7" name="Google Shape;10207;p7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8" name="Google Shape;10208;p7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9" name="Google Shape;10209;p7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0" name="Google Shape;10210;p7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1" name="Google Shape;10211;p7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2" name="Google Shape;10212;p7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3" name="Google Shape;10213;p7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4" name="Google Shape;10214;p7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5" name="Google Shape;10215;p7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6" name="Google Shape;10216;p7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7" name="Google Shape;10217;p7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8" name="Google Shape;10218;p7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9" name="Google Shape;10219;p7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0" name="Google Shape;10220;p7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1" name="Google Shape;10221;p7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2" name="Google Shape;10222;p7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3" name="Google Shape;10223;p7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4" name="Google Shape;10224;p7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5" name="Google Shape;10225;p7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6" name="Google Shape;10226;p7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7" name="Google Shape;10227;p7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8" name="Google Shape;10228;p7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9" name="Google Shape;10229;p7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0" name="Google Shape;10230;p7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1" name="Google Shape;10231;p7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2" name="Google Shape;10232;p7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3" name="Google Shape;10233;p7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4" name="Google Shape;10234;p7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5" name="Google Shape;10235;p7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6" name="Google Shape;10236;p7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7" name="Google Shape;10237;p7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8" name="Google Shape;10238;p7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9" name="Google Shape;10239;p7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0" name="Google Shape;10240;p7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1" name="Google Shape;10241;p7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2" name="Google Shape;10242;p7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3" name="Google Shape;10243;p7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4" name="Google Shape;10244;p7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5" name="Google Shape;10245;p7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6" name="Google Shape;10246;p7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7" name="Google Shape;10247;p7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8" name="Google Shape;10248;p7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9" name="Google Shape;10249;p7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0" name="Google Shape;10250;p7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1" name="Google Shape;10251;p7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2" name="Google Shape;10252;p7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3" name="Google Shape;10253;p7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4" name="Google Shape;10254;p7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5" name="Google Shape;10255;p7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6" name="Google Shape;10256;p7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7" name="Google Shape;10257;p7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8" name="Google Shape;10258;p7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9" name="Google Shape;10259;p7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0" name="Google Shape;10260;p7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1" name="Google Shape;10261;p7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2" name="Google Shape;10262;p7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3" name="Google Shape;10263;p7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4" name="Google Shape;10264;p7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5" name="Google Shape;10265;p7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6" name="Google Shape;10266;p7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7" name="Google Shape;10267;p7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8" name="Google Shape;10268;p7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9" name="Google Shape;10269;p7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0" name="Google Shape;10270;p7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1" name="Google Shape;10271;p7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2" name="Google Shape;10272;p7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3" name="Google Shape;10273;p7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4" name="Google Shape;10274;p7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5" name="Google Shape;10275;p7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6" name="Google Shape;10276;p7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7" name="Google Shape;10277;p7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8" name="Google Shape;10278;p7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9" name="Google Shape;10279;p7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0" name="Google Shape;10280;p7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1" name="Google Shape;10281;p7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2" name="Google Shape;10282;p7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3" name="Google Shape;10283;p7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4" name="Google Shape;10284;p7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5" name="Google Shape;10285;p7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6" name="Google Shape;10286;p7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7" name="Google Shape;10287;p7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8" name="Google Shape;10288;p7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9" name="Google Shape;10289;p7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0" name="Google Shape;10290;p7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1" name="Google Shape;10291;p7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2" name="Google Shape;10292;p7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3" name="Google Shape;10293;p7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4" name="Google Shape;10294;p7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5" name="Google Shape;10295;p7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6" name="Google Shape;10296;p7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7" name="Google Shape;10297;p7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8" name="Google Shape;10298;p7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9" name="Google Shape;10299;p7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0" name="Google Shape;10300;p7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1" name="Google Shape;10301;p7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2" name="Google Shape;10302;p7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3" name="Google Shape;10303;p7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4" name="Google Shape;10304;p7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5" name="Google Shape;10305;p7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6" name="Google Shape;10306;p7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7" name="Google Shape;10307;p7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8" name="Google Shape;10308;p7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9" name="Google Shape;10309;p7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0" name="Google Shape;10310;p7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1" name="Google Shape;10311;p7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2" name="Google Shape;10312;p7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3" name="Google Shape;10313;p7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4" name="Google Shape;10314;p7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5" name="Google Shape;10315;p7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6" name="Google Shape;10316;p7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7" name="Google Shape;10317;p7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8" name="Google Shape;10318;p7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9" name="Google Shape;10319;p7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0" name="Google Shape;10320;p7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1" name="Google Shape;10321;p7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2" name="Google Shape;10322;p7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3" name="Google Shape;10323;p7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4" name="Google Shape;10324;p7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5" name="Google Shape;10325;p7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6" name="Google Shape;10326;p7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7" name="Google Shape;10327;p7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8" name="Google Shape;10328;p7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9" name="Google Shape;10329;p7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0" name="Google Shape;10330;p7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1" name="Google Shape;10331;p7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2" name="Google Shape;10332;p7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3" name="Google Shape;10333;p7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4" name="Google Shape;10334;p7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5" name="Google Shape;10335;p7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6" name="Google Shape;10336;p7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7" name="Google Shape;10337;p7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8" name="Google Shape;10338;p7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9" name="Google Shape;10339;p7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0" name="Google Shape;10340;p7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1" name="Google Shape;10341;p7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2" name="Google Shape;10342;p7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3" name="Google Shape;10343;p7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4" name="Google Shape;10344;p7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5" name="Google Shape;10345;p7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6" name="Google Shape;10346;p7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7" name="Google Shape;10347;p7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8" name="Google Shape;10348;p7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9" name="Google Shape;10349;p7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0" name="Google Shape;10350;p7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1" name="Google Shape;10351;p7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2" name="Google Shape;10352;p7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3" name="Google Shape;10353;p7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4" name="Google Shape;10354;p7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5" name="Google Shape;10355;p7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6" name="Google Shape;10356;p7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7" name="Google Shape;10357;p7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8" name="Google Shape;10358;p7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9" name="Google Shape;10359;p7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0" name="Google Shape;10360;p7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1" name="Google Shape;10361;p7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2" name="Google Shape;10362;p7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3" name="Google Shape;10363;p7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4" name="Google Shape;10364;p7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5" name="Google Shape;10365;p7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6" name="Google Shape;10366;p7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7" name="Google Shape;10367;p7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8" name="Google Shape;10368;p7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9" name="Google Shape;10369;p7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0" name="Google Shape;10370;p7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1" name="Google Shape;10371;p7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2" name="Google Shape;10372;p7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3" name="Google Shape;10373;p7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4" name="Google Shape;10374;p7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5" name="Google Shape;10375;p7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6" name="Google Shape;10376;p7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7" name="Google Shape;10377;p7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8" name="Google Shape;10378;p7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9" name="Google Shape;10379;p7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0" name="Google Shape;10380;p7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1" name="Google Shape;10381;p7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2" name="Google Shape;10382;p7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3" name="Google Shape;10383;p7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4" name="Google Shape;10384;p7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5" name="Google Shape;10385;p7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6" name="Google Shape;10386;p7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7" name="Google Shape;10387;p7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8" name="Google Shape;10388;p7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9" name="Google Shape;10389;p7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0" name="Google Shape;10390;p7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1" name="Google Shape;10391;p7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2" name="Google Shape;10392;p7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3" name="Google Shape;10393;p7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4" name="Google Shape;10394;p7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5" name="Google Shape;10395;p7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6" name="Google Shape;10396;p7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7" name="Google Shape;10397;p7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8" name="Google Shape;10398;p7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9" name="Google Shape;10399;p7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0" name="Google Shape;10400;p7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1" name="Google Shape;10401;p7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2" name="Google Shape;10402;p7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3" name="Google Shape;10403;p7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4" name="Google Shape;10404;p7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5" name="Google Shape;10405;p7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6" name="Google Shape;10406;p7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7" name="Google Shape;10407;p7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8" name="Google Shape;10408;p7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9" name="Google Shape;10409;p7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0" name="Google Shape;10410;p7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1" name="Google Shape;10411;p7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2" name="Google Shape;10412;p7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3" name="Google Shape;10413;p7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4" name="Google Shape;10414;p7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5" name="Google Shape;10415;p7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6" name="Google Shape;10416;p7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7" name="Google Shape;10417;p7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8" name="Google Shape;10418;p7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9" name="Google Shape;10419;p7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0" name="Google Shape;10420;p7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1" name="Google Shape;10421;p7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2" name="Google Shape;10422;p7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3" name="Google Shape;10423;p7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4" name="Google Shape;10424;p7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5" name="Google Shape;10425;p7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6" name="Google Shape;10426;p7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7" name="Google Shape;10427;p7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8" name="Google Shape;10428;p7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9" name="Google Shape;10429;p7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0" name="Google Shape;10430;p7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1" name="Google Shape;10431;p7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2" name="Google Shape;10432;p7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3" name="Google Shape;10433;p7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4" name="Google Shape;10434;p7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5" name="Google Shape;10435;p7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6" name="Google Shape;10436;p7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7" name="Google Shape;10437;p7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8" name="Google Shape;10438;p7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39" name="Google Shape;10439;p7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0" name="Google Shape;10440;p7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1" name="Google Shape;10441;p7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2" name="Google Shape;10442;p7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3" name="Google Shape;10443;p7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4" name="Google Shape;10444;p7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5" name="Google Shape;10445;p7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6" name="Google Shape;10446;p7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7" name="Google Shape;10447;p7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8" name="Google Shape;10448;p7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49" name="Google Shape;10449;p7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0" name="Google Shape;10450;p7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1" name="Google Shape;10451;p7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2" name="Google Shape;10452;p7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3" name="Google Shape;10453;p7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4" name="Google Shape;10454;p7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5" name="Google Shape;10455;p7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6" name="Google Shape;10456;p7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7" name="Google Shape;10457;p7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8" name="Google Shape;10458;p7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9" name="Google Shape;10459;p7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0" name="Google Shape;10460;p7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1" name="Google Shape;10461;p7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2" name="Google Shape;10462;p7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3" name="Google Shape;10463;p7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4" name="Google Shape;10464;p7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5" name="Google Shape;10465;p7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6" name="Google Shape;10466;p7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7" name="Google Shape;10467;p7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8" name="Google Shape;10468;p7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9" name="Google Shape;10469;p7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0" name="Google Shape;10470;p7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1" name="Google Shape;10471;p7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2" name="Google Shape;10472;p7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3" name="Google Shape;10473;p7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4" name="Google Shape;10474;p7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5" name="Google Shape;10475;p7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6" name="Google Shape;10476;p7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7" name="Google Shape;10477;p7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8" name="Google Shape;10478;p7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9" name="Google Shape;10479;p7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0" name="Google Shape;10480;p7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1" name="Google Shape;10481;p7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2" name="Google Shape;10482;p7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3" name="Google Shape;10483;p7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4" name="Google Shape;10484;p7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5" name="Google Shape;10485;p7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6" name="Google Shape;10486;p7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7" name="Google Shape;10487;p7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8" name="Google Shape;10488;p7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9" name="Google Shape;10489;p7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0" name="Google Shape;10490;p7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1" name="Google Shape;10491;p7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2" name="Google Shape;10492;p7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3" name="Google Shape;10493;p7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4" name="Google Shape;10494;p7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5" name="Google Shape;10495;p7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6" name="Google Shape;10496;p7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7" name="Google Shape;10497;p7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8" name="Google Shape;10498;p7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9" name="Google Shape;10499;p7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0" name="Google Shape;10500;p7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1" name="Google Shape;10501;p7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2" name="Google Shape;10502;p7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3" name="Google Shape;10503;p7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4" name="Google Shape;10504;p7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5" name="Google Shape;10505;p7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6" name="Google Shape;10506;p7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7" name="Google Shape;10507;p7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8" name="Google Shape;10508;p7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9" name="Google Shape;10509;p7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0" name="Google Shape;10510;p7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1" name="Google Shape;10511;p7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2" name="Google Shape;10512;p7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3" name="Google Shape;10513;p7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4" name="Google Shape;10514;p7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5" name="Google Shape;10515;p7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6" name="Google Shape;10516;p7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7" name="Google Shape;10517;p7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8" name="Google Shape;10518;p7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9" name="Google Shape;10519;p7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0" name="Google Shape;10520;p7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1" name="Google Shape;10521;p7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2" name="Google Shape;10522;p7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3" name="Google Shape;10523;p7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4" name="Google Shape;10524;p7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5" name="Google Shape;10525;p7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6" name="Google Shape;10526;p7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7" name="Google Shape;10527;p7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8" name="Google Shape;10528;p7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9" name="Google Shape;10529;p7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0" name="Google Shape;10530;p7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1" name="Google Shape;10531;p7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2" name="Google Shape;10532;p7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3" name="Google Shape;10533;p7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4" name="Google Shape;10534;p7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5" name="Google Shape;10535;p7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6" name="Google Shape;10536;p7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7" name="Google Shape;10537;p7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8" name="Google Shape;10538;p7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9" name="Google Shape;10539;p7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0" name="Google Shape;10540;p7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1" name="Google Shape;10541;p7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2" name="Google Shape;10542;p7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3" name="Google Shape;10543;p7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4" name="Google Shape;10544;p7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5" name="Google Shape;10545;p7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6" name="Google Shape;10546;p7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7" name="Google Shape;10547;p7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8" name="Google Shape;10548;p7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9" name="Google Shape;10549;p7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0" name="Google Shape;10550;p7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1" name="Google Shape;10551;p7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2" name="Google Shape;10552;p7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3" name="Google Shape;10553;p7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4" name="Google Shape;10554;p7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5" name="Google Shape;10555;p7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6" name="Google Shape;10556;p7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7" name="Google Shape;10557;p7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8" name="Google Shape;10558;p7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9" name="Google Shape;10559;p7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0" name="Google Shape;10560;p7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1" name="Google Shape;10561;p7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2" name="Google Shape;10562;p7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3" name="Google Shape;10563;p7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4" name="Google Shape;10564;p7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5" name="Google Shape;10565;p7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6" name="Google Shape;10566;p7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7" name="Google Shape;10567;p7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8" name="Google Shape;10568;p7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9" name="Google Shape;10569;p7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0" name="Google Shape;10570;p7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1" name="Google Shape;10571;p7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2" name="Google Shape;10572;p7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3" name="Google Shape;10573;p7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4" name="Google Shape;10574;p7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5" name="Google Shape;10575;p7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6" name="Google Shape;10576;p7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7" name="Google Shape;10577;p7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8" name="Google Shape;10578;p7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9" name="Google Shape;10579;p7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0" name="Google Shape;10580;p7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1" name="Google Shape;10581;p7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2" name="Google Shape;10582;p7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3" name="Google Shape;10583;p7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4" name="Google Shape;10584;p7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5" name="Google Shape;10585;p7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6" name="Google Shape;10586;p7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7" name="Google Shape;10587;p7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8" name="Google Shape;10588;p7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9" name="Google Shape;10589;p7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0" name="Google Shape;10590;p7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1" name="Google Shape;10591;p7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2" name="Google Shape;10592;p7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3" name="Google Shape;10593;p7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4" name="Google Shape;10594;p7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5" name="Google Shape;10595;p7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6" name="Google Shape;10596;p7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7" name="Google Shape;10597;p7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8" name="Google Shape;10598;p7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99" name="Google Shape;10599;p7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0" name="Google Shape;10600;p7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1" name="Google Shape;10601;p7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2" name="Google Shape;10602;p7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3" name="Google Shape;10603;p7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4" name="Google Shape;10604;p7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5" name="Google Shape;10605;p7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6" name="Google Shape;10606;p7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7" name="Google Shape;10607;p7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8" name="Google Shape;10608;p7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9" name="Google Shape;10609;p7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0" name="Google Shape;10610;p7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1" name="Google Shape;10611;p7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2" name="Google Shape;10612;p7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3" name="Google Shape;10613;p7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4" name="Google Shape;10614;p7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5" name="Google Shape;10615;p7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6" name="Google Shape;10616;p7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7" name="Google Shape;10617;p7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8" name="Google Shape;10618;p7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9" name="Google Shape;10619;p7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0" name="Google Shape;10620;p7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1" name="Google Shape;10621;p7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2" name="Google Shape;10622;p7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3" name="Google Shape;10623;p7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4" name="Google Shape;10624;p7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5" name="Google Shape;10625;p7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6" name="Google Shape;10626;p7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7" name="Google Shape;10627;p7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8" name="Google Shape;10628;p7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29" name="Google Shape;10629;p7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0" name="Google Shape;10630;p7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1" name="Google Shape;10631;p7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2" name="Google Shape;10632;p7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3" name="Google Shape;10633;p7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4" name="Google Shape;10634;p7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5" name="Google Shape;10635;p7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6" name="Google Shape;10636;p7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7" name="Google Shape;10637;p7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8" name="Google Shape;10638;p7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39" name="Google Shape;10639;p7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0" name="Google Shape;10640;p7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1" name="Google Shape;10641;p7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2" name="Google Shape;10642;p7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3" name="Google Shape;10643;p7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4" name="Google Shape;10644;p7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5" name="Google Shape;10645;p7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6" name="Google Shape;10646;p7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7" name="Google Shape;10647;p7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8" name="Google Shape;10648;p7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49" name="Google Shape;10649;p7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0" name="Google Shape;10650;p7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1" name="Google Shape;10651;p7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2" name="Google Shape;10652;p7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3" name="Google Shape;10653;p7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4" name="Google Shape;10654;p7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5" name="Google Shape;10655;p7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6" name="Google Shape;10656;p7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7" name="Google Shape;10657;p7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8" name="Google Shape;10658;p7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59" name="Google Shape;10659;p7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0" name="Google Shape;10660;p7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1" name="Google Shape;10661;p7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2" name="Google Shape;10662;p7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3" name="Google Shape;10663;p7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4" name="Google Shape;10664;p7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5" name="Google Shape;10665;p7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6" name="Google Shape;10666;p7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7" name="Google Shape;10667;p7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8" name="Google Shape;10668;p7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69" name="Google Shape;10669;p7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0" name="Google Shape;10670;p7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1" name="Google Shape;10671;p7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2" name="Google Shape;10672;p7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3" name="Google Shape;10673;p7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4" name="Google Shape;10674;p7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5" name="Google Shape;10675;p7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6" name="Google Shape;10676;p7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7" name="Google Shape;10677;p7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8" name="Google Shape;10678;p7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79" name="Google Shape;10679;p7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0" name="Google Shape;10680;p7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1" name="Google Shape;10681;p7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2" name="Google Shape;10682;p7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3" name="Google Shape;10683;p7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4" name="Google Shape;10684;p7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5" name="Google Shape;10685;p7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6" name="Google Shape;10686;p7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7" name="Google Shape;10687;p7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8" name="Google Shape;10688;p7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89" name="Google Shape;10689;p7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0" name="Google Shape;10690;p7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1" name="Google Shape;10691;p7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2" name="Google Shape;10692;p7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3" name="Google Shape;10693;p7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4" name="Google Shape;10694;p7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5" name="Google Shape;10695;p7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6" name="Google Shape;10696;p7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7" name="Google Shape;10697;p7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8" name="Google Shape;10698;p7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99" name="Google Shape;10699;p7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0" name="Google Shape;10700;p7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1" name="Google Shape;10701;p7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2" name="Google Shape;10702;p7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3" name="Google Shape;10703;p7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4" name="Google Shape;10704;p7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5" name="Google Shape;10705;p7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6" name="Google Shape;10706;p7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7" name="Google Shape;10707;p7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8" name="Google Shape;10708;p7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9" name="Google Shape;10709;p7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0" name="Google Shape;10710;p7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1" name="Google Shape;10711;p7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2" name="Google Shape;10712;p7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3" name="Google Shape;10713;p7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4" name="Google Shape;10714;p7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5" name="Google Shape;10715;p7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6" name="Google Shape;10716;p7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7" name="Google Shape;10717;p7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8" name="Google Shape;10718;p7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9" name="Google Shape;10719;p7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0" name="Google Shape;10720;p7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1" name="Google Shape;10721;p7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2" name="Google Shape;10722;p7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3" name="Google Shape;10723;p7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4" name="Google Shape;10724;p7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5" name="Google Shape;10725;p7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6" name="Google Shape;10726;p7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7" name="Google Shape;10727;p7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8" name="Google Shape;10728;p7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9" name="Google Shape;10729;p7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0" name="Google Shape;10730;p7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1" name="Google Shape;10731;p7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2" name="Google Shape;10732;p7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3" name="Google Shape;10733;p7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4" name="Google Shape;10734;p7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5" name="Google Shape;10735;p7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6" name="Google Shape;10736;p7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7" name="Google Shape;10737;p7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8" name="Google Shape;10738;p7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9" name="Google Shape;10739;p7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0" name="Google Shape;10740;p7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1" name="Google Shape;10741;p7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2" name="Google Shape;10742;p7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3" name="Google Shape;10743;p7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4" name="Google Shape;10744;p7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5" name="Google Shape;10745;p7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6" name="Google Shape;10746;p7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7" name="Google Shape;10747;p7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8" name="Google Shape;10748;p7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49" name="Google Shape;10749;p7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0" name="Google Shape;10750;p7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1" name="Google Shape;10751;p7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2" name="Google Shape;10752;p7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3" name="Google Shape;10753;p7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4" name="Google Shape;10754;p7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5" name="Google Shape;10755;p7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6" name="Google Shape;10756;p7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7" name="Google Shape;10757;p7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8" name="Google Shape;10758;p7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59" name="Google Shape;10759;p7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0" name="Google Shape;10760;p7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1" name="Google Shape;10761;p7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2" name="Google Shape;10762;p7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3" name="Google Shape;10763;p7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4" name="Google Shape;10764;p7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5" name="Google Shape;10765;p7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6" name="Google Shape;10766;p7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7" name="Google Shape;10767;p7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8" name="Google Shape;10768;p7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69" name="Google Shape;10769;p7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0" name="Google Shape;10770;p7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1" name="Google Shape;10771;p7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2" name="Google Shape;10772;p7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3" name="Google Shape;10773;p7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4" name="Google Shape;10774;p7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5" name="Google Shape;10775;p7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6" name="Google Shape;10776;p7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7" name="Google Shape;10777;p7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8" name="Google Shape;10778;p7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79" name="Google Shape;10779;p7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0" name="Google Shape;10780;p7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1" name="Google Shape;10781;p7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2" name="Google Shape;10782;p7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3" name="Google Shape;10783;p7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4" name="Google Shape;10784;p7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5" name="Google Shape;10785;p7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6" name="Google Shape;10786;p7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7" name="Google Shape;10787;p7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8" name="Google Shape;10788;p7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89" name="Google Shape;10789;p7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0" name="Google Shape;10790;p7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1" name="Google Shape;10791;p7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2" name="Google Shape;10792;p7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3" name="Google Shape;10793;p7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4" name="Google Shape;10794;p7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5" name="Google Shape;10795;p7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6" name="Google Shape;10796;p7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7" name="Google Shape;10797;p7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8" name="Google Shape;10798;p7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9" name="Google Shape;10799;p7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0" name="Google Shape;10800;p7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1" name="Google Shape;10801;p7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2" name="Google Shape;10802;p7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3" name="Google Shape;10803;p7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4" name="Google Shape;10804;p7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5" name="Google Shape;10805;p7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6" name="Google Shape;10806;p7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7" name="Google Shape;10807;p7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8" name="Google Shape;10808;p7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9" name="Google Shape;10809;p7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0" name="Google Shape;10810;p7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1" name="Google Shape;10811;p7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2" name="Google Shape;10812;p7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3" name="Google Shape;10813;p7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4" name="Google Shape;10814;p7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5" name="Google Shape;10815;p7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6" name="Google Shape;10816;p7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7" name="Google Shape;10817;p7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8" name="Google Shape;10818;p7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19" name="Google Shape;10819;p7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0" name="Google Shape;10820;p7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1" name="Google Shape;10821;p7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2" name="Google Shape;10822;p7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3" name="Google Shape;10823;p7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4" name="Google Shape;10824;p7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5" name="Google Shape;10825;p7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6" name="Google Shape;10826;p7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7" name="Google Shape;10827;p7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8" name="Google Shape;10828;p7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29" name="Google Shape;10829;p7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0" name="Google Shape;10830;p7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1" name="Google Shape;10831;p7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2" name="Google Shape;10832;p7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3" name="Google Shape;10833;p7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4" name="Google Shape;10834;p7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5" name="Google Shape;10835;p7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6" name="Google Shape;10836;p7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7" name="Google Shape;10837;p7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8" name="Google Shape;10838;p7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9" name="Google Shape;10839;p7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0" name="Google Shape;10840;p7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1" name="Google Shape;10841;p7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2" name="Google Shape;10842;p7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3" name="Google Shape;10843;p7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4" name="Google Shape;10844;p7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5" name="Google Shape;10845;p7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6" name="Google Shape;10846;p7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7" name="Google Shape;10847;p7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8" name="Google Shape;10848;p7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9" name="Google Shape;10849;p7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0" name="Google Shape;10850;p7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1" name="Google Shape;10851;p7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2" name="Google Shape;10852;p7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3" name="Google Shape;10853;p7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4" name="Google Shape;10854;p7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5" name="Google Shape;10855;p7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6" name="Google Shape;10856;p7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7" name="Google Shape;10857;p7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8" name="Google Shape;10858;p7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9" name="Google Shape;10859;p7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0" name="Google Shape;10860;p7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1" name="Google Shape;10861;p7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2" name="Google Shape;10862;p7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3" name="Google Shape;10863;p7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4" name="Google Shape;10864;p7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5" name="Google Shape;10865;p7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6" name="Google Shape;10866;p7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7" name="Google Shape;10867;p7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8" name="Google Shape;10868;p7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9" name="Google Shape;10869;p7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0" name="Google Shape;10870;p7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1" name="Google Shape;10871;p7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2" name="Google Shape;10872;p7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3" name="Google Shape;10873;p7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4" name="Google Shape;10874;p7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5" name="Google Shape;10875;p7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6" name="Google Shape;10876;p7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7" name="Google Shape;10877;p7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8" name="Google Shape;10878;p7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79" name="Google Shape;10879;p7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0" name="Google Shape;10880;p7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1" name="Google Shape;10881;p7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2" name="Google Shape;10882;p7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3" name="Google Shape;10883;p7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4" name="Google Shape;10884;p7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5" name="Google Shape;10885;p7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6" name="Google Shape;10886;p7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7" name="Google Shape;10887;p7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8" name="Google Shape;10888;p7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89" name="Google Shape;10889;p7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0" name="Google Shape;10890;p7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1" name="Google Shape;10891;p7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2" name="Google Shape;10892;p7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3" name="Google Shape;10893;p7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4" name="Google Shape;10894;p7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5" name="Google Shape;10895;p7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6" name="Google Shape;10896;p7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7" name="Google Shape;10897;p7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8" name="Google Shape;10898;p7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99" name="Google Shape;10899;p7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0" name="Google Shape;10900;p7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1" name="Google Shape;10901;p7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2" name="Google Shape;10902;p7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3" name="Google Shape;10903;p7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4" name="Google Shape;10904;p7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5" name="Google Shape;10905;p7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6" name="Google Shape;10906;p7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7" name="Google Shape;10907;p7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8" name="Google Shape;10908;p7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09" name="Google Shape;10909;p7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0" name="Google Shape;10910;p7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1" name="Google Shape;10911;p7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2" name="Google Shape;10912;p7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3" name="Google Shape;10913;p7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4" name="Google Shape;10914;p7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5" name="Google Shape;10915;p7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6" name="Google Shape;10916;p7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7" name="Google Shape;10917;p7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8" name="Google Shape;10918;p7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19" name="Google Shape;10919;p7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0" name="Google Shape;10920;p7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1" name="Google Shape;10921;p7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2" name="Google Shape;10922;p7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3" name="Google Shape;10923;p7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4" name="Google Shape;10924;p7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5" name="Google Shape;10925;p7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6" name="Google Shape;10926;p7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7" name="Google Shape;10927;p7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8" name="Google Shape;10928;p7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29" name="Google Shape;10929;p7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0" name="Google Shape;10930;p7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1" name="Google Shape;10931;p7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2" name="Google Shape;10932;p7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3" name="Google Shape;10933;p7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4" name="Google Shape;10934;p7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5" name="Google Shape;10935;p7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6" name="Google Shape;10936;p7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7" name="Google Shape;10937;p7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8" name="Google Shape;10938;p7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39" name="Google Shape;10939;p7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0" name="Google Shape;10940;p7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1" name="Google Shape;10941;p7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2" name="Google Shape;10942;p7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3" name="Google Shape;10943;p7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4" name="Google Shape;10944;p7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5" name="Google Shape;10945;p7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6" name="Google Shape;10946;p7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7" name="Google Shape;10947;p7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8" name="Google Shape;10948;p7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9" name="Google Shape;10949;p7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0" name="Google Shape;10950;p7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1" name="Google Shape;10951;p7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2" name="Google Shape;10952;p7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3" name="Google Shape;10953;p7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4" name="Google Shape;10954;p7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5" name="Google Shape;10955;p7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6" name="Google Shape;10956;p7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7" name="Google Shape;10957;p7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8" name="Google Shape;10958;p7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9" name="Google Shape;10959;p7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0" name="Google Shape;10960;p7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1" name="Google Shape;10961;p7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2" name="Google Shape;10962;p7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3" name="Google Shape;10963;p7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4" name="Google Shape;10964;p7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5" name="Google Shape;10965;p7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6" name="Google Shape;10966;p7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7" name="Google Shape;10967;p7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8" name="Google Shape;10968;p7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9" name="Google Shape;10969;p7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0" name="Google Shape;10970;p7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1" name="Google Shape;10971;p7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2" name="Google Shape;10972;p7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3" name="Google Shape;10973;p7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4" name="Google Shape;10974;p7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5" name="Google Shape;10975;p7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6" name="Google Shape;10976;p7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7" name="Google Shape;10977;p7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8" name="Google Shape;10978;p7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9" name="Google Shape;10979;p7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0" name="Google Shape;10980;p7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1" name="Google Shape;10981;p7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2" name="Google Shape;10982;p7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3" name="Google Shape;10983;p7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4" name="Google Shape;10984;p7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5" name="Google Shape;10985;p7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6" name="Google Shape;10986;p7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7" name="Google Shape;10987;p7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8" name="Google Shape;10988;p7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89" name="Google Shape;10989;p7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0" name="Google Shape;10990;p7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1" name="Google Shape;10991;p7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2" name="Google Shape;10992;p7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3" name="Google Shape;10993;p7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4" name="Google Shape;10994;p7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5" name="Google Shape;10995;p7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6" name="Google Shape;10996;p7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7" name="Google Shape;10997;p7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8" name="Google Shape;10998;p7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99" name="Google Shape;10999;p7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0" name="Google Shape;11000;p7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1" name="Google Shape;11001;p7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2" name="Google Shape;11002;p7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3" name="Google Shape;11003;p7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4" name="Google Shape;11004;p7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5" name="Google Shape;11005;p7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6" name="Google Shape;11006;p7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7" name="Google Shape;11007;p7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8" name="Google Shape;11008;p7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9" name="Google Shape;11009;p7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0" name="Google Shape;11010;p7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1" name="Google Shape;11011;p7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2" name="Google Shape;11012;p7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3" name="Google Shape;11013;p7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4" name="Google Shape;11014;p7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5" name="Google Shape;11015;p7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6" name="Google Shape;11016;p7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7" name="Google Shape;11017;p7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8" name="Google Shape;11018;p7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9" name="Google Shape;11019;p7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0" name="Google Shape;11020;p7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1" name="Google Shape;11021;p7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2" name="Google Shape;11022;p7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3" name="Google Shape;11023;p7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4" name="Google Shape;11024;p7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5" name="Google Shape;11025;p7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6" name="Google Shape;11026;p7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7" name="Google Shape;11027;p7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8" name="Google Shape;11028;p7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29" name="Google Shape;11029;p7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0" name="Google Shape;11030;p7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1" name="Google Shape;11031;p7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2" name="Google Shape;11032;p7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3" name="Google Shape;11033;p7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4" name="Google Shape;11034;p7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5" name="Google Shape;11035;p7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6" name="Google Shape;11036;p7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7" name="Google Shape;11037;p7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8" name="Google Shape;11038;p7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39" name="Google Shape;11039;p7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0" name="Google Shape;11040;p7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1" name="Google Shape;11041;p7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2" name="Google Shape;11042;p7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3" name="Google Shape;11043;p7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4" name="Google Shape;11044;p7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5" name="Google Shape;11045;p7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6" name="Google Shape;11046;p7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7" name="Google Shape;11047;p7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8" name="Google Shape;11048;p7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9" name="Google Shape;11049;p7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0" name="Google Shape;11050;p7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1" name="Google Shape;11051;p7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2" name="Google Shape;11052;p7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3" name="Google Shape;11053;p7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4" name="Google Shape;11054;p7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5" name="Google Shape;11055;p7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6" name="Google Shape;11056;p7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7" name="Google Shape;11057;p7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8" name="Google Shape;11058;p7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9" name="Google Shape;11059;p7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0" name="Google Shape;11060;p7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1" name="Google Shape;11061;p7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2" name="Google Shape;11062;p7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3" name="Google Shape;11063;p7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4" name="Google Shape;11064;p7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5" name="Google Shape;11065;p7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6" name="Google Shape;11066;p7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7" name="Google Shape;11067;p7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8" name="Google Shape;11068;p7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9" name="Google Shape;11069;p7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0" name="Google Shape;11070;p7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1" name="Google Shape;11071;p7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2" name="Google Shape;11072;p7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3" name="Google Shape;11073;p7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4" name="Google Shape;11074;p7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5" name="Google Shape;11075;p7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6" name="Google Shape;11076;p7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7" name="Google Shape;11077;p7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8" name="Google Shape;11078;p7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9" name="Google Shape;11079;p7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0" name="Google Shape;11080;p7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1" name="Google Shape;11081;p7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2" name="Google Shape;11082;p7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3" name="Google Shape;11083;p7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4" name="Google Shape;11084;p7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5" name="Google Shape;11085;p7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6" name="Google Shape;11086;p7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7" name="Google Shape;11087;p7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8" name="Google Shape;11088;p7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89" name="Google Shape;11089;p7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0" name="Google Shape;11090;p7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1" name="Google Shape;11091;p7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2" name="Google Shape;11092;p7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3" name="Google Shape;11093;p7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4" name="Google Shape;11094;p7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5" name="Google Shape;11095;p7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6" name="Google Shape;11096;p7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7" name="Google Shape;11097;p7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8" name="Google Shape;11098;p7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99" name="Google Shape;11099;p7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0" name="Google Shape;11100;p7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1" name="Google Shape;11101;p7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2" name="Google Shape;11102;p7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3" name="Google Shape;11103;p7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4" name="Google Shape;11104;p7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5" name="Google Shape;11105;p7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6" name="Google Shape;11106;p7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7" name="Google Shape;11107;p7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8" name="Google Shape;11108;p7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09" name="Google Shape;11109;p7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0" name="Google Shape;11110;p7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1" name="Google Shape;11111;p7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2" name="Google Shape;11112;p7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3" name="Google Shape;11113;p7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4" name="Google Shape;11114;p7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5" name="Google Shape;11115;p7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6" name="Google Shape;11116;p7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7" name="Google Shape;11117;p7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8" name="Google Shape;11118;p7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19" name="Google Shape;11119;p7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0" name="Google Shape;11120;p7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1" name="Google Shape;11121;p7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2" name="Google Shape;11122;p7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3" name="Google Shape;11123;p7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4" name="Google Shape;11124;p7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5" name="Google Shape;11125;p7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6" name="Google Shape;11126;p7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7" name="Google Shape;11127;p7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8" name="Google Shape;11128;p7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9" name="Google Shape;11129;p7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0" name="Google Shape;11130;p7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1" name="Google Shape;11131;p7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2" name="Google Shape;11132;p7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3" name="Google Shape;11133;p7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4" name="Google Shape;11134;p7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5" name="Google Shape;11135;p7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6" name="Google Shape;11136;p7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7" name="Google Shape;11137;p7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8" name="Google Shape;11138;p7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9" name="Google Shape;11139;p7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0" name="Google Shape;11140;p7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1" name="Google Shape;11141;p7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2" name="Google Shape;11142;p7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3" name="Google Shape;11143;p7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4" name="Google Shape;11144;p7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5" name="Google Shape;11145;p7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6" name="Google Shape;11146;p7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7" name="Google Shape;11147;p7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8" name="Google Shape;11148;p7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9" name="Google Shape;11149;p7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0" name="Google Shape;11150;p7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1" name="Google Shape;11151;p7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2" name="Google Shape;11152;p7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3" name="Google Shape;11153;p7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4" name="Google Shape;11154;p7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5" name="Google Shape;11155;p7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6" name="Google Shape;11156;p7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7" name="Google Shape;11157;p7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8" name="Google Shape;11158;p7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59" name="Google Shape;11159;p7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0" name="Google Shape;11160;p7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1" name="Google Shape;11161;p7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2" name="Google Shape;11162;p7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3" name="Google Shape;11163;p7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4" name="Google Shape;11164;p7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5" name="Google Shape;11165;p7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6" name="Google Shape;11166;p7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7" name="Google Shape;11167;p7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8" name="Google Shape;11168;p7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69" name="Google Shape;11169;p7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0" name="Google Shape;11170;p7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1" name="Google Shape;11171;p7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2" name="Google Shape;11172;p7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3" name="Google Shape;11173;p7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4" name="Google Shape;11174;p7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5" name="Google Shape;11175;p7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6" name="Google Shape;11176;p7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7" name="Google Shape;11177;p7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8" name="Google Shape;11178;p7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9" name="Google Shape;11179;p7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0" name="Google Shape;11180;p7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1" name="Google Shape;11181;p7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2" name="Google Shape;11182;p7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3" name="Google Shape;11183;p7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4" name="Google Shape;11184;p7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5" name="Google Shape;11185;p7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6" name="Google Shape;11186;p7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7" name="Google Shape;11187;p7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8" name="Google Shape;11188;p7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9" name="Google Shape;11189;p7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0" name="Google Shape;11190;p7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1" name="Google Shape;11191;p7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2" name="Google Shape;11192;p7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3" name="Google Shape;11193;p7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4" name="Google Shape;11194;p7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5" name="Google Shape;11195;p7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6" name="Google Shape;11196;p7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7" name="Google Shape;11197;p7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8" name="Google Shape;11198;p7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9" name="Google Shape;11199;p7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0" name="Google Shape;11200;p7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1" name="Google Shape;11201;p7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2" name="Google Shape;11202;p7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3" name="Google Shape;11203;p7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4" name="Google Shape;11204;p7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5" name="Google Shape;11205;p7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6" name="Google Shape;11206;p7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7" name="Google Shape;11207;p7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8" name="Google Shape;11208;p7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09" name="Google Shape;11209;p7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0" name="Google Shape;11210;p7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1" name="Google Shape;11211;p7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2" name="Google Shape;11212;p7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3" name="Google Shape;11213;p7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4" name="Google Shape;11214;p7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5" name="Google Shape;11215;p7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6" name="Google Shape;11216;p7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7" name="Google Shape;11217;p7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8" name="Google Shape;11218;p7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19" name="Google Shape;11219;p7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0" name="Google Shape;11220;p7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1" name="Google Shape;11221;p7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2" name="Google Shape;11222;p7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3" name="Google Shape;11223;p7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4" name="Google Shape;11224;p7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5" name="Google Shape;11225;p7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6" name="Google Shape;11226;p7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7" name="Google Shape;11227;p7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8" name="Google Shape;11228;p7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9" name="Google Shape;11229;p7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0" name="Google Shape;11230;p7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1" name="Google Shape;11231;p7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2" name="Google Shape;11232;p7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3" name="Google Shape;11233;p7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4" name="Google Shape;11234;p7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5" name="Google Shape;11235;p7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6" name="Google Shape;11236;p7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7" name="Google Shape;11237;p7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8" name="Google Shape;11238;p7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9" name="Google Shape;11239;p7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0" name="Google Shape;11240;p7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1" name="Google Shape;11241;p7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2" name="Google Shape;11242;p7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3" name="Google Shape;11243;p7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4" name="Google Shape;11244;p7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5" name="Google Shape;11245;p7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6" name="Google Shape;11246;p7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7" name="Google Shape;11247;p7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8" name="Google Shape;11248;p7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9" name="Google Shape;11249;p7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0" name="Google Shape;11250;p7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1" name="Google Shape;11251;p7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2" name="Google Shape;11252;p7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3" name="Google Shape;11253;p7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4" name="Google Shape;11254;p7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5" name="Google Shape;11255;p7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6" name="Google Shape;11256;p7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7" name="Google Shape;11257;p7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8" name="Google Shape;11258;p7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59" name="Google Shape;11259;p7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0" name="Google Shape;11260;p7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1" name="Google Shape;11261;p7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2" name="Google Shape;11262;p7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3" name="Google Shape;11263;p7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4" name="Google Shape;11264;p7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5" name="Google Shape;11265;p7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6" name="Google Shape;11266;p7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7" name="Google Shape;11267;p7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8" name="Google Shape;11268;p7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69" name="Google Shape;11269;p7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0" name="Google Shape;11270;p7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1" name="Google Shape;11271;p7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2" name="Google Shape;11272;p7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3" name="Google Shape;11273;p7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4" name="Google Shape;11274;p7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5" name="Google Shape;11275;p7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6" name="Google Shape;11276;p7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7" name="Google Shape;11277;p7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8" name="Google Shape;11278;p7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9" name="Google Shape;11279;p7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0" name="Google Shape;11280;p7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1" name="Google Shape;11281;p7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2" name="Google Shape;11282;p7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3" name="Google Shape;11283;p7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4" name="Google Shape;11284;p7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5" name="Google Shape;11285;p7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6" name="Google Shape;11286;p7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7" name="Google Shape;11287;p7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8" name="Google Shape;11288;p7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9" name="Google Shape;11289;p7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0" name="Google Shape;11290;p7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1" name="Google Shape;11291;p7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2" name="Google Shape;11292;p7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3" name="Google Shape;11293;p7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4" name="Google Shape;11294;p7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5" name="Google Shape;11295;p7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6" name="Google Shape;11296;p7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7" name="Google Shape;11297;p7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8" name="Google Shape;11298;p7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9" name="Google Shape;11299;p7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0" name="Google Shape;11300;p7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1" name="Google Shape;11301;p7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2" name="Google Shape;11302;p7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3" name="Google Shape;11303;p7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4" name="Google Shape;11304;p7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5" name="Google Shape;11305;p7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6" name="Google Shape;11306;p7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7" name="Google Shape;11307;p7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8" name="Google Shape;11308;p7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09" name="Google Shape;11309;p7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0" name="Google Shape;11310;p7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1" name="Google Shape;11311;p7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2" name="Google Shape;11312;p7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3" name="Google Shape;11313;p7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4" name="Google Shape;11314;p7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5" name="Google Shape;11315;p7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6" name="Google Shape;11316;p7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7" name="Google Shape;11317;p7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8" name="Google Shape;11318;p7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19" name="Google Shape;11319;p7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0" name="Google Shape;11320;p7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1" name="Google Shape;11321;p7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2" name="Google Shape;11322;p7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3" name="Google Shape;11323;p7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4" name="Google Shape;11324;p7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5" name="Google Shape;11325;p7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6" name="Google Shape;11326;p7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7" name="Google Shape;11327;p7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8" name="Google Shape;11328;p7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9" name="Google Shape;11329;p7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0" name="Google Shape;11330;p7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1" name="Google Shape;11331;p7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2" name="Google Shape;11332;p7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3" name="Google Shape;11333;p7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4" name="Google Shape;11334;p7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5" name="Google Shape;11335;p7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6" name="Google Shape;11336;p7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7" name="Google Shape;11337;p7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8" name="Google Shape;11338;p7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39" name="Google Shape;11339;p7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0" name="Google Shape;11340;p7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1" name="Google Shape;11341;p7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2" name="Google Shape;11342;p7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3" name="Google Shape;11343;p7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4" name="Google Shape;11344;p7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5" name="Google Shape;11345;p7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6" name="Google Shape;11346;p7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7" name="Google Shape;11347;p7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8" name="Google Shape;11348;p7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49" name="Google Shape;11349;p7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0" name="Google Shape;11350;p7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1" name="Google Shape;11351;p7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2" name="Google Shape;11352;p7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3" name="Google Shape;11353;p7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4" name="Google Shape;11354;p7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5" name="Google Shape;11355;p7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6" name="Google Shape;11356;p7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7" name="Google Shape;11357;p7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8" name="Google Shape;11358;p7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9" name="Google Shape;11359;p7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0" name="Google Shape;11360;p7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1" name="Google Shape;11361;p7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2" name="Google Shape;11362;p7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3" name="Google Shape;11363;p7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4" name="Google Shape;11364;p7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5" name="Google Shape;11365;p7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6" name="Google Shape;11366;p7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7" name="Google Shape;11367;p7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8" name="Google Shape;11368;p7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9" name="Google Shape;11369;p7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0" name="Google Shape;11370;p7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1" name="Google Shape;11371;p7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2" name="Google Shape;11372;p7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3" name="Google Shape;11373;p7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4" name="Google Shape;11374;p7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5" name="Google Shape;11375;p7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6" name="Google Shape;11376;p7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7" name="Google Shape;11377;p7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8" name="Google Shape;11378;p7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9" name="Google Shape;11379;p7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0" name="Google Shape;11380;p7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1" name="Google Shape;11381;p7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2" name="Google Shape;11382;p7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3" name="Google Shape;11383;p7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4" name="Google Shape;11384;p7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5" name="Google Shape;11385;p7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6" name="Google Shape;11386;p7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7" name="Google Shape;11387;p7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8" name="Google Shape;11388;p7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89" name="Google Shape;11389;p7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0" name="Google Shape;11390;p7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1" name="Google Shape;11391;p7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2" name="Google Shape;11392;p7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3" name="Google Shape;11393;p7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4" name="Google Shape;11394;p7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5" name="Google Shape;11395;p7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6" name="Google Shape;11396;p7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7" name="Google Shape;11397;p7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8" name="Google Shape;11398;p7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99" name="Google Shape;11399;p7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0" name="Google Shape;11400;p7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1" name="Google Shape;11401;p7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2" name="Google Shape;11402;p7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3" name="Google Shape;11403;p7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4" name="Google Shape;11404;p7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5" name="Google Shape;11405;p7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6" name="Google Shape;11406;p7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7" name="Google Shape;11407;p7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8" name="Google Shape;11408;p7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09" name="Google Shape;11409;p7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0" name="Google Shape;11410;p7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1" name="Google Shape;11411;p7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2" name="Google Shape;11412;p7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3" name="Google Shape;11413;p7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4" name="Google Shape;11414;p7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5" name="Google Shape;11415;p7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6" name="Google Shape;11416;p7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7" name="Google Shape;11417;p7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8" name="Google Shape;11418;p7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19" name="Google Shape;11419;p7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0" name="Google Shape;11420;p7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1" name="Google Shape;11421;p7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2" name="Google Shape;11422;p7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3" name="Google Shape;11423;p7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4" name="Google Shape;11424;p7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5" name="Google Shape;11425;p7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6" name="Google Shape;11426;p7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7" name="Google Shape;11427;p7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8" name="Google Shape;11428;p7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29" name="Google Shape;11429;p7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0" name="Google Shape;11430;p7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1" name="Google Shape;11431;p7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2" name="Google Shape;11432;p7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3" name="Google Shape;11433;p7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4" name="Google Shape;11434;p7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5" name="Google Shape;11435;p7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6" name="Google Shape;11436;p7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7" name="Google Shape;11437;p7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8" name="Google Shape;11438;p7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39" name="Google Shape;11439;p7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0" name="Google Shape;11440;p7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1" name="Google Shape;11441;p7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2" name="Google Shape;11442;p7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3" name="Google Shape;11443;p7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4" name="Google Shape;11444;p7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5" name="Google Shape;11445;p7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6" name="Google Shape;11446;p7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7" name="Google Shape;11447;p7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8" name="Google Shape;11448;p7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49" name="Google Shape;11449;p7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0" name="Google Shape;11450;p7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1" name="Google Shape;11451;p7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2" name="Google Shape;11452;p7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3" name="Google Shape;11453;p7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4" name="Google Shape;11454;p7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5" name="Google Shape;11455;p7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6" name="Google Shape;11456;p7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7" name="Google Shape;11457;p7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8" name="Google Shape;11458;p7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59" name="Google Shape;11459;p7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0" name="Google Shape;11460;p7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1" name="Google Shape;11461;p7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2" name="Google Shape;11462;p7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3" name="Google Shape;11463;p7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4" name="Google Shape;11464;p7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5" name="Google Shape;11465;p7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6" name="Google Shape;11466;p7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7" name="Google Shape;11467;p7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8" name="Google Shape;11468;p7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69" name="Google Shape;11469;p7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0" name="Google Shape;11470;p7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1" name="Google Shape;11471;p7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2" name="Google Shape;11472;p7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3" name="Google Shape;11473;p7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4" name="Google Shape;11474;p7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5" name="Google Shape;11475;p7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6" name="Google Shape;11476;p7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7" name="Google Shape;11477;p7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8" name="Google Shape;11478;p7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79" name="Google Shape;11479;p7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0" name="Google Shape;11480;p7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1" name="Google Shape;11481;p7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2" name="Google Shape;11482;p7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3" name="Google Shape;11483;p7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4" name="Google Shape;11484;p7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5" name="Google Shape;11485;p7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6" name="Google Shape;11486;p7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7" name="Google Shape;11487;p7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8" name="Google Shape;11488;p7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89" name="Google Shape;11489;p7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0" name="Google Shape;11490;p7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1" name="Google Shape;11491;p7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2" name="Google Shape;11492;p7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3" name="Google Shape;11493;p7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4" name="Google Shape;11494;p7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5" name="Google Shape;11495;p7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6" name="Google Shape;11496;p7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7" name="Google Shape;11497;p7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8" name="Google Shape;11498;p7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499" name="Google Shape;11499;p7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0" name="Google Shape;11500;p7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1" name="Google Shape;11501;p7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2" name="Google Shape;11502;p7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3" name="Google Shape;11503;p7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4" name="Google Shape;11504;p7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5" name="Google Shape;11505;p7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6" name="Google Shape;11506;p7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7" name="Google Shape;11507;p7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8" name="Google Shape;11508;p7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09" name="Google Shape;11509;p7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0" name="Google Shape;11510;p7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1" name="Google Shape;11511;p7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2" name="Google Shape;11512;p7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3" name="Google Shape;11513;p7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4" name="Google Shape;11514;p7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5" name="Google Shape;11515;p7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6" name="Google Shape;11516;p7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7" name="Google Shape;11517;p7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8" name="Google Shape;11518;p7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19" name="Google Shape;11519;p7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0" name="Google Shape;11520;p7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1" name="Google Shape;11521;p7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2" name="Google Shape;11522;p7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3" name="Google Shape;11523;p7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4" name="Google Shape;11524;p7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5" name="Google Shape;11525;p7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6" name="Google Shape;11526;p7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7" name="Google Shape;11527;p7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8" name="Google Shape;11528;p7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29" name="Google Shape;11529;p7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0" name="Google Shape;11530;p7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1" name="Google Shape;11531;p7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2" name="Google Shape;11532;p7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3" name="Google Shape;11533;p7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4" name="Google Shape;11534;p7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5" name="Google Shape;11535;p7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6" name="Google Shape;11536;p7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7" name="Google Shape;11537;p7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8" name="Google Shape;11538;p7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39" name="Google Shape;11539;p7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0" name="Google Shape;11540;p7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1" name="Google Shape;11541;p7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2" name="Google Shape;11542;p7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3" name="Google Shape;11543;p7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4" name="Google Shape;11544;p7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5" name="Google Shape;11545;p7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6" name="Google Shape;11546;p7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7" name="Google Shape;11547;p7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8" name="Google Shape;11548;p7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49" name="Google Shape;11549;p7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0" name="Google Shape;11550;p7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1" name="Google Shape;11551;p7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2" name="Google Shape;11552;p7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3" name="Google Shape;11553;p7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4" name="Google Shape;11554;p7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5" name="Google Shape;11555;p7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6" name="Google Shape;11556;p7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7" name="Google Shape;11557;p7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8" name="Google Shape;11558;p7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59" name="Google Shape;11559;p7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0" name="Google Shape;11560;p7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1" name="Google Shape;11561;p7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2" name="Google Shape;11562;p7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3" name="Google Shape;11563;p7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4" name="Google Shape;11564;p7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5" name="Google Shape;11565;p7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6" name="Google Shape;11566;p7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7" name="Google Shape;11567;p7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8" name="Google Shape;11568;p7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69" name="Google Shape;11569;p7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0" name="Google Shape;11570;p7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1" name="Google Shape;11571;p7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2" name="Google Shape;11572;p7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3" name="Google Shape;11573;p7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4" name="Google Shape;11574;p7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5" name="Google Shape;11575;p7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6" name="Google Shape;11576;p7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7" name="Google Shape;11577;p7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8" name="Google Shape;11578;p7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79" name="Google Shape;11579;p7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0" name="Google Shape;11580;p7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1" name="Google Shape;11581;p7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2" name="Google Shape;11582;p7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3" name="Google Shape;11583;p7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4" name="Google Shape;11584;p7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5" name="Google Shape;11585;p7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6" name="Google Shape;11586;p7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7" name="Google Shape;11587;p7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8" name="Google Shape;11588;p7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89" name="Google Shape;11589;p7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0" name="Google Shape;11590;p7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1" name="Google Shape;11591;p7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2" name="Google Shape;11592;p7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3" name="Google Shape;11593;p7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4" name="Google Shape;11594;p7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5" name="Google Shape;11595;p7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6" name="Google Shape;11596;p7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7" name="Google Shape;11597;p7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8" name="Google Shape;11598;p7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599" name="Google Shape;11599;p7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0" name="Google Shape;11600;p7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1" name="Google Shape;11601;p7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2" name="Google Shape;11602;p7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3" name="Google Shape;11603;p7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4" name="Google Shape;11604;p7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5" name="Google Shape;11605;p7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6" name="Google Shape;11606;p7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7" name="Google Shape;11607;p7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8" name="Google Shape;11608;p7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9" name="Google Shape;11609;p7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0" name="Google Shape;11610;p7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1" name="Google Shape;11611;p7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2" name="Google Shape;11612;p7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3" name="Google Shape;11613;p7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4" name="Google Shape;11614;p7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5" name="Google Shape;11615;p7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6" name="Google Shape;11616;p7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7" name="Google Shape;11617;p7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8" name="Google Shape;11618;p7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9" name="Google Shape;11619;p7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0" name="Google Shape;11620;p7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1" name="Google Shape;11621;p7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2" name="Google Shape;11622;p7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3" name="Google Shape;11623;p7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4" name="Google Shape;11624;p7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5" name="Google Shape;11625;p7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6" name="Google Shape;11626;p7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7" name="Google Shape;11627;p7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8" name="Google Shape;11628;p7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9" name="Google Shape;11629;p7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0" name="Google Shape;11630;p7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1" name="Google Shape;11631;p7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2" name="Google Shape;11632;p7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3" name="Google Shape;11633;p7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4" name="Google Shape;11634;p7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5" name="Google Shape;11635;p7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6" name="Google Shape;11636;p7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7" name="Google Shape;11637;p7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8" name="Google Shape;11638;p7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9" name="Google Shape;11639;p7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0" name="Google Shape;11640;p7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1" name="Google Shape;11641;p7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2" name="Google Shape;11642;p7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3" name="Google Shape;11643;p7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4" name="Google Shape;11644;p7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5" name="Google Shape;11645;p7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6" name="Google Shape;11646;p7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7" name="Google Shape;11647;p7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8" name="Google Shape;11648;p7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49" name="Google Shape;11649;p7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0" name="Google Shape;11650;p7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1" name="Google Shape;11651;p7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2" name="Google Shape;11652;p7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3" name="Google Shape;11653;p7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4" name="Google Shape;11654;p7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5" name="Google Shape;11655;p7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6" name="Google Shape;11656;p7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7" name="Google Shape;11657;p7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8" name="Google Shape;11658;p7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59" name="Google Shape;11659;p7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0" name="Google Shape;11660;p7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1" name="Google Shape;11661;p7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2" name="Google Shape;11662;p7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3" name="Google Shape;11663;p7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4" name="Google Shape;11664;p7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5" name="Google Shape;11665;p7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6" name="Google Shape;11666;p7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7" name="Google Shape;11667;p7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8" name="Google Shape;11668;p7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69" name="Google Shape;11669;p7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0" name="Google Shape;11670;p7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1" name="Google Shape;11671;p7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2" name="Google Shape;11672;p7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3" name="Google Shape;11673;p7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4" name="Google Shape;11674;p7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5" name="Google Shape;11675;p7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6" name="Google Shape;11676;p7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7" name="Google Shape;11677;p7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8" name="Google Shape;11678;p7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79" name="Google Shape;11679;p7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0" name="Google Shape;11680;p7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1" name="Google Shape;11681;p7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2" name="Google Shape;11682;p7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3" name="Google Shape;11683;p7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4" name="Google Shape;11684;p7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5" name="Google Shape;11685;p7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6" name="Google Shape;11686;p7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7" name="Google Shape;11687;p7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8" name="Google Shape;11688;p7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89" name="Google Shape;11689;p7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0" name="Google Shape;11690;p7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1" name="Google Shape;11691;p7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2" name="Google Shape;11692;p7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3" name="Google Shape;11693;p7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4" name="Google Shape;11694;p7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5" name="Google Shape;11695;p7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6" name="Google Shape;11696;p7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7" name="Google Shape;11697;p7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8" name="Google Shape;11698;p7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99" name="Google Shape;11699;p7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0" name="Google Shape;11700;p7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1" name="Google Shape;11701;p7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2" name="Google Shape;11702;p7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3" name="Google Shape;11703;p7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4" name="Google Shape;11704;p7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5" name="Google Shape;11705;p7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6" name="Google Shape;11706;p7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7" name="Google Shape;11707;p7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8" name="Google Shape;11708;p7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09" name="Google Shape;11709;p7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0" name="Google Shape;11710;p7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1" name="Google Shape;11711;p7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2" name="Google Shape;11712;p7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3" name="Google Shape;11713;p7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4" name="Google Shape;11714;p7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5" name="Google Shape;11715;p7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6" name="Google Shape;11716;p7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7" name="Google Shape;11717;p7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8" name="Google Shape;11718;p7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9" name="Google Shape;11719;p7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0" name="Google Shape;11720;p7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1" name="Google Shape;11721;p7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2" name="Google Shape;11722;p7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3" name="Google Shape;11723;p7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4" name="Google Shape;11724;p7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5" name="Google Shape;11725;p7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6" name="Google Shape;11726;p7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7" name="Google Shape;11727;p7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8" name="Google Shape;11728;p7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9" name="Google Shape;11729;p7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0" name="Google Shape;11730;p7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1" name="Google Shape;11731;p7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2" name="Google Shape;11732;p7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3" name="Google Shape;11733;p7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4" name="Google Shape;11734;p7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5" name="Google Shape;11735;p7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6" name="Google Shape;11736;p7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7" name="Google Shape;11737;p7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8" name="Google Shape;11738;p7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9" name="Google Shape;11739;p7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0" name="Google Shape;11740;p7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1" name="Google Shape;11741;p7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2" name="Google Shape;11742;p7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3" name="Google Shape;11743;p7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4" name="Google Shape;11744;p7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5" name="Google Shape;11745;p7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6" name="Google Shape;11746;p7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7" name="Google Shape;11747;p7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8" name="Google Shape;11748;p7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9" name="Google Shape;11749;p7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0" name="Google Shape;11750;p7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1" name="Google Shape;11751;p7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2" name="Google Shape;11752;p7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3" name="Google Shape;11753;p7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4" name="Google Shape;11754;p7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5" name="Google Shape;11755;p7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6" name="Google Shape;11756;p7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7" name="Google Shape;11757;p7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8" name="Google Shape;11758;p7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9" name="Google Shape;11759;p7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0" name="Google Shape;11760;p7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1" name="Google Shape;11761;p7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2" name="Google Shape;11762;p7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3" name="Google Shape;11763;p7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4" name="Google Shape;11764;p7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5" name="Google Shape;11765;p7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6" name="Google Shape;11766;p7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7" name="Google Shape;11767;p7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8" name="Google Shape;11768;p7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9" name="Google Shape;11769;p7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0" name="Google Shape;11770;p7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1" name="Google Shape;11771;p7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2" name="Google Shape;11772;p7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3" name="Google Shape;11773;p7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4" name="Google Shape;11774;p7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5" name="Google Shape;11775;p7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6" name="Google Shape;11776;p7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7" name="Google Shape;11777;p7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8" name="Google Shape;11778;p7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9" name="Google Shape;11779;p7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0" name="Google Shape;11780;p7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1" name="Google Shape;11781;p7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2" name="Google Shape;11782;p7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3" name="Google Shape;11783;p7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4" name="Google Shape;11784;p7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5" name="Google Shape;11785;p7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6" name="Google Shape;11786;p7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7" name="Google Shape;11787;p7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8" name="Google Shape;11788;p7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9" name="Google Shape;11789;p7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0" name="Google Shape;11790;p7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1" name="Google Shape;11791;p7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2" name="Google Shape;11792;p7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3" name="Google Shape;11793;p7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4" name="Google Shape;11794;p7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5" name="Google Shape;11795;p7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6" name="Google Shape;11796;p7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7" name="Google Shape;11797;p7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8" name="Google Shape;11798;p7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99" name="Google Shape;11799;p7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0" name="Google Shape;11800;p7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1" name="Google Shape;11801;p7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2" name="Google Shape;11802;p7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3" name="Google Shape;11803;p7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4" name="Google Shape;11804;p7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5" name="Google Shape;11805;p7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6" name="Google Shape;11806;p7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7" name="Google Shape;11807;p7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8" name="Google Shape;11808;p7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09" name="Google Shape;11809;p7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0" name="Google Shape;11810;p7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1" name="Google Shape;11811;p7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2" name="Google Shape;11812;p7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3" name="Google Shape;11813;p7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4" name="Google Shape;11814;p7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5" name="Google Shape;11815;p7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6" name="Google Shape;11816;p7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7" name="Google Shape;11817;p7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8" name="Google Shape;11818;p7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19" name="Google Shape;11819;p7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0" name="Google Shape;11820;p7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1" name="Google Shape;11821;p7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2" name="Google Shape;11822;p7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3" name="Google Shape;11823;p7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4" name="Google Shape;11824;p7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5" name="Google Shape;11825;p7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6" name="Google Shape;11826;p7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7" name="Google Shape;11827;p7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8" name="Google Shape;11828;p7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29" name="Google Shape;11829;p7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0" name="Google Shape;11830;p7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1" name="Google Shape;11831;p7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2" name="Google Shape;11832;p7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3" name="Google Shape;11833;p7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4" name="Google Shape;11834;p7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5" name="Google Shape;11835;p7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6" name="Google Shape;11836;p7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7" name="Google Shape;11837;p7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8" name="Google Shape;11838;p7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39" name="Google Shape;11839;p7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0" name="Google Shape;11840;p7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1" name="Google Shape;11841;p7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2" name="Google Shape;11842;p7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3" name="Google Shape;11843;p7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4" name="Google Shape;11844;p7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5" name="Google Shape;11845;p7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6" name="Google Shape;11846;p7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7" name="Google Shape;11847;p7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8" name="Google Shape;11848;p7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49" name="Google Shape;11849;p7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0" name="Google Shape;11850;p7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1" name="Google Shape;11851;p7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2" name="Google Shape;11852;p7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3" name="Google Shape;11853;p7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4" name="Google Shape;11854;p7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5" name="Google Shape;11855;p7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6" name="Google Shape;11856;p7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7" name="Google Shape;11857;p7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8" name="Google Shape;11858;p7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59" name="Google Shape;11859;p7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0" name="Google Shape;11860;p7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1" name="Google Shape;11861;p7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2" name="Google Shape;11862;p7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3" name="Google Shape;11863;p7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4" name="Google Shape;11864;p7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5" name="Google Shape;11865;p7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6" name="Google Shape;11866;p7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7" name="Google Shape;11867;p7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8" name="Google Shape;11868;p7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69" name="Google Shape;11869;p7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0" name="Google Shape;11870;p7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1" name="Google Shape;11871;p7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2" name="Google Shape;11872;p7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3" name="Google Shape;11873;p7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4" name="Google Shape;11874;p7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5" name="Google Shape;11875;p7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6" name="Google Shape;11876;p7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7" name="Google Shape;11877;p7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8" name="Google Shape;11878;p7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79" name="Google Shape;11879;p7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0" name="Google Shape;11880;p7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1" name="Google Shape;11881;p7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2" name="Google Shape;11882;p7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3" name="Google Shape;11883;p7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4" name="Google Shape;11884;p7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5" name="Google Shape;11885;p7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6" name="Google Shape;11886;p7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7" name="Google Shape;11887;p7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8" name="Google Shape;11888;p7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9" name="Google Shape;11889;p7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0" name="Google Shape;11890;p7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1" name="Google Shape;11891;p7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2" name="Google Shape;11892;p7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3" name="Google Shape;11893;p7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4" name="Google Shape;11894;p7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5" name="Google Shape;11895;p7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6" name="Google Shape;11896;p7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7" name="Google Shape;11897;p7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8" name="Google Shape;11898;p7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9" name="Google Shape;11899;p7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0" name="Google Shape;11900;p7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1" name="Google Shape;11901;p7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2" name="Google Shape;11902;p7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3" name="Google Shape;11903;p7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4" name="Google Shape;11904;p7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5" name="Google Shape;11905;p7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6" name="Google Shape;11906;p7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7" name="Google Shape;11907;p7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8" name="Google Shape;11908;p7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9" name="Google Shape;11909;p7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0" name="Google Shape;11910;p7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1" name="Google Shape;11911;p7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2" name="Google Shape;11912;p7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3" name="Google Shape;11913;p7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4" name="Google Shape;11914;p7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5" name="Google Shape;11915;p7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6" name="Google Shape;11916;p7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7" name="Google Shape;11917;p7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8" name="Google Shape;11918;p7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9" name="Google Shape;11919;p7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0" name="Google Shape;11920;p7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1" name="Google Shape;11921;p7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2" name="Google Shape;11922;p7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3" name="Google Shape;11923;p7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4" name="Google Shape;11924;p7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5" name="Google Shape;11925;p7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6" name="Google Shape;11926;p7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7" name="Google Shape;11927;p7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8" name="Google Shape;11928;p7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9" name="Google Shape;11929;p7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0" name="Google Shape;11930;p7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1" name="Google Shape;11931;p7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2" name="Google Shape;11932;p7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3" name="Google Shape;11933;p7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4" name="Google Shape;11934;p7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5" name="Google Shape;11935;p7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6" name="Google Shape;11936;p7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7" name="Google Shape;11937;p7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8" name="Google Shape;11938;p7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9" name="Google Shape;11939;p7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0" name="Google Shape;11940;p7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1" name="Google Shape;11941;p7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2" name="Google Shape;11942;p7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3" name="Google Shape;11943;p7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4" name="Google Shape;11944;p7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5" name="Google Shape;11945;p7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6" name="Google Shape;11946;p7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7" name="Google Shape;11947;p7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8" name="Google Shape;11948;p7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9" name="Google Shape;11949;p7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0" name="Google Shape;11950;p7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1" name="Google Shape;11951;p7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2" name="Google Shape;11952;p7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3" name="Google Shape;11953;p7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4" name="Google Shape;11954;p7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5" name="Google Shape;11955;p7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6" name="Google Shape;11956;p7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7" name="Google Shape;11957;p7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8" name="Google Shape;11958;p7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9" name="Google Shape;11959;p7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0" name="Google Shape;11960;p7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1" name="Google Shape;11961;p7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2" name="Google Shape;11962;p7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3" name="Google Shape;11963;p7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4" name="Google Shape;11964;p7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5" name="Google Shape;11965;p7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6" name="Google Shape;11966;p7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7" name="Google Shape;11967;p7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8" name="Google Shape;11968;p7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9" name="Google Shape;11969;p7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0" name="Google Shape;11970;p7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1" name="Google Shape;11971;p7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2" name="Google Shape;11972;p7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3" name="Google Shape;11973;p7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4" name="Google Shape;11974;p7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5" name="Google Shape;11975;p7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6" name="Google Shape;11976;p7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7" name="Google Shape;11977;p7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8" name="Google Shape;11978;p7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9" name="Google Shape;11979;p7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0" name="Google Shape;11980;p7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1" name="Google Shape;11981;p7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2" name="Google Shape;11982;p7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3" name="Google Shape;11983;p7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4" name="Google Shape;11984;p7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5" name="Google Shape;11985;p7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6" name="Google Shape;11986;p7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7" name="Google Shape;11987;p7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8" name="Google Shape;11988;p7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9" name="Google Shape;11989;p7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0" name="Google Shape;11990;p7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1" name="Google Shape;11991;p7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2" name="Google Shape;11992;p7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3" name="Google Shape;11993;p7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4" name="Google Shape;11994;p7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5" name="Google Shape;11995;p7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6" name="Google Shape;11996;p7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7" name="Google Shape;11997;p7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8" name="Google Shape;11998;p7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99" name="Google Shape;11999;p7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0" name="Google Shape;12000;p7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1" name="Google Shape;12001;p7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2" name="Google Shape;12002;p7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3" name="Google Shape;12003;p7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4" name="Google Shape;12004;p7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5" name="Google Shape;12005;p7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6" name="Google Shape;12006;p7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7" name="Google Shape;12007;p7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8" name="Google Shape;12008;p7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09" name="Google Shape;12009;p7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0" name="Google Shape;12010;p7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1" name="Google Shape;12011;p7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12" name="Google Shape;12012;p7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12013" name="Google Shape;12013;p7"/>
          <p:cNvPicPr preferRelativeResize="0"/>
          <p:nvPr/>
        </p:nvPicPr>
        <p:blipFill rotWithShape="1">
          <a:blip r:embed="rId3">
            <a:alphaModFix/>
          </a:blip>
          <a:srcRect b="9587" l="0" r="4915" t="7979"/>
          <a:stretch/>
        </p:blipFill>
        <p:spPr>
          <a:xfrm rot="-777544">
            <a:off x="-659550" y="4619601"/>
            <a:ext cx="3006624" cy="2609850"/>
          </a:xfrm>
          <a:prstGeom prst="rect">
            <a:avLst/>
          </a:prstGeom>
          <a:noFill/>
          <a:ln>
            <a:noFill/>
          </a:ln>
        </p:spPr>
      </p:pic>
      <p:sp>
        <p:nvSpPr>
          <p:cNvPr id="12014" name="Google Shape;12014;p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  <p:sp>
        <p:nvSpPr>
          <p:cNvPr id="12015" name="Google Shape;12015;p7"/>
          <p:cNvSpPr txBox="1"/>
          <p:nvPr>
            <p:ph idx="1" type="body"/>
          </p:nvPr>
        </p:nvSpPr>
        <p:spPr>
          <a:xfrm rot="-300114">
            <a:off x="2668525" y="1788852"/>
            <a:ext cx="4259722" cy="2112247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1400"/>
              <a:buChar char="●"/>
              <a:defRPr sz="1400"/>
            </a:lvl1pPr>
            <a:lvl2pPr indent="-31750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pic>
        <p:nvPicPr>
          <p:cNvPr id="12016" name="Google Shape;12016;p7"/>
          <p:cNvPicPr preferRelativeResize="0"/>
          <p:nvPr/>
        </p:nvPicPr>
        <p:blipFill rotWithShape="1">
          <a:blip r:embed="rId4">
            <a:alphaModFix/>
          </a:blip>
          <a:srcRect b="6988" l="7367" r="4183" t="3067"/>
          <a:stretch/>
        </p:blipFill>
        <p:spPr>
          <a:xfrm rot="-9138318">
            <a:off x="7386425" y="-1687590"/>
            <a:ext cx="2439574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17" name="Google Shape;12017;p7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flipH="1">
            <a:off x="8103472" y="461750"/>
            <a:ext cx="1802525" cy="1773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018" name="Google Shape;12018;p7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8193476" y="3920947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12019" name="Google Shape;12019;p7"/>
          <p:cNvSpPr/>
          <p:nvPr/>
        </p:nvSpPr>
        <p:spPr>
          <a:xfrm flipH="1" rot="-9604988">
            <a:off x="53205" y="572758"/>
            <a:ext cx="1022333" cy="1551689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2020" name="Google Shape;12020;p7"/>
          <p:cNvSpPr/>
          <p:nvPr/>
        </p:nvSpPr>
        <p:spPr>
          <a:xfrm rot="3230851">
            <a:off x="635165" y="4095749"/>
            <a:ext cx="675808" cy="1832162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12021" name="Shape 12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022" name="Google Shape;12022;p8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12023" name="Google Shape;12023;p8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24" name="Google Shape;12024;p8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12025" name="Google Shape;12025;p8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6" name="Google Shape;12026;p8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7" name="Google Shape;12027;p8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8" name="Google Shape;12028;p8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29" name="Google Shape;12029;p8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0" name="Google Shape;12030;p8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1" name="Google Shape;12031;p8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2" name="Google Shape;12032;p8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3" name="Google Shape;12033;p8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4" name="Google Shape;12034;p8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5" name="Google Shape;12035;p8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6" name="Google Shape;12036;p8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7" name="Google Shape;12037;p8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8" name="Google Shape;12038;p8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39" name="Google Shape;12039;p8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0" name="Google Shape;12040;p8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1" name="Google Shape;12041;p8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2" name="Google Shape;12042;p8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3" name="Google Shape;12043;p8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4" name="Google Shape;12044;p8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5" name="Google Shape;12045;p8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6" name="Google Shape;12046;p8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7" name="Google Shape;12047;p8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8" name="Google Shape;12048;p8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9" name="Google Shape;12049;p8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0" name="Google Shape;12050;p8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1" name="Google Shape;12051;p8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2" name="Google Shape;12052;p8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3" name="Google Shape;12053;p8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4" name="Google Shape;12054;p8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5" name="Google Shape;12055;p8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6" name="Google Shape;12056;p8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7" name="Google Shape;12057;p8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8" name="Google Shape;12058;p8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9" name="Google Shape;12059;p8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0" name="Google Shape;12060;p8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1" name="Google Shape;12061;p8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2" name="Google Shape;12062;p8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3" name="Google Shape;12063;p8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4" name="Google Shape;12064;p8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5" name="Google Shape;12065;p8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6" name="Google Shape;12066;p8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7" name="Google Shape;12067;p8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8" name="Google Shape;12068;p8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9" name="Google Shape;12069;p8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0" name="Google Shape;12070;p8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1" name="Google Shape;12071;p8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2" name="Google Shape;12072;p8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3" name="Google Shape;12073;p8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4" name="Google Shape;12074;p8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5" name="Google Shape;12075;p8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6" name="Google Shape;12076;p8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7" name="Google Shape;12077;p8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8" name="Google Shape;12078;p8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9" name="Google Shape;12079;p8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0" name="Google Shape;12080;p8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1" name="Google Shape;12081;p8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2" name="Google Shape;12082;p8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3" name="Google Shape;12083;p8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4" name="Google Shape;12084;p8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5" name="Google Shape;12085;p8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6" name="Google Shape;12086;p8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7" name="Google Shape;12087;p8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8" name="Google Shape;12088;p8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9" name="Google Shape;12089;p8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0" name="Google Shape;12090;p8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1" name="Google Shape;12091;p8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2" name="Google Shape;12092;p8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3" name="Google Shape;12093;p8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4" name="Google Shape;12094;p8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5" name="Google Shape;12095;p8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6" name="Google Shape;12096;p8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7" name="Google Shape;12097;p8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8" name="Google Shape;12098;p8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9" name="Google Shape;12099;p8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0" name="Google Shape;12100;p8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1" name="Google Shape;12101;p8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2" name="Google Shape;12102;p8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3" name="Google Shape;12103;p8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4" name="Google Shape;12104;p8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5" name="Google Shape;12105;p8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6" name="Google Shape;12106;p8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7" name="Google Shape;12107;p8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8" name="Google Shape;12108;p8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9" name="Google Shape;12109;p8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0" name="Google Shape;12110;p8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1" name="Google Shape;12111;p8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2" name="Google Shape;12112;p8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3" name="Google Shape;12113;p8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4" name="Google Shape;12114;p8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5" name="Google Shape;12115;p8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6" name="Google Shape;12116;p8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7" name="Google Shape;12117;p8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8" name="Google Shape;12118;p8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9" name="Google Shape;12119;p8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0" name="Google Shape;12120;p8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1" name="Google Shape;12121;p8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2" name="Google Shape;12122;p8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3" name="Google Shape;12123;p8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4" name="Google Shape;12124;p8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5" name="Google Shape;12125;p8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6" name="Google Shape;12126;p8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7" name="Google Shape;12127;p8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8" name="Google Shape;12128;p8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9" name="Google Shape;12129;p8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0" name="Google Shape;12130;p8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1" name="Google Shape;12131;p8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2" name="Google Shape;12132;p8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3" name="Google Shape;12133;p8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4" name="Google Shape;12134;p8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5" name="Google Shape;12135;p8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6" name="Google Shape;12136;p8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7" name="Google Shape;12137;p8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8" name="Google Shape;12138;p8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9" name="Google Shape;12139;p8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0" name="Google Shape;12140;p8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1" name="Google Shape;12141;p8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2" name="Google Shape;12142;p8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3" name="Google Shape;12143;p8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4" name="Google Shape;12144;p8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5" name="Google Shape;12145;p8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6" name="Google Shape;12146;p8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7" name="Google Shape;12147;p8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8" name="Google Shape;12148;p8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9" name="Google Shape;12149;p8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0" name="Google Shape;12150;p8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1" name="Google Shape;12151;p8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2" name="Google Shape;12152;p8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3" name="Google Shape;12153;p8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4" name="Google Shape;12154;p8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5" name="Google Shape;12155;p8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6" name="Google Shape;12156;p8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7" name="Google Shape;12157;p8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8" name="Google Shape;12158;p8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9" name="Google Shape;12159;p8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0" name="Google Shape;12160;p8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1" name="Google Shape;12161;p8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2" name="Google Shape;12162;p8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3" name="Google Shape;12163;p8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4" name="Google Shape;12164;p8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5" name="Google Shape;12165;p8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6" name="Google Shape;12166;p8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7" name="Google Shape;12167;p8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8" name="Google Shape;12168;p8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9" name="Google Shape;12169;p8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0" name="Google Shape;12170;p8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1" name="Google Shape;12171;p8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2" name="Google Shape;12172;p8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3" name="Google Shape;12173;p8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4" name="Google Shape;12174;p8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5" name="Google Shape;12175;p8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6" name="Google Shape;12176;p8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7" name="Google Shape;12177;p8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8" name="Google Shape;12178;p8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9" name="Google Shape;12179;p8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0" name="Google Shape;12180;p8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1" name="Google Shape;12181;p8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2" name="Google Shape;12182;p8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3" name="Google Shape;12183;p8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4" name="Google Shape;12184;p8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5" name="Google Shape;12185;p8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6" name="Google Shape;12186;p8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7" name="Google Shape;12187;p8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8" name="Google Shape;12188;p8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9" name="Google Shape;12189;p8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0" name="Google Shape;12190;p8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1" name="Google Shape;12191;p8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2" name="Google Shape;12192;p8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3" name="Google Shape;12193;p8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4" name="Google Shape;12194;p8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5" name="Google Shape;12195;p8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6" name="Google Shape;12196;p8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7" name="Google Shape;12197;p8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8" name="Google Shape;12198;p8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9" name="Google Shape;12199;p8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0" name="Google Shape;12200;p8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1" name="Google Shape;12201;p8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2" name="Google Shape;12202;p8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3" name="Google Shape;12203;p8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4" name="Google Shape;12204;p8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5" name="Google Shape;12205;p8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6" name="Google Shape;12206;p8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7" name="Google Shape;12207;p8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8" name="Google Shape;12208;p8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9" name="Google Shape;12209;p8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0" name="Google Shape;12210;p8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1" name="Google Shape;12211;p8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2" name="Google Shape;12212;p8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3" name="Google Shape;12213;p8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4" name="Google Shape;12214;p8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5" name="Google Shape;12215;p8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6" name="Google Shape;12216;p8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7" name="Google Shape;12217;p8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8" name="Google Shape;12218;p8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9" name="Google Shape;12219;p8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0" name="Google Shape;12220;p8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1" name="Google Shape;12221;p8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2" name="Google Shape;12222;p8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3" name="Google Shape;12223;p8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4" name="Google Shape;12224;p8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5" name="Google Shape;12225;p8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6" name="Google Shape;12226;p8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7" name="Google Shape;12227;p8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8" name="Google Shape;12228;p8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9" name="Google Shape;12229;p8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0" name="Google Shape;12230;p8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1" name="Google Shape;12231;p8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2" name="Google Shape;12232;p8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3" name="Google Shape;12233;p8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4" name="Google Shape;12234;p8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5" name="Google Shape;12235;p8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6" name="Google Shape;12236;p8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7" name="Google Shape;12237;p8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8" name="Google Shape;12238;p8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9" name="Google Shape;12239;p8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0" name="Google Shape;12240;p8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1" name="Google Shape;12241;p8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2" name="Google Shape;12242;p8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3" name="Google Shape;12243;p8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4" name="Google Shape;12244;p8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5" name="Google Shape;12245;p8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6" name="Google Shape;12246;p8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7" name="Google Shape;12247;p8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8" name="Google Shape;12248;p8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9" name="Google Shape;12249;p8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0" name="Google Shape;12250;p8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1" name="Google Shape;12251;p8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2" name="Google Shape;12252;p8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3" name="Google Shape;12253;p8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4" name="Google Shape;12254;p8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5" name="Google Shape;12255;p8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6" name="Google Shape;12256;p8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7" name="Google Shape;12257;p8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8" name="Google Shape;12258;p8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9" name="Google Shape;12259;p8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0" name="Google Shape;12260;p8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1" name="Google Shape;12261;p8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2" name="Google Shape;12262;p8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3" name="Google Shape;12263;p8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4" name="Google Shape;12264;p8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5" name="Google Shape;12265;p8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6" name="Google Shape;12266;p8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7" name="Google Shape;12267;p8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8" name="Google Shape;12268;p8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9" name="Google Shape;12269;p8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0" name="Google Shape;12270;p8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1" name="Google Shape;12271;p8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2" name="Google Shape;12272;p8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3" name="Google Shape;12273;p8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4" name="Google Shape;12274;p8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5" name="Google Shape;12275;p8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6" name="Google Shape;12276;p8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7" name="Google Shape;12277;p8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8" name="Google Shape;12278;p8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9" name="Google Shape;12279;p8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0" name="Google Shape;12280;p8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1" name="Google Shape;12281;p8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2" name="Google Shape;12282;p8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3" name="Google Shape;12283;p8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4" name="Google Shape;12284;p8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5" name="Google Shape;12285;p8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6" name="Google Shape;12286;p8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7" name="Google Shape;12287;p8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8" name="Google Shape;12288;p8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9" name="Google Shape;12289;p8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0" name="Google Shape;12290;p8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1" name="Google Shape;12291;p8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2" name="Google Shape;12292;p8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3" name="Google Shape;12293;p8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4" name="Google Shape;12294;p8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5" name="Google Shape;12295;p8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6" name="Google Shape;12296;p8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7" name="Google Shape;12297;p8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8" name="Google Shape;12298;p8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9" name="Google Shape;12299;p8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0" name="Google Shape;12300;p8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1" name="Google Shape;12301;p8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2" name="Google Shape;12302;p8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3" name="Google Shape;12303;p8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4" name="Google Shape;12304;p8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5" name="Google Shape;12305;p8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6" name="Google Shape;12306;p8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7" name="Google Shape;12307;p8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8" name="Google Shape;12308;p8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9" name="Google Shape;12309;p8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0" name="Google Shape;12310;p8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1" name="Google Shape;12311;p8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2" name="Google Shape;12312;p8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3" name="Google Shape;12313;p8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4" name="Google Shape;12314;p8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5" name="Google Shape;12315;p8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6" name="Google Shape;12316;p8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7" name="Google Shape;12317;p8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8" name="Google Shape;12318;p8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9" name="Google Shape;12319;p8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0" name="Google Shape;12320;p8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1" name="Google Shape;12321;p8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2" name="Google Shape;12322;p8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3" name="Google Shape;12323;p8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4" name="Google Shape;12324;p8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5" name="Google Shape;12325;p8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6" name="Google Shape;12326;p8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7" name="Google Shape;12327;p8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8" name="Google Shape;12328;p8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9" name="Google Shape;12329;p8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0" name="Google Shape;12330;p8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1" name="Google Shape;12331;p8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2" name="Google Shape;12332;p8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3" name="Google Shape;12333;p8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4" name="Google Shape;12334;p8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5" name="Google Shape;12335;p8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6" name="Google Shape;12336;p8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7" name="Google Shape;12337;p8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8" name="Google Shape;12338;p8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9" name="Google Shape;12339;p8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0" name="Google Shape;12340;p8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1" name="Google Shape;12341;p8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2" name="Google Shape;12342;p8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3" name="Google Shape;12343;p8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4" name="Google Shape;12344;p8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5" name="Google Shape;12345;p8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6" name="Google Shape;12346;p8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7" name="Google Shape;12347;p8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8" name="Google Shape;12348;p8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9" name="Google Shape;12349;p8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0" name="Google Shape;12350;p8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1" name="Google Shape;12351;p8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2" name="Google Shape;12352;p8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3" name="Google Shape;12353;p8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4" name="Google Shape;12354;p8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5" name="Google Shape;12355;p8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6" name="Google Shape;12356;p8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7" name="Google Shape;12357;p8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8" name="Google Shape;12358;p8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9" name="Google Shape;12359;p8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0" name="Google Shape;12360;p8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1" name="Google Shape;12361;p8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2" name="Google Shape;12362;p8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3" name="Google Shape;12363;p8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4" name="Google Shape;12364;p8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5" name="Google Shape;12365;p8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6" name="Google Shape;12366;p8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7" name="Google Shape;12367;p8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8" name="Google Shape;12368;p8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9" name="Google Shape;12369;p8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0" name="Google Shape;12370;p8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1" name="Google Shape;12371;p8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2" name="Google Shape;12372;p8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3" name="Google Shape;12373;p8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4" name="Google Shape;12374;p8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5" name="Google Shape;12375;p8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6" name="Google Shape;12376;p8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7" name="Google Shape;12377;p8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8" name="Google Shape;12378;p8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9" name="Google Shape;12379;p8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0" name="Google Shape;12380;p8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1" name="Google Shape;12381;p8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2" name="Google Shape;12382;p8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3" name="Google Shape;12383;p8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4" name="Google Shape;12384;p8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5" name="Google Shape;12385;p8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6" name="Google Shape;12386;p8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7" name="Google Shape;12387;p8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8" name="Google Shape;12388;p8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9" name="Google Shape;12389;p8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0" name="Google Shape;12390;p8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1" name="Google Shape;12391;p8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2" name="Google Shape;12392;p8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3" name="Google Shape;12393;p8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4" name="Google Shape;12394;p8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5" name="Google Shape;12395;p8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6" name="Google Shape;12396;p8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7" name="Google Shape;12397;p8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8" name="Google Shape;12398;p8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9" name="Google Shape;12399;p8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0" name="Google Shape;12400;p8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1" name="Google Shape;12401;p8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2" name="Google Shape;12402;p8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3" name="Google Shape;12403;p8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4" name="Google Shape;12404;p8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5" name="Google Shape;12405;p8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6" name="Google Shape;12406;p8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7" name="Google Shape;12407;p8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8" name="Google Shape;12408;p8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9" name="Google Shape;12409;p8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0" name="Google Shape;12410;p8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1" name="Google Shape;12411;p8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2" name="Google Shape;12412;p8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3" name="Google Shape;12413;p8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4" name="Google Shape;12414;p8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5" name="Google Shape;12415;p8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6" name="Google Shape;12416;p8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7" name="Google Shape;12417;p8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8" name="Google Shape;12418;p8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9" name="Google Shape;12419;p8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0" name="Google Shape;12420;p8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1" name="Google Shape;12421;p8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2" name="Google Shape;12422;p8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3" name="Google Shape;12423;p8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4" name="Google Shape;12424;p8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5" name="Google Shape;12425;p8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6" name="Google Shape;12426;p8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7" name="Google Shape;12427;p8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8" name="Google Shape;12428;p8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9" name="Google Shape;12429;p8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0" name="Google Shape;12430;p8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1" name="Google Shape;12431;p8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2" name="Google Shape;12432;p8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3" name="Google Shape;12433;p8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4" name="Google Shape;12434;p8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5" name="Google Shape;12435;p8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6" name="Google Shape;12436;p8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7" name="Google Shape;12437;p8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8" name="Google Shape;12438;p8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39" name="Google Shape;12439;p8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0" name="Google Shape;12440;p8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1" name="Google Shape;12441;p8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2" name="Google Shape;12442;p8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3" name="Google Shape;12443;p8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4" name="Google Shape;12444;p8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5" name="Google Shape;12445;p8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6" name="Google Shape;12446;p8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7" name="Google Shape;12447;p8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8" name="Google Shape;12448;p8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49" name="Google Shape;12449;p8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0" name="Google Shape;12450;p8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1" name="Google Shape;12451;p8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2" name="Google Shape;12452;p8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3" name="Google Shape;12453;p8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4" name="Google Shape;12454;p8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5" name="Google Shape;12455;p8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6" name="Google Shape;12456;p8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7" name="Google Shape;12457;p8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8" name="Google Shape;12458;p8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59" name="Google Shape;12459;p8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0" name="Google Shape;12460;p8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1" name="Google Shape;12461;p8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2" name="Google Shape;12462;p8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3" name="Google Shape;12463;p8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4" name="Google Shape;12464;p8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5" name="Google Shape;12465;p8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6" name="Google Shape;12466;p8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7" name="Google Shape;12467;p8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8" name="Google Shape;12468;p8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9" name="Google Shape;12469;p8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0" name="Google Shape;12470;p8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1" name="Google Shape;12471;p8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2" name="Google Shape;12472;p8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3" name="Google Shape;12473;p8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4" name="Google Shape;12474;p8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5" name="Google Shape;12475;p8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6" name="Google Shape;12476;p8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7" name="Google Shape;12477;p8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8" name="Google Shape;12478;p8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79" name="Google Shape;12479;p8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0" name="Google Shape;12480;p8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1" name="Google Shape;12481;p8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2" name="Google Shape;12482;p8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3" name="Google Shape;12483;p8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4" name="Google Shape;12484;p8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5" name="Google Shape;12485;p8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6" name="Google Shape;12486;p8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7" name="Google Shape;12487;p8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8" name="Google Shape;12488;p8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89" name="Google Shape;12489;p8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0" name="Google Shape;12490;p8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1" name="Google Shape;12491;p8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2" name="Google Shape;12492;p8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3" name="Google Shape;12493;p8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4" name="Google Shape;12494;p8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5" name="Google Shape;12495;p8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6" name="Google Shape;12496;p8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7" name="Google Shape;12497;p8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8" name="Google Shape;12498;p8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99" name="Google Shape;12499;p8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0" name="Google Shape;12500;p8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1" name="Google Shape;12501;p8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2" name="Google Shape;12502;p8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3" name="Google Shape;12503;p8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4" name="Google Shape;12504;p8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5" name="Google Shape;12505;p8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6" name="Google Shape;12506;p8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7" name="Google Shape;12507;p8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8" name="Google Shape;12508;p8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09" name="Google Shape;12509;p8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0" name="Google Shape;12510;p8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1" name="Google Shape;12511;p8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2" name="Google Shape;12512;p8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3" name="Google Shape;12513;p8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4" name="Google Shape;12514;p8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5" name="Google Shape;12515;p8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6" name="Google Shape;12516;p8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7" name="Google Shape;12517;p8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8" name="Google Shape;12518;p8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19" name="Google Shape;12519;p8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0" name="Google Shape;12520;p8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1" name="Google Shape;12521;p8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2" name="Google Shape;12522;p8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3" name="Google Shape;12523;p8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4" name="Google Shape;12524;p8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5" name="Google Shape;12525;p8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6" name="Google Shape;12526;p8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7" name="Google Shape;12527;p8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8" name="Google Shape;12528;p8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9" name="Google Shape;12529;p8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0" name="Google Shape;12530;p8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1" name="Google Shape;12531;p8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2" name="Google Shape;12532;p8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3" name="Google Shape;12533;p8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4" name="Google Shape;12534;p8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5" name="Google Shape;12535;p8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6" name="Google Shape;12536;p8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7" name="Google Shape;12537;p8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8" name="Google Shape;12538;p8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9" name="Google Shape;12539;p8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0" name="Google Shape;12540;p8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1" name="Google Shape;12541;p8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2" name="Google Shape;12542;p8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3" name="Google Shape;12543;p8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4" name="Google Shape;12544;p8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5" name="Google Shape;12545;p8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6" name="Google Shape;12546;p8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7" name="Google Shape;12547;p8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8" name="Google Shape;12548;p8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9" name="Google Shape;12549;p8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0" name="Google Shape;12550;p8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1" name="Google Shape;12551;p8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2" name="Google Shape;12552;p8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3" name="Google Shape;12553;p8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4" name="Google Shape;12554;p8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5" name="Google Shape;12555;p8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6" name="Google Shape;12556;p8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7" name="Google Shape;12557;p8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8" name="Google Shape;12558;p8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9" name="Google Shape;12559;p8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0" name="Google Shape;12560;p8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1" name="Google Shape;12561;p8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2" name="Google Shape;12562;p8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3" name="Google Shape;12563;p8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4" name="Google Shape;12564;p8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5" name="Google Shape;12565;p8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6" name="Google Shape;12566;p8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7" name="Google Shape;12567;p8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8" name="Google Shape;12568;p8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9" name="Google Shape;12569;p8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0" name="Google Shape;12570;p8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1" name="Google Shape;12571;p8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2" name="Google Shape;12572;p8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3" name="Google Shape;12573;p8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4" name="Google Shape;12574;p8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5" name="Google Shape;12575;p8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6" name="Google Shape;12576;p8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7" name="Google Shape;12577;p8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8" name="Google Shape;12578;p8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9" name="Google Shape;12579;p8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0" name="Google Shape;12580;p8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1" name="Google Shape;12581;p8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2" name="Google Shape;12582;p8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3" name="Google Shape;12583;p8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4" name="Google Shape;12584;p8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5" name="Google Shape;12585;p8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6" name="Google Shape;12586;p8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7" name="Google Shape;12587;p8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8" name="Google Shape;12588;p8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9" name="Google Shape;12589;p8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0" name="Google Shape;12590;p8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1" name="Google Shape;12591;p8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2" name="Google Shape;12592;p8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3" name="Google Shape;12593;p8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4" name="Google Shape;12594;p8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5" name="Google Shape;12595;p8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6" name="Google Shape;12596;p8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7" name="Google Shape;12597;p8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8" name="Google Shape;12598;p8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9" name="Google Shape;12599;p8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0" name="Google Shape;12600;p8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1" name="Google Shape;12601;p8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2" name="Google Shape;12602;p8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3" name="Google Shape;12603;p8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4" name="Google Shape;12604;p8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5" name="Google Shape;12605;p8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6" name="Google Shape;12606;p8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7" name="Google Shape;12607;p8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8" name="Google Shape;12608;p8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9" name="Google Shape;12609;p8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0" name="Google Shape;12610;p8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1" name="Google Shape;12611;p8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2" name="Google Shape;12612;p8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3" name="Google Shape;12613;p8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4" name="Google Shape;12614;p8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5" name="Google Shape;12615;p8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6" name="Google Shape;12616;p8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7" name="Google Shape;12617;p8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8" name="Google Shape;12618;p8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9" name="Google Shape;12619;p8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0" name="Google Shape;12620;p8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1" name="Google Shape;12621;p8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2" name="Google Shape;12622;p8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3" name="Google Shape;12623;p8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4" name="Google Shape;12624;p8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5" name="Google Shape;12625;p8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6" name="Google Shape;12626;p8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7" name="Google Shape;12627;p8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8" name="Google Shape;12628;p8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9" name="Google Shape;12629;p8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0" name="Google Shape;12630;p8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1" name="Google Shape;12631;p8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2" name="Google Shape;12632;p8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3" name="Google Shape;12633;p8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4" name="Google Shape;12634;p8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5" name="Google Shape;12635;p8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6" name="Google Shape;12636;p8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7" name="Google Shape;12637;p8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8" name="Google Shape;12638;p8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9" name="Google Shape;12639;p8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0" name="Google Shape;12640;p8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1" name="Google Shape;12641;p8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2" name="Google Shape;12642;p8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3" name="Google Shape;12643;p8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4" name="Google Shape;12644;p8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5" name="Google Shape;12645;p8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6" name="Google Shape;12646;p8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7" name="Google Shape;12647;p8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8" name="Google Shape;12648;p8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9" name="Google Shape;12649;p8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0" name="Google Shape;12650;p8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1" name="Google Shape;12651;p8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2" name="Google Shape;12652;p8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3" name="Google Shape;12653;p8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4" name="Google Shape;12654;p8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5" name="Google Shape;12655;p8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6" name="Google Shape;12656;p8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7" name="Google Shape;12657;p8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8" name="Google Shape;12658;p8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9" name="Google Shape;12659;p8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0" name="Google Shape;12660;p8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1" name="Google Shape;12661;p8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2" name="Google Shape;12662;p8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3" name="Google Shape;12663;p8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4" name="Google Shape;12664;p8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5" name="Google Shape;12665;p8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6" name="Google Shape;12666;p8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7" name="Google Shape;12667;p8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8" name="Google Shape;12668;p8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9" name="Google Shape;12669;p8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0" name="Google Shape;12670;p8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1" name="Google Shape;12671;p8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2" name="Google Shape;12672;p8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3" name="Google Shape;12673;p8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4" name="Google Shape;12674;p8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5" name="Google Shape;12675;p8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6" name="Google Shape;12676;p8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7" name="Google Shape;12677;p8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8" name="Google Shape;12678;p8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9" name="Google Shape;12679;p8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0" name="Google Shape;12680;p8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1" name="Google Shape;12681;p8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2" name="Google Shape;12682;p8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3" name="Google Shape;12683;p8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4" name="Google Shape;12684;p8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5" name="Google Shape;12685;p8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6" name="Google Shape;12686;p8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7" name="Google Shape;12687;p8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8" name="Google Shape;12688;p8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9" name="Google Shape;12689;p8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0" name="Google Shape;12690;p8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1" name="Google Shape;12691;p8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2" name="Google Shape;12692;p8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3" name="Google Shape;12693;p8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4" name="Google Shape;12694;p8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5" name="Google Shape;12695;p8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6" name="Google Shape;12696;p8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7" name="Google Shape;12697;p8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8" name="Google Shape;12698;p8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9" name="Google Shape;12699;p8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0" name="Google Shape;12700;p8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1" name="Google Shape;12701;p8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2" name="Google Shape;12702;p8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3" name="Google Shape;12703;p8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4" name="Google Shape;12704;p8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5" name="Google Shape;12705;p8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6" name="Google Shape;12706;p8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7" name="Google Shape;12707;p8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8" name="Google Shape;12708;p8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9" name="Google Shape;12709;p8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0" name="Google Shape;12710;p8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1" name="Google Shape;12711;p8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2" name="Google Shape;12712;p8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3" name="Google Shape;12713;p8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4" name="Google Shape;12714;p8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5" name="Google Shape;12715;p8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6" name="Google Shape;12716;p8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7" name="Google Shape;12717;p8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8" name="Google Shape;12718;p8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9" name="Google Shape;12719;p8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0" name="Google Shape;12720;p8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1" name="Google Shape;12721;p8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2" name="Google Shape;12722;p8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3" name="Google Shape;12723;p8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4" name="Google Shape;12724;p8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5" name="Google Shape;12725;p8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6" name="Google Shape;12726;p8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7" name="Google Shape;12727;p8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8" name="Google Shape;12728;p8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9" name="Google Shape;12729;p8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0" name="Google Shape;12730;p8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1" name="Google Shape;12731;p8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2" name="Google Shape;12732;p8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3" name="Google Shape;12733;p8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4" name="Google Shape;12734;p8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5" name="Google Shape;12735;p8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6" name="Google Shape;12736;p8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7" name="Google Shape;12737;p8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8" name="Google Shape;12738;p8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9" name="Google Shape;12739;p8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0" name="Google Shape;12740;p8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1" name="Google Shape;12741;p8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2" name="Google Shape;12742;p8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3" name="Google Shape;12743;p8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4" name="Google Shape;12744;p8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5" name="Google Shape;12745;p8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6" name="Google Shape;12746;p8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7" name="Google Shape;12747;p8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8" name="Google Shape;12748;p8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9" name="Google Shape;12749;p8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0" name="Google Shape;12750;p8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1" name="Google Shape;12751;p8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2" name="Google Shape;12752;p8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3" name="Google Shape;12753;p8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4" name="Google Shape;12754;p8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5" name="Google Shape;12755;p8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6" name="Google Shape;12756;p8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7" name="Google Shape;12757;p8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8" name="Google Shape;12758;p8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9" name="Google Shape;12759;p8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0" name="Google Shape;12760;p8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1" name="Google Shape;12761;p8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2" name="Google Shape;12762;p8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3" name="Google Shape;12763;p8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4" name="Google Shape;12764;p8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5" name="Google Shape;12765;p8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6" name="Google Shape;12766;p8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7" name="Google Shape;12767;p8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8" name="Google Shape;12768;p8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9" name="Google Shape;12769;p8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0" name="Google Shape;12770;p8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1" name="Google Shape;12771;p8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2" name="Google Shape;12772;p8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3" name="Google Shape;12773;p8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4" name="Google Shape;12774;p8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5" name="Google Shape;12775;p8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6" name="Google Shape;12776;p8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7" name="Google Shape;12777;p8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8" name="Google Shape;12778;p8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9" name="Google Shape;12779;p8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0" name="Google Shape;12780;p8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1" name="Google Shape;12781;p8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2" name="Google Shape;12782;p8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3" name="Google Shape;12783;p8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4" name="Google Shape;12784;p8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5" name="Google Shape;12785;p8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6" name="Google Shape;12786;p8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7" name="Google Shape;12787;p8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8" name="Google Shape;12788;p8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9" name="Google Shape;12789;p8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0" name="Google Shape;12790;p8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1" name="Google Shape;12791;p8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2" name="Google Shape;12792;p8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3" name="Google Shape;12793;p8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4" name="Google Shape;12794;p8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5" name="Google Shape;12795;p8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6" name="Google Shape;12796;p8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7" name="Google Shape;12797;p8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8" name="Google Shape;12798;p8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9" name="Google Shape;12799;p8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0" name="Google Shape;12800;p8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1" name="Google Shape;12801;p8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2" name="Google Shape;12802;p8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3" name="Google Shape;12803;p8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4" name="Google Shape;12804;p8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5" name="Google Shape;12805;p8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6" name="Google Shape;12806;p8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7" name="Google Shape;12807;p8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8" name="Google Shape;12808;p8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9" name="Google Shape;12809;p8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0" name="Google Shape;12810;p8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1" name="Google Shape;12811;p8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2" name="Google Shape;12812;p8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3" name="Google Shape;12813;p8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4" name="Google Shape;12814;p8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5" name="Google Shape;12815;p8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6" name="Google Shape;12816;p8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7" name="Google Shape;12817;p8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8" name="Google Shape;12818;p8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9" name="Google Shape;12819;p8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0" name="Google Shape;12820;p8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1" name="Google Shape;12821;p8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2" name="Google Shape;12822;p8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3" name="Google Shape;12823;p8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4" name="Google Shape;12824;p8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5" name="Google Shape;12825;p8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6" name="Google Shape;12826;p8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7" name="Google Shape;12827;p8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8" name="Google Shape;12828;p8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9" name="Google Shape;12829;p8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0" name="Google Shape;12830;p8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1" name="Google Shape;12831;p8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2" name="Google Shape;12832;p8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3" name="Google Shape;12833;p8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4" name="Google Shape;12834;p8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5" name="Google Shape;12835;p8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6" name="Google Shape;12836;p8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7" name="Google Shape;12837;p8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8" name="Google Shape;12838;p8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9" name="Google Shape;12839;p8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0" name="Google Shape;12840;p8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1" name="Google Shape;12841;p8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2" name="Google Shape;12842;p8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3" name="Google Shape;12843;p8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4" name="Google Shape;12844;p8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5" name="Google Shape;12845;p8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6" name="Google Shape;12846;p8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7" name="Google Shape;12847;p8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8" name="Google Shape;12848;p8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9" name="Google Shape;12849;p8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0" name="Google Shape;12850;p8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1" name="Google Shape;12851;p8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2" name="Google Shape;12852;p8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3" name="Google Shape;12853;p8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4" name="Google Shape;12854;p8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5" name="Google Shape;12855;p8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6" name="Google Shape;12856;p8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7" name="Google Shape;12857;p8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8" name="Google Shape;12858;p8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9" name="Google Shape;12859;p8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0" name="Google Shape;12860;p8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1" name="Google Shape;12861;p8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2" name="Google Shape;12862;p8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3" name="Google Shape;12863;p8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4" name="Google Shape;12864;p8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5" name="Google Shape;12865;p8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6" name="Google Shape;12866;p8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7" name="Google Shape;12867;p8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8" name="Google Shape;12868;p8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9" name="Google Shape;12869;p8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0" name="Google Shape;12870;p8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1" name="Google Shape;12871;p8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2" name="Google Shape;12872;p8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3" name="Google Shape;12873;p8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4" name="Google Shape;12874;p8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5" name="Google Shape;12875;p8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6" name="Google Shape;12876;p8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7" name="Google Shape;12877;p8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8" name="Google Shape;12878;p8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9" name="Google Shape;12879;p8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0" name="Google Shape;12880;p8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1" name="Google Shape;12881;p8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2" name="Google Shape;12882;p8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3" name="Google Shape;12883;p8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4" name="Google Shape;12884;p8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5" name="Google Shape;12885;p8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6" name="Google Shape;12886;p8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7" name="Google Shape;12887;p8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8" name="Google Shape;12888;p8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9" name="Google Shape;12889;p8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0" name="Google Shape;12890;p8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1" name="Google Shape;12891;p8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2" name="Google Shape;12892;p8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3" name="Google Shape;12893;p8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4" name="Google Shape;12894;p8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5" name="Google Shape;12895;p8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6" name="Google Shape;12896;p8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7" name="Google Shape;12897;p8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8" name="Google Shape;12898;p8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9" name="Google Shape;12899;p8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0" name="Google Shape;12900;p8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1" name="Google Shape;12901;p8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2" name="Google Shape;12902;p8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3" name="Google Shape;12903;p8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4" name="Google Shape;12904;p8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5" name="Google Shape;12905;p8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6" name="Google Shape;12906;p8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7" name="Google Shape;12907;p8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8" name="Google Shape;12908;p8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9" name="Google Shape;12909;p8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0" name="Google Shape;12910;p8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1" name="Google Shape;12911;p8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2" name="Google Shape;12912;p8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3" name="Google Shape;12913;p8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4" name="Google Shape;12914;p8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5" name="Google Shape;12915;p8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6" name="Google Shape;12916;p8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7" name="Google Shape;12917;p8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8" name="Google Shape;12918;p8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9" name="Google Shape;12919;p8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0" name="Google Shape;12920;p8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1" name="Google Shape;12921;p8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2" name="Google Shape;12922;p8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3" name="Google Shape;12923;p8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4" name="Google Shape;12924;p8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5" name="Google Shape;12925;p8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6" name="Google Shape;12926;p8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7" name="Google Shape;12927;p8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8" name="Google Shape;12928;p8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9" name="Google Shape;12929;p8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0" name="Google Shape;12930;p8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1" name="Google Shape;12931;p8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2" name="Google Shape;12932;p8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3" name="Google Shape;12933;p8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4" name="Google Shape;12934;p8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5" name="Google Shape;12935;p8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6" name="Google Shape;12936;p8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7" name="Google Shape;12937;p8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8" name="Google Shape;12938;p8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9" name="Google Shape;12939;p8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0" name="Google Shape;12940;p8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1" name="Google Shape;12941;p8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2" name="Google Shape;12942;p8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3" name="Google Shape;12943;p8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4" name="Google Shape;12944;p8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5" name="Google Shape;12945;p8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6" name="Google Shape;12946;p8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7" name="Google Shape;12947;p8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8" name="Google Shape;12948;p8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9" name="Google Shape;12949;p8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0" name="Google Shape;12950;p8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1" name="Google Shape;12951;p8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2" name="Google Shape;12952;p8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3" name="Google Shape;12953;p8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4" name="Google Shape;12954;p8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5" name="Google Shape;12955;p8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6" name="Google Shape;12956;p8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7" name="Google Shape;12957;p8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8" name="Google Shape;12958;p8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9" name="Google Shape;12959;p8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0" name="Google Shape;12960;p8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1" name="Google Shape;12961;p8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2" name="Google Shape;12962;p8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3" name="Google Shape;12963;p8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4" name="Google Shape;12964;p8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5" name="Google Shape;12965;p8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6" name="Google Shape;12966;p8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7" name="Google Shape;12967;p8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8" name="Google Shape;12968;p8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9" name="Google Shape;12969;p8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0" name="Google Shape;12970;p8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1" name="Google Shape;12971;p8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2" name="Google Shape;12972;p8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3" name="Google Shape;12973;p8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4" name="Google Shape;12974;p8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5" name="Google Shape;12975;p8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6" name="Google Shape;12976;p8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7" name="Google Shape;12977;p8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8" name="Google Shape;12978;p8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9" name="Google Shape;12979;p8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0" name="Google Shape;12980;p8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1" name="Google Shape;12981;p8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2" name="Google Shape;12982;p8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3" name="Google Shape;12983;p8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4" name="Google Shape;12984;p8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5" name="Google Shape;12985;p8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6" name="Google Shape;12986;p8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7" name="Google Shape;12987;p8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8" name="Google Shape;12988;p8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9" name="Google Shape;12989;p8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0" name="Google Shape;12990;p8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1" name="Google Shape;12991;p8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2" name="Google Shape;12992;p8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3" name="Google Shape;12993;p8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4" name="Google Shape;12994;p8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5" name="Google Shape;12995;p8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6" name="Google Shape;12996;p8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7" name="Google Shape;12997;p8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8" name="Google Shape;12998;p8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9" name="Google Shape;12999;p8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0" name="Google Shape;13000;p8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1" name="Google Shape;13001;p8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2" name="Google Shape;13002;p8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3" name="Google Shape;13003;p8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4" name="Google Shape;13004;p8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5" name="Google Shape;13005;p8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6" name="Google Shape;13006;p8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7" name="Google Shape;13007;p8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8" name="Google Shape;13008;p8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9" name="Google Shape;13009;p8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0" name="Google Shape;13010;p8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1" name="Google Shape;13011;p8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2" name="Google Shape;13012;p8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3" name="Google Shape;13013;p8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4" name="Google Shape;13014;p8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5" name="Google Shape;13015;p8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6" name="Google Shape;13016;p8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7" name="Google Shape;13017;p8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8" name="Google Shape;13018;p8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9" name="Google Shape;13019;p8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0" name="Google Shape;13020;p8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1" name="Google Shape;13021;p8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2" name="Google Shape;13022;p8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3" name="Google Shape;13023;p8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4" name="Google Shape;13024;p8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5" name="Google Shape;13025;p8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6" name="Google Shape;13026;p8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7" name="Google Shape;13027;p8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8" name="Google Shape;13028;p8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9" name="Google Shape;13029;p8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0" name="Google Shape;13030;p8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1" name="Google Shape;13031;p8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2" name="Google Shape;13032;p8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3" name="Google Shape;13033;p8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4" name="Google Shape;13034;p8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5" name="Google Shape;13035;p8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6" name="Google Shape;13036;p8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7" name="Google Shape;13037;p8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8" name="Google Shape;13038;p8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9" name="Google Shape;13039;p8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0" name="Google Shape;13040;p8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1" name="Google Shape;13041;p8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2" name="Google Shape;13042;p8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3" name="Google Shape;13043;p8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4" name="Google Shape;13044;p8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5" name="Google Shape;13045;p8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6" name="Google Shape;13046;p8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7" name="Google Shape;13047;p8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8" name="Google Shape;13048;p8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9" name="Google Shape;13049;p8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0" name="Google Shape;13050;p8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1" name="Google Shape;13051;p8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2" name="Google Shape;13052;p8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3" name="Google Shape;13053;p8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4" name="Google Shape;13054;p8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5" name="Google Shape;13055;p8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6" name="Google Shape;13056;p8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7" name="Google Shape;13057;p8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8" name="Google Shape;13058;p8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9" name="Google Shape;13059;p8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0" name="Google Shape;13060;p8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1" name="Google Shape;13061;p8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2" name="Google Shape;13062;p8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3" name="Google Shape;13063;p8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4" name="Google Shape;13064;p8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5" name="Google Shape;13065;p8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6" name="Google Shape;13066;p8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7" name="Google Shape;13067;p8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8" name="Google Shape;13068;p8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69" name="Google Shape;13069;p8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0" name="Google Shape;13070;p8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1" name="Google Shape;13071;p8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2" name="Google Shape;13072;p8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3" name="Google Shape;13073;p8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4" name="Google Shape;13074;p8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5" name="Google Shape;13075;p8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6" name="Google Shape;13076;p8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7" name="Google Shape;13077;p8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8" name="Google Shape;13078;p8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79" name="Google Shape;13079;p8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0" name="Google Shape;13080;p8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1" name="Google Shape;13081;p8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2" name="Google Shape;13082;p8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3" name="Google Shape;13083;p8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4" name="Google Shape;13084;p8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5" name="Google Shape;13085;p8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6" name="Google Shape;13086;p8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7" name="Google Shape;13087;p8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8" name="Google Shape;13088;p8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89" name="Google Shape;13089;p8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0" name="Google Shape;13090;p8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1" name="Google Shape;13091;p8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2" name="Google Shape;13092;p8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3" name="Google Shape;13093;p8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4" name="Google Shape;13094;p8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5" name="Google Shape;13095;p8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6" name="Google Shape;13096;p8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7" name="Google Shape;13097;p8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8" name="Google Shape;13098;p8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99" name="Google Shape;13099;p8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0" name="Google Shape;13100;p8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1" name="Google Shape;13101;p8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2" name="Google Shape;13102;p8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3" name="Google Shape;13103;p8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4" name="Google Shape;13104;p8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5" name="Google Shape;13105;p8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6" name="Google Shape;13106;p8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7" name="Google Shape;13107;p8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8" name="Google Shape;13108;p8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9" name="Google Shape;13109;p8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0" name="Google Shape;13110;p8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1" name="Google Shape;13111;p8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2" name="Google Shape;13112;p8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3" name="Google Shape;13113;p8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4" name="Google Shape;13114;p8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5" name="Google Shape;13115;p8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6" name="Google Shape;13116;p8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7" name="Google Shape;13117;p8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8" name="Google Shape;13118;p8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9" name="Google Shape;13119;p8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0" name="Google Shape;13120;p8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1" name="Google Shape;13121;p8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2" name="Google Shape;13122;p8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3" name="Google Shape;13123;p8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4" name="Google Shape;13124;p8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5" name="Google Shape;13125;p8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6" name="Google Shape;13126;p8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7" name="Google Shape;13127;p8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8" name="Google Shape;13128;p8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9" name="Google Shape;13129;p8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0" name="Google Shape;13130;p8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1" name="Google Shape;13131;p8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2" name="Google Shape;13132;p8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3" name="Google Shape;13133;p8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4" name="Google Shape;13134;p8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5" name="Google Shape;13135;p8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6" name="Google Shape;13136;p8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7" name="Google Shape;13137;p8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8" name="Google Shape;13138;p8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9" name="Google Shape;13139;p8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0" name="Google Shape;13140;p8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1" name="Google Shape;13141;p8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2" name="Google Shape;13142;p8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3" name="Google Shape;13143;p8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4" name="Google Shape;13144;p8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5" name="Google Shape;13145;p8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6" name="Google Shape;13146;p8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7" name="Google Shape;13147;p8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8" name="Google Shape;13148;p8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9" name="Google Shape;13149;p8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0" name="Google Shape;13150;p8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1" name="Google Shape;13151;p8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2" name="Google Shape;13152;p8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3" name="Google Shape;13153;p8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4" name="Google Shape;13154;p8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5" name="Google Shape;13155;p8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6" name="Google Shape;13156;p8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7" name="Google Shape;13157;p8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8" name="Google Shape;13158;p8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9" name="Google Shape;13159;p8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0" name="Google Shape;13160;p8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1" name="Google Shape;13161;p8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2" name="Google Shape;13162;p8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3" name="Google Shape;13163;p8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4" name="Google Shape;13164;p8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5" name="Google Shape;13165;p8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6" name="Google Shape;13166;p8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7" name="Google Shape;13167;p8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8" name="Google Shape;13168;p8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9" name="Google Shape;13169;p8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0" name="Google Shape;13170;p8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1" name="Google Shape;13171;p8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2" name="Google Shape;13172;p8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3" name="Google Shape;13173;p8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4" name="Google Shape;13174;p8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5" name="Google Shape;13175;p8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6" name="Google Shape;13176;p8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7" name="Google Shape;13177;p8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8" name="Google Shape;13178;p8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9" name="Google Shape;13179;p8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0" name="Google Shape;13180;p8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1" name="Google Shape;13181;p8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2" name="Google Shape;13182;p8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3" name="Google Shape;13183;p8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4" name="Google Shape;13184;p8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5" name="Google Shape;13185;p8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6" name="Google Shape;13186;p8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7" name="Google Shape;13187;p8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8" name="Google Shape;13188;p8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9" name="Google Shape;13189;p8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0" name="Google Shape;13190;p8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1" name="Google Shape;13191;p8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2" name="Google Shape;13192;p8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3" name="Google Shape;13193;p8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4" name="Google Shape;13194;p8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5" name="Google Shape;13195;p8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6" name="Google Shape;13196;p8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7" name="Google Shape;13197;p8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8" name="Google Shape;13198;p8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9" name="Google Shape;13199;p8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0" name="Google Shape;13200;p8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1" name="Google Shape;13201;p8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2" name="Google Shape;13202;p8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3" name="Google Shape;13203;p8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4" name="Google Shape;13204;p8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5" name="Google Shape;13205;p8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6" name="Google Shape;13206;p8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7" name="Google Shape;13207;p8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8" name="Google Shape;13208;p8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9" name="Google Shape;13209;p8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0" name="Google Shape;13210;p8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1" name="Google Shape;13211;p8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2" name="Google Shape;13212;p8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3" name="Google Shape;13213;p8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4" name="Google Shape;13214;p8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5" name="Google Shape;13215;p8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6" name="Google Shape;13216;p8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7" name="Google Shape;13217;p8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8" name="Google Shape;13218;p8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9" name="Google Shape;13219;p8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0" name="Google Shape;13220;p8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1" name="Google Shape;13221;p8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2" name="Google Shape;13222;p8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3" name="Google Shape;13223;p8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4" name="Google Shape;13224;p8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5" name="Google Shape;13225;p8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6" name="Google Shape;13226;p8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7" name="Google Shape;13227;p8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8" name="Google Shape;13228;p8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9" name="Google Shape;13229;p8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0" name="Google Shape;13230;p8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1" name="Google Shape;13231;p8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2" name="Google Shape;13232;p8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3" name="Google Shape;13233;p8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4" name="Google Shape;13234;p8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5" name="Google Shape;13235;p8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6" name="Google Shape;13236;p8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7" name="Google Shape;13237;p8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8" name="Google Shape;13238;p8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9" name="Google Shape;13239;p8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0" name="Google Shape;13240;p8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1" name="Google Shape;13241;p8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2" name="Google Shape;13242;p8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3" name="Google Shape;13243;p8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4" name="Google Shape;13244;p8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5" name="Google Shape;13245;p8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6" name="Google Shape;13246;p8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7" name="Google Shape;13247;p8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8" name="Google Shape;13248;p8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9" name="Google Shape;13249;p8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0" name="Google Shape;13250;p8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1" name="Google Shape;13251;p8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2" name="Google Shape;13252;p8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3" name="Google Shape;13253;p8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4" name="Google Shape;13254;p8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5" name="Google Shape;13255;p8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6" name="Google Shape;13256;p8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7" name="Google Shape;13257;p8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8" name="Google Shape;13258;p8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59" name="Google Shape;13259;p8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0" name="Google Shape;13260;p8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1" name="Google Shape;13261;p8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2" name="Google Shape;13262;p8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3" name="Google Shape;13263;p8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4" name="Google Shape;13264;p8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5" name="Google Shape;13265;p8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6" name="Google Shape;13266;p8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7" name="Google Shape;13267;p8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8" name="Google Shape;13268;p8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9" name="Google Shape;13269;p8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0" name="Google Shape;13270;p8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1" name="Google Shape;13271;p8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2" name="Google Shape;13272;p8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3" name="Google Shape;13273;p8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4" name="Google Shape;13274;p8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5" name="Google Shape;13275;p8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6" name="Google Shape;13276;p8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7" name="Google Shape;13277;p8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8" name="Google Shape;13278;p8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9" name="Google Shape;13279;p8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0" name="Google Shape;13280;p8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1" name="Google Shape;13281;p8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2" name="Google Shape;13282;p8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3" name="Google Shape;13283;p8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4" name="Google Shape;13284;p8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5" name="Google Shape;13285;p8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6" name="Google Shape;13286;p8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7" name="Google Shape;13287;p8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8" name="Google Shape;13288;p8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89" name="Google Shape;13289;p8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0" name="Google Shape;13290;p8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1" name="Google Shape;13291;p8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2" name="Google Shape;13292;p8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3" name="Google Shape;13293;p8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4" name="Google Shape;13294;p8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5" name="Google Shape;13295;p8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6" name="Google Shape;13296;p8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7" name="Google Shape;13297;p8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8" name="Google Shape;13298;p8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99" name="Google Shape;13299;p8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0" name="Google Shape;13300;p8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1" name="Google Shape;13301;p8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2" name="Google Shape;13302;p8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3" name="Google Shape;13303;p8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4" name="Google Shape;13304;p8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5" name="Google Shape;13305;p8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6" name="Google Shape;13306;p8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7" name="Google Shape;13307;p8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8" name="Google Shape;13308;p8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9" name="Google Shape;13309;p8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0" name="Google Shape;13310;p8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1" name="Google Shape;13311;p8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2" name="Google Shape;13312;p8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3" name="Google Shape;13313;p8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4" name="Google Shape;13314;p8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5" name="Google Shape;13315;p8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6" name="Google Shape;13316;p8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7" name="Google Shape;13317;p8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8" name="Google Shape;13318;p8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9" name="Google Shape;13319;p8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0" name="Google Shape;13320;p8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1" name="Google Shape;13321;p8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2" name="Google Shape;13322;p8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3" name="Google Shape;13323;p8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4" name="Google Shape;13324;p8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5" name="Google Shape;13325;p8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6" name="Google Shape;13326;p8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7" name="Google Shape;13327;p8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8" name="Google Shape;13328;p8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9" name="Google Shape;13329;p8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0" name="Google Shape;13330;p8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1" name="Google Shape;13331;p8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2" name="Google Shape;13332;p8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3" name="Google Shape;13333;p8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4" name="Google Shape;13334;p8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5" name="Google Shape;13335;p8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6" name="Google Shape;13336;p8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7" name="Google Shape;13337;p8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8" name="Google Shape;13338;p8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39" name="Google Shape;13339;p8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0" name="Google Shape;13340;p8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1" name="Google Shape;13341;p8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2" name="Google Shape;13342;p8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3" name="Google Shape;13343;p8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4" name="Google Shape;13344;p8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5" name="Google Shape;13345;p8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6" name="Google Shape;13346;p8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7" name="Google Shape;13347;p8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8" name="Google Shape;13348;p8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9" name="Google Shape;13349;p8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0" name="Google Shape;13350;p8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1" name="Google Shape;13351;p8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2" name="Google Shape;13352;p8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3" name="Google Shape;13353;p8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4" name="Google Shape;13354;p8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5" name="Google Shape;13355;p8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6" name="Google Shape;13356;p8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7" name="Google Shape;13357;p8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8" name="Google Shape;13358;p8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9" name="Google Shape;13359;p8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0" name="Google Shape;13360;p8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1" name="Google Shape;13361;p8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2" name="Google Shape;13362;p8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3" name="Google Shape;13363;p8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4" name="Google Shape;13364;p8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5" name="Google Shape;13365;p8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6" name="Google Shape;13366;p8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7" name="Google Shape;13367;p8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8" name="Google Shape;13368;p8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9" name="Google Shape;13369;p8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0" name="Google Shape;13370;p8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1" name="Google Shape;13371;p8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2" name="Google Shape;13372;p8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3" name="Google Shape;13373;p8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4" name="Google Shape;13374;p8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5" name="Google Shape;13375;p8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6" name="Google Shape;13376;p8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7" name="Google Shape;13377;p8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8" name="Google Shape;13378;p8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9" name="Google Shape;13379;p8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0" name="Google Shape;13380;p8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1" name="Google Shape;13381;p8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2" name="Google Shape;13382;p8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3" name="Google Shape;13383;p8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4" name="Google Shape;13384;p8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5" name="Google Shape;13385;p8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6" name="Google Shape;13386;p8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7" name="Google Shape;13387;p8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8" name="Google Shape;13388;p8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9" name="Google Shape;13389;p8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0" name="Google Shape;13390;p8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1" name="Google Shape;13391;p8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2" name="Google Shape;13392;p8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3" name="Google Shape;13393;p8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4" name="Google Shape;13394;p8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5" name="Google Shape;13395;p8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6" name="Google Shape;13396;p8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7" name="Google Shape;13397;p8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8" name="Google Shape;13398;p8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9" name="Google Shape;13399;p8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0" name="Google Shape;13400;p8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1" name="Google Shape;13401;p8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2" name="Google Shape;13402;p8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3" name="Google Shape;13403;p8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4" name="Google Shape;13404;p8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5" name="Google Shape;13405;p8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6" name="Google Shape;13406;p8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7" name="Google Shape;13407;p8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8" name="Google Shape;13408;p8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9" name="Google Shape;13409;p8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0" name="Google Shape;13410;p8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1" name="Google Shape;13411;p8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2" name="Google Shape;13412;p8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3" name="Google Shape;13413;p8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4" name="Google Shape;13414;p8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5" name="Google Shape;13415;p8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6" name="Google Shape;13416;p8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7" name="Google Shape;13417;p8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8" name="Google Shape;13418;p8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9" name="Google Shape;13419;p8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0" name="Google Shape;13420;p8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1" name="Google Shape;13421;p8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2" name="Google Shape;13422;p8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3" name="Google Shape;13423;p8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4" name="Google Shape;13424;p8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5" name="Google Shape;13425;p8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6" name="Google Shape;13426;p8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7" name="Google Shape;13427;p8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8" name="Google Shape;13428;p8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9" name="Google Shape;13429;p8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0" name="Google Shape;13430;p8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1" name="Google Shape;13431;p8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2" name="Google Shape;13432;p8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3" name="Google Shape;13433;p8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4" name="Google Shape;13434;p8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5" name="Google Shape;13435;p8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6" name="Google Shape;13436;p8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7" name="Google Shape;13437;p8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8" name="Google Shape;13438;p8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9" name="Google Shape;13439;p8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0" name="Google Shape;13440;p8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1" name="Google Shape;13441;p8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2" name="Google Shape;13442;p8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3" name="Google Shape;13443;p8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4" name="Google Shape;13444;p8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5" name="Google Shape;13445;p8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6" name="Google Shape;13446;p8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7" name="Google Shape;13447;p8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8" name="Google Shape;13448;p8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9" name="Google Shape;13449;p8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0" name="Google Shape;13450;p8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1" name="Google Shape;13451;p8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2" name="Google Shape;13452;p8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3" name="Google Shape;13453;p8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4" name="Google Shape;13454;p8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5" name="Google Shape;13455;p8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6" name="Google Shape;13456;p8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7" name="Google Shape;13457;p8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8" name="Google Shape;13458;p8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9" name="Google Shape;13459;p8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0" name="Google Shape;13460;p8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1" name="Google Shape;13461;p8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2" name="Google Shape;13462;p8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3" name="Google Shape;13463;p8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4" name="Google Shape;13464;p8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5" name="Google Shape;13465;p8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6" name="Google Shape;13466;p8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7" name="Google Shape;13467;p8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8" name="Google Shape;13468;p8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69" name="Google Shape;13469;p8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0" name="Google Shape;13470;p8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1" name="Google Shape;13471;p8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2" name="Google Shape;13472;p8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3" name="Google Shape;13473;p8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4" name="Google Shape;13474;p8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5" name="Google Shape;13475;p8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6" name="Google Shape;13476;p8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7" name="Google Shape;13477;p8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8" name="Google Shape;13478;p8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79" name="Google Shape;13479;p8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0" name="Google Shape;13480;p8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1" name="Google Shape;13481;p8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2" name="Google Shape;13482;p8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3" name="Google Shape;13483;p8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4" name="Google Shape;13484;p8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5" name="Google Shape;13485;p8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6" name="Google Shape;13486;p8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7" name="Google Shape;13487;p8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8" name="Google Shape;13488;p8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89" name="Google Shape;13489;p8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0" name="Google Shape;13490;p8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1" name="Google Shape;13491;p8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2" name="Google Shape;13492;p8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3" name="Google Shape;13493;p8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4" name="Google Shape;13494;p8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5" name="Google Shape;13495;p8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6" name="Google Shape;13496;p8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7" name="Google Shape;13497;p8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8" name="Google Shape;13498;p8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9" name="Google Shape;13499;p8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0" name="Google Shape;13500;p8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1" name="Google Shape;13501;p8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2" name="Google Shape;13502;p8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3" name="Google Shape;13503;p8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4" name="Google Shape;13504;p8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5" name="Google Shape;13505;p8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6" name="Google Shape;13506;p8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7" name="Google Shape;13507;p8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8" name="Google Shape;13508;p8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9" name="Google Shape;13509;p8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0" name="Google Shape;13510;p8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1" name="Google Shape;13511;p8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2" name="Google Shape;13512;p8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3" name="Google Shape;13513;p8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4" name="Google Shape;13514;p8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5" name="Google Shape;13515;p8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6" name="Google Shape;13516;p8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7" name="Google Shape;13517;p8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8" name="Google Shape;13518;p8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9" name="Google Shape;13519;p8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0" name="Google Shape;13520;p8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1" name="Google Shape;13521;p8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2" name="Google Shape;13522;p8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3" name="Google Shape;13523;p8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4" name="Google Shape;13524;p8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5" name="Google Shape;13525;p8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6" name="Google Shape;13526;p8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7" name="Google Shape;13527;p8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8" name="Google Shape;13528;p8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29" name="Google Shape;13529;p8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0" name="Google Shape;13530;p8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1" name="Google Shape;13531;p8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2" name="Google Shape;13532;p8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3" name="Google Shape;13533;p8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4" name="Google Shape;13534;p8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5" name="Google Shape;13535;p8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6" name="Google Shape;13536;p8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7" name="Google Shape;13537;p8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8" name="Google Shape;13538;p8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9" name="Google Shape;13539;p8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0" name="Google Shape;13540;p8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1" name="Google Shape;13541;p8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2" name="Google Shape;13542;p8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3" name="Google Shape;13543;p8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4" name="Google Shape;13544;p8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5" name="Google Shape;13545;p8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6" name="Google Shape;13546;p8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7" name="Google Shape;13547;p8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8" name="Google Shape;13548;p8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9" name="Google Shape;13549;p8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0" name="Google Shape;13550;p8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1" name="Google Shape;13551;p8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2" name="Google Shape;13552;p8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3" name="Google Shape;13553;p8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4" name="Google Shape;13554;p8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5" name="Google Shape;13555;p8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6" name="Google Shape;13556;p8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7" name="Google Shape;13557;p8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8" name="Google Shape;13558;p8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9" name="Google Shape;13559;p8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0" name="Google Shape;13560;p8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1" name="Google Shape;13561;p8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2" name="Google Shape;13562;p8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3" name="Google Shape;13563;p8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4" name="Google Shape;13564;p8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5" name="Google Shape;13565;p8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6" name="Google Shape;13566;p8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7" name="Google Shape;13567;p8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8" name="Google Shape;13568;p8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9" name="Google Shape;13569;p8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0" name="Google Shape;13570;p8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1" name="Google Shape;13571;p8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2" name="Google Shape;13572;p8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3" name="Google Shape;13573;p8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4" name="Google Shape;13574;p8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5" name="Google Shape;13575;p8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6" name="Google Shape;13576;p8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7" name="Google Shape;13577;p8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8" name="Google Shape;13578;p8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9" name="Google Shape;13579;p8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0" name="Google Shape;13580;p8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1" name="Google Shape;13581;p8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2" name="Google Shape;13582;p8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3" name="Google Shape;13583;p8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4" name="Google Shape;13584;p8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5" name="Google Shape;13585;p8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6" name="Google Shape;13586;p8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7" name="Google Shape;13587;p8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8" name="Google Shape;13588;p8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89" name="Google Shape;13589;p8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0" name="Google Shape;13590;p8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1" name="Google Shape;13591;p8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2" name="Google Shape;13592;p8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3" name="Google Shape;13593;p8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4" name="Google Shape;13594;p8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5" name="Google Shape;13595;p8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6" name="Google Shape;13596;p8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7" name="Google Shape;13597;p8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8" name="Google Shape;13598;p8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99" name="Google Shape;13599;p8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0" name="Google Shape;13600;p8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1" name="Google Shape;13601;p8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2" name="Google Shape;13602;p8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3" name="Google Shape;13603;p8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4" name="Google Shape;13604;p8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5" name="Google Shape;13605;p8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6" name="Google Shape;13606;p8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7" name="Google Shape;13607;p8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8" name="Google Shape;13608;p8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9" name="Google Shape;13609;p8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0" name="Google Shape;13610;p8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1" name="Google Shape;13611;p8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2" name="Google Shape;13612;p8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3" name="Google Shape;13613;p8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4" name="Google Shape;13614;p8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5" name="Google Shape;13615;p8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6" name="Google Shape;13616;p8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7" name="Google Shape;13617;p8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8" name="Google Shape;13618;p8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9" name="Google Shape;13619;p8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0" name="Google Shape;13620;p8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1" name="Google Shape;13621;p8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2" name="Google Shape;13622;p8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3" name="Google Shape;13623;p8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4" name="Google Shape;13624;p8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5" name="Google Shape;13625;p8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6" name="Google Shape;13626;p8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7" name="Google Shape;13627;p8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8" name="Google Shape;13628;p8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9" name="Google Shape;13629;p8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0" name="Google Shape;13630;p8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1" name="Google Shape;13631;p8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2" name="Google Shape;13632;p8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3" name="Google Shape;13633;p8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4" name="Google Shape;13634;p8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5" name="Google Shape;13635;p8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6" name="Google Shape;13636;p8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7" name="Google Shape;13637;p8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8" name="Google Shape;13638;p8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9" name="Google Shape;13639;p8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0" name="Google Shape;13640;p8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1" name="Google Shape;13641;p8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2" name="Google Shape;13642;p8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3" name="Google Shape;13643;p8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4" name="Google Shape;13644;p8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5" name="Google Shape;13645;p8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6" name="Google Shape;13646;p8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7" name="Google Shape;13647;p8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8" name="Google Shape;13648;p8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49" name="Google Shape;13649;p8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0" name="Google Shape;13650;p8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1" name="Google Shape;13651;p8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2" name="Google Shape;13652;p8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3" name="Google Shape;13653;p8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4" name="Google Shape;13654;p8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5" name="Google Shape;13655;p8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6" name="Google Shape;13656;p8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7" name="Google Shape;13657;p8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8" name="Google Shape;13658;p8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59" name="Google Shape;13659;p8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0" name="Google Shape;13660;p8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1" name="Google Shape;13661;p8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2" name="Google Shape;13662;p8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3" name="Google Shape;13663;p8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4" name="Google Shape;13664;p8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5" name="Google Shape;13665;p8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6" name="Google Shape;13666;p8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7" name="Google Shape;13667;p8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8" name="Google Shape;13668;p8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9" name="Google Shape;13669;p8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0" name="Google Shape;13670;p8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1" name="Google Shape;13671;p8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2" name="Google Shape;13672;p8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3" name="Google Shape;13673;p8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4" name="Google Shape;13674;p8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5" name="Google Shape;13675;p8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6" name="Google Shape;13676;p8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7" name="Google Shape;13677;p8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8" name="Google Shape;13678;p8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9" name="Google Shape;13679;p8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0" name="Google Shape;13680;p8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1" name="Google Shape;13681;p8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2" name="Google Shape;13682;p8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3" name="Google Shape;13683;p8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4" name="Google Shape;13684;p8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5" name="Google Shape;13685;p8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6" name="Google Shape;13686;p8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7" name="Google Shape;13687;p8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8" name="Google Shape;13688;p8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9" name="Google Shape;13689;p8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0" name="Google Shape;13690;p8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1" name="Google Shape;13691;p8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2" name="Google Shape;13692;p8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3" name="Google Shape;13693;p8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4" name="Google Shape;13694;p8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5" name="Google Shape;13695;p8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6" name="Google Shape;13696;p8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7" name="Google Shape;13697;p8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8" name="Google Shape;13698;p8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9" name="Google Shape;13699;p8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0" name="Google Shape;13700;p8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1" name="Google Shape;13701;p8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2" name="Google Shape;13702;p8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3" name="Google Shape;13703;p8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4" name="Google Shape;13704;p8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5" name="Google Shape;13705;p8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6" name="Google Shape;13706;p8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7" name="Google Shape;13707;p8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8" name="Google Shape;13708;p8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9" name="Google Shape;13709;p8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0" name="Google Shape;13710;p8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1" name="Google Shape;13711;p8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2" name="Google Shape;13712;p8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3" name="Google Shape;13713;p8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4" name="Google Shape;13714;p8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5" name="Google Shape;13715;p8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6" name="Google Shape;13716;p8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7" name="Google Shape;13717;p8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8" name="Google Shape;13718;p8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19" name="Google Shape;13719;p8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0" name="Google Shape;13720;p8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1" name="Google Shape;13721;p8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2" name="Google Shape;13722;p8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3" name="Google Shape;13723;p8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4" name="Google Shape;13724;p8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5" name="Google Shape;13725;p8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6" name="Google Shape;13726;p8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7" name="Google Shape;13727;p8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8" name="Google Shape;13728;p8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29" name="Google Shape;13729;p8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0" name="Google Shape;13730;p8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1" name="Google Shape;13731;p8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2" name="Google Shape;13732;p8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3" name="Google Shape;13733;p8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4" name="Google Shape;13734;p8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5" name="Google Shape;13735;p8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6" name="Google Shape;13736;p8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7" name="Google Shape;13737;p8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8" name="Google Shape;13738;p8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39" name="Google Shape;13739;p8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0" name="Google Shape;13740;p8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1" name="Google Shape;13741;p8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2" name="Google Shape;13742;p8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3" name="Google Shape;13743;p8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4" name="Google Shape;13744;p8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5" name="Google Shape;13745;p8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6" name="Google Shape;13746;p8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7" name="Google Shape;13747;p8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8" name="Google Shape;13748;p8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9" name="Google Shape;13749;p8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0" name="Google Shape;13750;p8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1" name="Google Shape;13751;p8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2" name="Google Shape;13752;p8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3" name="Google Shape;13753;p8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4" name="Google Shape;13754;p8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5" name="Google Shape;13755;p8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6" name="Google Shape;13756;p8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7" name="Google Shape;13757;p8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8" name="Google Shape;13758;p8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9" name="Google Shape;13759;p8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0" name="Google Shape;13760;p8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1" name="Google Shape;13761;p8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2" name="Google Shape;13762;p8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3" name="Google Shape;13763;p8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4" name="Google Shape;13764;p8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5" name="Google Shape;13765;p8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6" name="Google Shape;13766;p8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7" name="Google Shape;13767;p8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8" name="Google Shape;13768;p8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9" name="Google Shape;13769;p8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0" name="Google Shape;13770;p8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1" name="Google Shape;13771;p8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2" name="Google Shape;13772;p8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3" name="Google Shape;13773;p8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4" name="Google Shape;13774;p8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5" name="Google Shape;13775;p8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6" name="Google Shape;13776;p8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7" name="Google Shape;13777;p8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8" name="Google Shape;13778;p8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9" name="Google Shape;13779;p8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0" name="Google Shape;13780;p8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1" name="Google Shape;13781;p8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2" name="Google Shape;13782;p8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3" name="Google Shape;13783;p8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4" name="Google Shape;13784;p8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5" name="Google Shape;13785;p8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6" name="Google Shape;13786;p8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7" name="Google Shape;13787;p8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8" name="Google Shape;13788;p8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9" name="Google Shape;13789;p8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0" name="Google Shape;13790;p8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1" name="Google Shape;13791;p8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2" name="Google Shape;13792;p8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3" name="Google Shape;13793;p8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4" name="Google Shape;13794;p8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5" name="Google Shape;13795;p8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6" name="Google Shape;13796;p8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7" name="Google Shape;13797;p8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8" name="Google Shape;13798;p8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9" name="Google Shape;13799;p8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0" name="Google Shape;13800;p8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1" name="Google Shape;13801;p8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2" name="Google Shape;13802;p8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3" name="Google Shape;13803;p8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4" name="Google Shape;13804;p8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5" name="Google Shape;13805;p8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6" name="Google Shape;13806;p8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7" name="Google Shape;13807;p8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8" name="Google Shape;13808;p8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09" name="Google Shape;13809;p8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0" name="Google Shape;13810;p8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1" name="Google Shape;13811;p8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2" name="Google Shape;13812;p8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3" name="Google Shape;13813;p8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4" name="Google Shape;13814;p8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5" name="Google Shape;13815;p8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6" name="Google Shape;13816;p8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7" name="Google Shape;13817;p8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8" name="Google Shape;13818;p8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9" name="Google Shape;13819;p8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0" name="Google Shape;13820;p8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1" name="Google Shape;13821;p8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2" name="Google Shape;13822;p8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3" name="Google Shape;13823;p8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4" name="Google Shape;13824;p8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5" name="Google Shape;13825;p8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6" name="Google Shape;13826;p8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7" name="Google Shape;13827;p8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8" name="Google Shape;13828;p8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9" name="Google Shape;13829;p8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0" name="Google Shape;13830;p8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1" name="Google Shape;13831;p8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2" name="Google Shape;13832;p8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3" name="Google Shape;13833;p8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4" name="Google Shape;13834;p8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5" name="Google Shape;13835;p8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6" name="Google Shape;13836;p8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7" name="Google Shape;13837;p8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8" name="Google Shape;13838;p8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39" name="Google Shape;13839;p8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0" name="Google Shape;13840;p8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1" name="Google Shape;13841;p8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2" name="Google Shape;13842;p8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3" name="Google Shape;13843;p8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4" name="Google Shape;13844;p8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5" name="Google Shape;13845;p8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6" name="Google Shape;13846;p8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7" name="Google Shape;13847;p8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8" name="Google Shape;13848;p8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49" name="Google Shape;13849;p8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0" name="Google Shape;13850;p8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1" name="Google Shape;13851;p8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2" name="Google Shape;13852;p8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3" name="Google Shape;13853;p8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4" name="Google Shape;13854;p8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5" name="Google Shape;13855;p8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6" name="Google Shape;13856;p8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7" name="Google Shape;13857;p8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8" name="Google Shape;13858;p8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9" name="Google Shape;13859;p8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0" name="Google Shape;13860;p8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1" name="Google Shape;13861;p8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2" name="Google Shape;13862;p8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3" name="Google Shape;13863;p8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4" name="Google Shape;13864;p8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5" name="Google Shape;13865;p8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6" name="Google Shape;13866;p8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7" name="Google Shape;13867;p8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8" name="Google Shape;13868;p8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9" name="Google Shape;13869;p8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0" name="Google Shape;13870;p8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1" name="Google Shape;13871;p8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2" name="Google Shape;13872;p8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3" name="Google Shape;13873;p8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4" name="Google Shape;13874;p8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5" name="Google Shape;13875;p8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6" name="Google Shape;13876;p8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7" name="Google Shape;13877;p8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8" name="Google Shape;13878;p8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9" name="Google Shape;13879;p8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0" name="Google Shape;13880;p8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1" name="Google Shape;13881;p8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2" name="Google Shape;13882;p8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3" name="Google Shape;13883;p8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4" name="Google Shape;13884;p8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5" name="Google Shape;13885;p8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6" name="Google Shape;13886;p8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7" name="Google Shape;13887;p8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8" name="Google Shape;13888;p8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89" name="Google Shape;13889;p8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0" name="Google Shape;13890;p8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1" name="Google Shape;13891;p8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2" name="Google Shape;13892;p8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3" name="Google Shape;13893;p8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4" name="Google Shape;13894;p8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5" name="Google Shape;13895;p8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6" name="Google Shape;13896;p8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7" name="Google Shape;13897;p8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8" name="Google Shape;13898;p8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9" name="Google Shape;13899;p8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0" name="Google Shape;13900;p8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1" name="Google Shape;13901;p8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2" name="Google Shape;13902;p8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3" name="Google Shape;13903;p8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4" name="Google Shape;13904;p8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5" name="Google Shape;13905;p8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6" name="Google Shape;13906;p8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7" name="Google Shape;13907;p8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8" name="Google Shape;13908;p8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9" name="Google Shape;13909;p8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0" name="Google Shape;13910;p8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1" name="Google Shape;13911;p8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2" name="Google Shape;13912;p8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3" name="Google Shape;13913;p8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4" name="Google Shape;13914;p8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5" name="Google Shape;13915;p8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6" name="Google Shape;13916;p8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7" name="Google Shape;13917;p8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8" name="Google Shape;13918;p8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9" name="Google Shape;13919;p8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0" name="Google Shape;13920;p8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1" name="Google Shape;13921;p8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2" name="Google Shape;13922;p8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3" name="Google Shape;13923;p8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4" name="Google Shape;13924;p8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5" name="Google Shape;13925;p8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6" name="Google Shape;13926;p8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7" name="Google Shape;13927;p8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8" name="Google Shape;13928;p8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9" name="Google Shape;13929;p8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0" name="Google Shape;13930;p8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1" name="Google Shape;13931;p8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2" name="Google Shape;13932;p8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3" name="Google Shape;13933;p8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4" name="Google Shape;13934;p8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5" name="Google Shape;13935;p8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6" name="Google Shape;13936;p8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7" name="Google Shape;13937;p8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8" name="Google Shape;13938;p8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9" name="Google Shape;13939;p8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0" name="Google Shape;13940;p8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1" name="Google Shape;13941;p8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2" name="Google Shape;13942;p8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3" name="Google Shape;13943;p8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4" name="Google Shape;13944;p8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5" name="Google Shape;13945;p8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6" name="Google Shape;13946;p8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7" name="Google Shape;13947;p8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8" name="Google Shape;13948;p8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9" name="Google Shape;13949;p8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0" name="Google Shape;13950;p8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1" name="Google Shape;13951;p8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2" name="Google Shape;13952;p8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3" name="Google Shape;13953;p8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4" name="Google Shape;13954;p8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5" name="Google Shape;13955;p8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6" name="Google Shape;13956;p8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7" name="Google Shape;13957;p8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8" name="Google Shape;13958;p8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9" name="Google Shape;13959;p8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0" name="Google Shape;13960;p8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1" name="Google Shape;13961;p8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2" name="Google Shape;13962;p8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3" name="Google Shape;13963;p8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4" name="Google Shape;13964;p8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5" name="Google Shape;13965;p8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6" name="Google Shape;13966;p8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7" name="Google Shape;13967;p8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8" name="Google Shape;13968;p8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9" name="Google Shape;13969;p8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0" name="Google Shape;13970;p8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1" name="Google Shape;13971;p8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2" name="Google Shape;13972;p8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3" name="Google Shape;13973;p8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4" name="Google Shape;13974;p8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5" name="Google Shape;13975;p8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6" name="Google Shape;13976;p8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7" name="Google Shape;13977;p8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8" name="Google Shape;13978;p8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9" name="Google Shape;13979;p8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0" name="Google Shape;13980;p8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1" name="Google Shape;13981;p8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2" name="Google Shape;13982;p8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3" name="Google Shape;13983;p8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4" name="Google Shape;13984;p8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5" name="Google Shape;13985;p8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6" name="Google Shape;13986;p8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7" name="Google Shape;13987;p8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8" name="Google Shape;13988;p8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9" name="Google Shape;13989;p8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0" name="Google Shape;13990;p8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1" name="Google Shape;13991;p8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2" name="Google Shape;13992;p8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3" name="Google Shape;13993;p8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4" name="Google Shape;13994;p8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5" name="Google Shape;13995;p8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6" name="Google Shape;13996;p8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7" name="Google Shape;13997;p8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8" name="Google Shape;13998;p8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9" name="Google Shape;13999;p8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0" name="Google Shape;14000;p8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1" name="Google Shape;14001;p8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2" name="Google Shape;14002;p8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3" name="Google Shape;14003;p8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4" name="Google Shape;14004;p8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5" name="Google Shape;14005;p8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6" name="Google Shape;14006;p8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7" name="Google Shape;14007;p8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8" name="Google Shape;14008;p8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09" name="Google Shape;14009;p8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0" name="Google Shape;14010;p8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1" name="Google Shape;14011;p8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2" name="Google Shape;14012;p8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13" name="Google Shape;14013;p8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4014" name="Google Shape;14014;p8"/>
          <p:cNvSpPr txBox="1"/>
          <p:nvPr>
            <p:ph type="title"/>
          </p:nvPr>
        </p:nvSpPr>
        <p:spPr>
          <a:xfrm rot="-300008">
            <a:off x="1425443" y="1536380"/>
            <a:ext cx="6367733" cy="2089948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6000"/>
              <a:buNone/>
              <a:defRPr sz="85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/>
        </p:txBody>
      </p:sp>
      <p:pic>
        <p:nvPicPr>
          <p:cNvPr id="14015" name="Google Shape;14015;p8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rot="-4115224">
            <a:off x="7072101" y="-1402740"/>
            <a:ext cx="2439573" cy="28473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4016" name="Google Shape;14016;p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696526" y="4235025"/>
            <a:ext cx="1802525" cy="1773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4017" name="Google Shape;14017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40801" y="3899847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14018" name="Google Shape;14018;p8"/>
          <p:cNvSpPr/>
          <p:nvPr/>
        </p:nvSpPr>
        <p:spPr>
          <a:xfrm rot="7325964">
            <a:off x="7828353" y="665020"/>
            <a:ext cx="1022316" cy="1551748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4019" name="Google Shape;14019;p8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rot="1955053">
            <a:off x="-1199857" y="-1030220"/>
            <a:ext cx="3006624" cy="2609850"/>
          </a:xfrm>
          <a:prstGeom prst="rect">
            <a:avLst/>
          </a:prstGeom>
          <a:noFill/>
          <a:ln>
            <a:noFill/>
          </a:ln>
        </p:spPr>
      </p:pic>
      <p:sp>
        <p:nvSpPr>
          <p:cNvPr id="14020" name="Google Shape;14020;p8"/>
          <p:cNvSpPr/>
          <p:nvPr/>
        </p:nvSpPr>
        <p:spPr>
          <a:xfrm rot="7139236">
            <a:off x="1262020" y="-54094"/>
            <a:ext cx="675829" cy="1832218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021" name="Google Shape;14021;p8"/>
          <p:cNvSpPr/>
          <p:nvPr/>
        </p:nvSpPr>
        <p:spPr>
          <a:xfrm>
            <a:off x="3658100" y="236400"/>
            <a:ext cx="417618" cy="491120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4022" name="Shape 14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23" name="Google Shape;14023;p9"/>
          <p:cNvGrpSpPr/>
          <p:nvPr/>
        </p:nvGrpSpPr>
        <p:grpSpPr>
          <a:xfrm>
            <a:off x="-632552" y="-1917576"/>
            <a:ext cx="10289001" cy="8187702"/>
            <a:chOff x="-632552" y="-1917576"/>
            <a:chExt cx="10289001" cy="8187702"/>
          </a:xfrm>
        </p:grpSpPr>
        <p:pic>
          <p:nvPicPr>
            <p:cNvPr id="14024" name="Google Shape;14024;p9"/>
            <p:cNvPicPr preferRelativeResize="0"/>
            <p:nvPr/>
          </p:nvPicPr>
          <p:blipFill>
            <a:blip r:embed="rId2">
              <a:alphaModFix/>
            </a:blip>
            <a:stretch>
              <a:fillRect/>
            </a:stretch>
          </p:blipFill>
          <p:spPr>
            <a:xfrm>
              <a:off x="0" y="0"/>
              <a:ext cx="9144000" cy="514350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025" name="Google Shape;14025;p9"/>
            <p:cNvGrpSpPr/>
            <p:nvPr/>
          </p:nvGrpSpPr>
          <p:grpSpPr>
            <a:xfrm rot="5128638">
              <a:off x="790227" y="-2689905"/>
              <a:ext cx="7443444" cy="9732361"/>
              <a:chOff x="1811150" y="240900"/>
              <a:chExt cx="3992825" cy="5220650"/>
            </a:xfrm>
          </p:grpSpPr>
          <p:sp>
            <p:nvSpPr>
              <p:cNvPr id="14026" name="Google Shape;14026;p9"/>
              <p:cNvSpPr/>
              <p:nvPr/>
            </p:nvSpPr>
            <p:spPr>
              <a:xfrm>
                <a:off x="18111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7" name="Google Shape;14027;p9"/>
              <p:cNvSpPr/>
              <p:nvPr/>
            </p:nvSpPr>
            <p:spPr>
              <a:xfrm>
                <a:off x="1912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8" name="Google Shape;14028;p9"/>
              <p:cNvSpPr/>
              <p:nvPr/>
            </p:nvSpPr>
            <p:spPr>
              <a:xfrm>
                <a:off x="2016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9" name="Google Shape;14029;p9"/>
              <p:cNvSpPr/>
              <p:nvPr/>
            </p:nvSpPr>
            <p:spPr>
              <a:xfrm>
                <a:off x="21180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0" name="Google Shape;14030;p9"/>
              <p:cNvSpPr/>
              <p:nvPr/>
            </p:nvSpPr>
            <p:spPr>
              <a:xfrm>
                <a:off x="22209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1" name="Google Shape;14031;p9"/>
              <p:cNvSpPr/>
              <p:nvPr/>
            </p:nvSpPr>
            <p:spPr>
              <a:xfrm>
                <a:off x="232272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2" name="Google Shape;14032;p9"/>
              <p:cNvSpPr/>
              <p:nvPr/>
            </p:nvSpPr>
            <p:spPr>
              <a:xfrm>
                <a:off x="24259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3" name="Google Shape;14033;p9"/>
              <p:cNvSpPr/>
              <p:nvPr/>
            </p:nvSpPr>
            <p:spPr>
              <a:xfrm>
                <a:off x="2527750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4" name="Google Shape;14034;p9"/>
              <p:cNvSpPr/>
              <p:nvPr/>
            </p:nvSpPr>
            <p:spPr>
              <a:xfrm>
                <a:off x="263062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5" name="Google Shape;14035;p9"/>
              <p:cNvSpPr/>
              <p:nvPr/>
            </p:nvSpPr>
            <p:spPr>
              <a:xfrm>
                <a:off x="2732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6" name="Google Shape;14036;p9"/>
              <p:cNvSpPr/>
              <p:nvPr/>
            </p:nvSpPr>
            <p:spPr>
              <a:xfrm>
                <a:off x="2835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7" name="Google Shape;14037;p9"/>
              <p:cNvSpPr/>
              <p:nvPr/>
            </p:nvSpPr>
            <p:spPr>
              <a:xfrm>
                <a:off x="2937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8" name="Google Shape;14038;p9"/>
              <p:cNvSpPr/>
              <p:nvPr/>
            </p:nvSpPr>
            <p:spPr>
              <a:xfrm>
                <a:off x="3038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9" name="Google Shape;14039;p9"/>
              <p:cNvSpPr/>
              <p:nvPr/>
            </p:nvSpPr>
            <p:spPr>
              <a:xfrm>
                <a:off x="3142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0" name="Google Shape;14040;p9"/>
              <p:cNvSpPr/>
              <p:nvPr/>
            </p:nvSpPr>
            <p:spPr>
              <a:xfrm>
                <a:off x="3244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1" name="Google Shape;14041;p9"/>
              <p:cNvSpPr/>
              <p:nvPr/>
            </p:nvSpPr>
            <p:spPr>
              <a:xfrm>
                <a:off x="3347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2" name="Google Shape;14042;p9"/>
              <p:cNvSpPr/>
              <p:nvPr/>
            </p:nvSpPr>
            <p:spPr>
              <a:xfrm>
                <a:off x="3448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3" name="Google Shape;14043;p9"/>
              <p:cNvSpPr/>
              <p:nvPr/>
            </p:nvSpPr>
            <p:spPr>
              <a:xfrm>
                <a:off x="3551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4" name="Google Shape;14044;p9"/>
              <p:cNvSpPr/>
              <p:nvPr/>
            </p:nvSpPr>
            <p:spPr>
              <a:xfrm>
                <a:off x="3653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5" name="Google Shape;14045;p9"/>
              <p:cNvSpPr/>
              <p:nvPr/>
            </p:nvSpPr>
            <p:spPr>
              <a:xfrm>
                <a:off x="3756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6" name="Google Shape;14046;p9"/>
              <p:cNvSpPr/>
              <p:nvPr/>
            </p:nvSpPr>
            <p:spPr>
              <a:xfrm>
                <a:off x="3858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7" name="Google Shape;14047;p9"/>
              <p:cNvSpPr/>
              <p:nvPr/>
            </p:nvSpPr>
            <p:spPr>
              <a:xfrm>
                <a:off x="3961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8" name="Google Shape;14048;p9"/>
              <p:cNvSpPr/>
              <p:nvPr/>
            </p:nvSpPr>
            <p:spPr>
              <a:xfrm>
                <a:off x="406350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49" name="Google Shape;14049;p9"/>
              <p:cNvSpPr/>
              <p:nvPr/>
            </p:nvSpPr>
            <p:spPr>
              <a:xfrm>
                <a:off x="416497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0" name="Google Shape;14050;p9"/>
              <p:cNvSpPr/>
              <p:nvPr/>
            </p:nvSpPr>
            <p:spPr>
              <a:xfrm>
                <a:off x="4268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1" name="Google Shape;14051;p9"/>
              <p:cNvSpPr/>
              <p:nvPr/>
            </p:nvSpPr>
            <p:spPr>
              <a:xfrm>
                <a:off x="4370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2" name="Google Shape;14052;p9"/>
              <p:cNvSpPr/>
              <p:nvPr/>
            </p:nvSpPr>
            <p:spPr>
              <a:xfrm>
                <a:off x="4473250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3" name="Google Shape;14053;p9"/>
              <p:cNvSpPr/>
              <p:nvPr/>
            </p:nvSpPr>
            <p:spPr>
              <a:xfrm>
                <a:off x="45747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4" name="Google Shape;14054;p9"/>
              <p:cNvSpPr/>
              <p:nvPr/>
            </p:nvSpPr>
            <p:spPr>
              <a:xfrm>
                <a:off x="46779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5" name="Google Shape;14055;p9"/>
              <p:cNvSpPr/>
              <p:nvPr/>
            </p:nvSpPr>
            <p:spPr>
              <a:xfrm>
                <a:off x="4779775" y="2409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6" name="Google Shape;14056;p9"/>
              <p:cNvSpPr/>
              <p:nvPr/>
            </p:nvSpPr>
            <p:spPr>
              <a:xfrm>
                <a:off x="4882975" y="2409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7" name="Google Shape;14057;p9"/>
              <p:cNvSpPr/>
              <p:nvPr/>
            </p:nvSpPr>
            <p:spPr>
              <a:xfrm>
                <a:off x="4984450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8" name="Google Shape;14058;p9"/>
              <p:cNvSpPr/>
              <p:nvPr/>
            </p:nvSpPr>
            <p:spPr>
              <a:xfrm>
                <a:off x="5087675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59" name="Google Shape;14059;p9"/>
              <p:cNvSpPr/>
              <p:nvPr/>
            </p:nvSpPr>
            <p:spPr>
              <a:xfrm>
                <a:off x="51895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0" name="Google Shape;14060;p9"/>
              <p:cNvSpPr/>
              <p:nvPr/>
            </p:nvSpPr>
            <p:spPr>
              <a:xfrm>
                <a:off x="529132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1" name="Google Shape;14061;p9"/>
              <p:cNvSpPr/>
              <p:nvPr/>
            </p:nvSpPr>
            <p:spPr>
              <a:xfrm>
                <a:off x="539420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2" name="Google Shape;14062;p9"/>
              <p:cNvSpPr/>
              <p:nvPr/>
            </p:nvSpPr>
            <p:spPr>
              <a:xfrm>
                <a:off x="5496025" y="2409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3" name="Google Shape;14063;p9"/>
              <p:cNvSpPr/>
              <p:nvPr/>
            </p:nvSpPr>
            <p:spPr>
              <a:xfrm>
                <a:off x="5599250" y="2409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4" name="Google Shape;14064;p9"/>
              <p:cNvSpPr/>
              <p:nvPr/>
            </p:nvSpPr>
            <p:spPr>
              <a:xfrm>
                <a:off x="5701075" y="2409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5" name="Google Shape;14065;p9"/>
              <p:cNvSpPr/>
              <p:nvPr/>
            </p:nvSpPr>
            <p:spPr>
              <a:xfrm>
                <a:off x="18111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6" name="Google Shape;14066;p9"/>
              <p:cNvSpPr/>
              <p:nvPr/>
            </p:nvSpPr>
            <p:spPr>
              <a:xfrm>
                <a:off x="1912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7" name="Google Shape;14067;p9"/>
              <p:cNvSpPr/>
              <p:nvPr/>
            </p:nvSpPr>
            <p:spPr>
              <a:xfrm>
                <a:off x="2016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8" name="Google Shape;14068;p9"/>
              <p:cNvSpPr/>
              <p:nvPr/>
            </p:nvSpPr>
            <p:spPr>
              <a:xfrm>
                <a:off x="21180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9" name="Google Shape;14069;p9"/>
              <p:cNvSpPr/>
              <p:nvPr/>
            </p:nvSpPr>
            <p:spPr>
              <a:xfrm>
                <a:off x="22209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0" name="Google Shape;14070;p9"/>
              <p:cNvSpPr/>
              <p:nvPr/>
            </p:nvSpPr>
            <p:spPr>
              <a:xfrm>
                <a:off x="232272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1" name="Google Shape;14071;p9"/>
              <p:cNvSpPr/>
              <p:nvPr/>
            </p:nvSpPr>
            <p:spPr>
              <a:xfrm>
                <a:off x="24259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2" name="Google Shape;14072;p9"/>
              <p:cNvSpPr/>
              <p:nvPr/>
            </p:nvSpPr>
            <p:spPr>
              <a:xfrm>
                <a:off x="2527750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3" name="Google Shape;14073;p9"/>
              <p:cNvSpPr/>
              <p:nvPr/>
            </p:nvSpPr>
            <p:spPr>
              <a:xfrm>
                <a:off x="263062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4" name="Google Shape;14074;p9"/>
              <p:cNvSpPr/>
              <p:nvPr/>
            </p:nvSpPr>
            <p:spPr>
              <a:xfrm>
                <a:off x="2732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5" name="Google Shape;14075;p9"/>
              <p:cNvSpPr/>
              <p:nvPr/>
            </p:nvSpPr>
            <p:spPr>
              <a:xfrm>
                <a:off x="2835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6" name="Google Shape;14076;p9"/>
              <p:cNvSpPr/>
              <p:nvPr/>
            </p:nvSpPr>
            <p:spPr>
              <a:xfrm>
                <a:off x="2937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7" name="Google Shape;14077;p9"/>
              <p:cNvSpPr/>
              <p:nvPr/>
            </p:nvSpPr>
            <p:spPr>
              <a:xfrm>
                <a:off x="3038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8" name="Google Shape;14078;p9"/>
              <p:cNvSpPr/>
              <p:nvPr/>
            </p:nvSpPr>
            <p:spPr>
              <a:xfrm>
                <a:off x="3142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9" name="Google Shape;14079;p9"/>
              <p:cNvSpPr/>
              <p:nvPr/>
            </p:nvSpPr>
            <p:spPr>
              <a:xfrm>
                <a:off x="3244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0" name="Google Shape;14080;p9"/>
              <p:cNvSpPr/>
              <p:nvPr/>
            </p:nvSpPr>
            <p:spPr>
              <a:xfrm>
                <a:off x="3347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1" name="Google Shape;14081;p9"/>
              <p:cNvSpPr/>
              <p:nvPr/>
            </p:nvSpPr>
            <p:spPr>
              <a:xfrm>
                <a:off x="3448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2" name="Google Shape;14082;p9"/>
              <p:cNvSpPr/>
              <p:nvPr/>
            </p:nvSpPr>
            <p:spPr>
              <a:xfrm>
                <a:off x="3551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3" name="Google Shape;14083;p9"/>
              <p:cNvSpPr/>
              <p:nvPr/>
            </p:nvSpPr>
            <p:spPr>
              <a:xfrm>
                <a:off x="3653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4" name="Google Shape;14084;p9"/>
              <p:cNvSpPr/>
              <p:nvPr/>
            </p:nvSpPr>
            <p:spPr>
              <a:xfrm>
                <a:off x="3756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5" name="Google Shape;14085;p9"/>
              <p:cNvSpPr/>
              <p:nvPr/>
            </p:nvSpPr>
            <p:spPr>
              <a:xfrm>
                <a:off x="3858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6" name="Google Shape;14086;p9"/>
              <p:cNvSpPr/>
              <p:nvPr/>
            </p:nvSpPr>
            <p:spPr>
              <a:xfrm>
                <a:off x="3961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7" name="Google Shape;14087;p9"/>
              <p:cNvSpPr/>
              <p:nvPr/>
            </p:nvSpPr>
            <p:spPr>
              <a:xfrm>
                <a:off x="406350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8" name="Google Shape;14088;p9"/>
              <p:cNvSpPr/>
              <p:nvPr/>
            </p:nvSpPr>
            <p:spPr>
              <a:xfrm>
                <a:off x="416497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9" name="Google Shape;14089;p9"/>
              <p:cNvSpPr/>
              <p:nvPr/>
            </p:nvSpPr>
            <p:spPr>
              <a:xfrm>
                <a:off x="4268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0" name="Google Shape;14090;p9"/>
              <p:cNvSpPr/>
              <p:nvPr/>
            </p:nvSpPr>
            <p:spPr>
              <a:xfrm>
                <a:off x="4370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1" name="Google Shape;14091;p9"/>
              <p:cNvSpPr/>
              <p:nvPr/>
            </p:nvSpPr>
            <p:spPr>
              <a:xfrm>
                <a:off x="4473250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2" name="Google Shape;14092;p9"/>
              <p:cNvSpPr/>
              <p:nvPr/>
            </p:nvSpPr>
            <p:spPr>
              <a:xfrm>
                <a:off x="45747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3" name="Google Shape;14093;p9"/>
              <p:cNvSpPr/>
              <p:nvPr/>
            </p:nvSpPr>
            <p:spPr>
              <a:xfrm>
                <a:off x="46779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4" name="Google Shape;14094;p9"/>
              <p:cNvSpPr/>
              <p:nvPr/>
            </p:nvSpPr>
            <p:spPr>
              <a:xfrm>
                <a:off x="4779775" y="342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5" name="Google Shape;14095;p9"/>
              <p:cNvSpPr/>
              <p:nvPr/>
            </p:nvSpPr>
            <p:spPr>
              <a:xfrm>
                <a:off x="4882975" y="342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6" name="Google Shape;14096;p9"/>
              <p:cNvSpPr/>
              <p:nvPr/>
            </p:nvSpPr>
            <p:spPr>
              <a:xfrm>
                <a:off x="4984450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7" name="Google Shape;14097;p9"/>
              <p:cNvSpPr/>
              <p:nvPr/>
            </p:nvSpPr>
            <p:spPr>
              <a:xfrm>
                <a:off x="5087675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8" name="Google Shape;14098;p9"/>
              <p:cNvSpPr/>
              <p:nvPr/>
            </p:nvSpPr>
            <p:spPr>
              <a:xfrm>
                <a:off x="51895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9" name="Google Shape;14099;p9"/>
              <p:cNvSpPr/>
              <p:nvPr/>
            </p:nvSpPr>
            <p:spPr>
              <a:xfrm>
                <a:off x="529132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0" name="Google Shape;14100;p9"/>
              <p:cNvSpPr/>
              <p:nvPr/>
            </p:nvSpPr>
            <p:spPr>
              <a:xfrm>
                <a:off x="539420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1" name="Google Shape;14101;p9"/>
              <p:cNvSpPr/>
              <p:nvPr/>
            </p:nvSpPr>
            <p:spPr>
              <a:xfrm>
                <a:off x="5496025" y="342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2" name="Google Shape;14102;p9"/>
              <p:cNvSpPr/>
              <p:nvPr/>
            </p:nvSpPr>
            <p:spPr>
              <a:xfrm>
                <a:off x="5599250" y="342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3" name="Google Shape;14103;p9"/>
              <p:cNvSpPr/>
              <p:nvPr/>
            </p:nvSpPr>
            <p:spPr>
              <a:xfrm>
                <a:off x="5701075" y="342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4" name="Google Shape;14104;p9"/>
              <p:cNvSpPr/>
              <p:nvPr/>
            </p:nvSpPr>
            <p:spPr>
              <a:xfrm>
                <a:off x="18111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5" name="Google Shape;14105;p9"/>
              <p:cNvSpPr/>
              <p:nvPr/>
            </p:nvSpPr>
            <p:spPr>
              <a:xfrm>
                <a:off x="1912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6" name="Google Shape;14106;p9"/>
              <p:cNvSpPr/>
              <p:nvPr/>
            </p:nvSpPr>
            <p:spPr>
              <a:xfrm>
                <a:off x="2016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7" name="Google Shape;14107;p9"/>
              <p:cNvSpPr/>
              <p:nvPr/>
            </p:nvSpPr>
            <p:spPr>
              <a:xfrm>
                <a:off x="21180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8" name="Google Shape;14108;p9"/>
              <p:cNvSpPr/>
              <p:nvPr/>
            </p:nvSpPr>
            <p:spPr>
              <a:xfrm>
                <a:off x="22209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9" name="Google Shape;14109;p9"/>
              <p:cNvSpPr/>
              <p:nvPr/>
            </p:nvSpPr>
            <p:spPr>
              <a:xfrm>
                <a:off x="232272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0" name="Google Shape;14110;p9"/>
              <p:cNvSpPr/>
              <p:nvPr/>
            </p:nvSpPr>
            <p:spPr>
              <a:xfrm>
                <a:off x="24259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1" name="Google Shape;14111;p9"/>
              <p:cNvSpPr/>
              <p:nvPr/>
            </p:nvSpPr>
            <p:spPr>
              <a:xfrm>
                <a:off x="2527750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2" name="Google Shape;14112;p9"/>
              <p:cNvSpPr/>
              <p:nvPr/>
            </p:nvSpPr>
            <p:spPr>
              <a:xfrm>
                <a:off x="263062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3" name="Google Shape;14113;p9"/>
              <p:cNvSpPr/>
              <p:nvPr/>
            </p:nvSpPr>
            <p:spPr>
              <a:xfrm>
                <a:off x="2732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4" name="Google Shape;14114;p9"/>
              <p:cNvSpPr/>
              <p:nvPr/>
            </p:nvSpPr>
            <p:spPr>
              <a:xfrm>
                <a:off x="2835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5" name="Google Shape;14115;p9"/>
              <p:cNvSpPr/>
              <p:nvPr/>
            </p:nvSpPr>
            <p:spPr>
              <a:xfrm>
                <a:off x="2937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6" name="Google Shape;14116;p9"/>
              <p:cNvSpPr/>
              <p:nvPr/>
            </p:nvSpPr>
            <p:spPr>
              <a:xfrm>
                <a:off x="3038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7" name="Google Shape;14117;p9"/>
              <p:cNvSpPr/>
              <p:nvPr/>
            </p:nvSpPr>
            <p:spPr>
              <a:xfrm>
                <a:off x="3142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8" name="Google Shape;14118;p9"/>
              <p:cNvSpPr/>
              <p:nvPr/>
            </p:nvSpPr>
            <p:spPr>
              <a:xfrm>
                <a:off x="3244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9" name="Google Shape;14119;p9"/>
              <p:cNvSpPr/>
              <p:nvPr/>
            </p:nvSpPr>
            <p:spPr>
              <a:xfrm>
                <a:off x="3347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0" name="Google Shape;14120;p9"/>
              <p:cNvSpPr/>
              <p:nvPr/>
            </p:nvSpPr>
            <p:spPr>
              <a:xfrm>
                <a:off x="3448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1" name="Google Shape;14121;p9"/>
              <p:cNvSpPr/>
              <p:nvPr/>
            </p:nvSpPr>
            <p:spPr>
              <a:xfrm>
                <a:off x="3551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2" name="Google Shape;14122;p9"/>
              <p:cNvSpPr/>
              <p:nvPr/>
            </p:nvSpPr>
            <p:spPr>
              <a:xfrm>
                <a:off x="3653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3" name="Google Shape;14123;p9"/>
              <p:cNvSpPr/>
              <p:nvPr/>
            </p:nvSpPr>
            <p:spPr>
              <a:xfrm>
                <a:off x="3756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4" name="Google Shape;14124;p9"/>
              <p:cNvSpPr/>
              <p:nvPr/>
            </p:nvSpPr>
            <p:spPr>
              <a:xfrm>
                <a:off x="3858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5" name="Google Shape;14125;p9"/>
              <p:cNvSpPr/>
              <p:nvPr/>
            </p:nvSpPr>
            <p:spPr>
              <a:xfrm>
                <a:off x="3961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6" name="Google Shape;14126;p9"/>
              <p:cNvSpPr/>
              <p:nvPr/>
            </p:nvSpPr>
            <p:spPr>
              <a:xfrm>
                <a:off x="406350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7" name="Google Shape;14127;p9"/>
              <p:cNvSpPr/>
              <p:nvPr/>
            </p:nvSpPr>
            <p:spPr>
              <a:xfrm>
                <a:off x="416497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8" name="Google Shape;14128;p9"/>
              <p:cNvSpPr/>
              <p:nvPr/>
            </p:nvSpPr>
            <p:spPr>
              <a:xfrm>
                <a:off x="4268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9" name="Google Shape;14129;p9"/>
              <p:cNvSpPr/>
              <p:nvPr/>
            </p:nvSpPr>
            <p:spPr>
              <a:xfrm>
                <a:off x="4370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0" name="Google Shape;14130;p9"/>
              <p:cNvSpPr/>
              <p:nvPr/>
            </p:nvSpPr>
            <p:spPr>
              <a:xfrm>
                <a:off x="4473250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1" name="Google Shape;14131;p9"/>
              <p:cNvSpPr/>
              <p:nvPr/>
            </p:nvSpPr>
            <p:spPr>
              <a:xfrm>
                <a:off x="45747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2" name="Google Shape;14132;p9"/>
              <p:cNvSpPr/>
              <p:nvPr/>
            </p:nvSpPr>
            <p:spPr>
              <a:xfrm>
                <a:off x="46779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3" name="Google Shape;14133;p9"/>
              <p:cNvSpPr/>
              <p:nvPr/>
            </p:nvSpPr>
            <p:spPr>
              <a:xfrm>
                <a:off x="4779775" y="445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4" name="Google Shape;14134;p9"/>
              <p:cNvSpPr/>
              <p:nvPr/>
            </p:nvSpPr>
            <p:spPr>
              <a:xfrm>
                <a:off x="4882975" y="445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5" name="Google Shape;14135;p9"/>
              <p:cNvSpPr/>
              <p:nvPr/>
            </p:nvSpPr>
            <p:spPr>
              <a:xfrm>
                <a:off x="4984450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6" name="Google Shape;14136;p9"/>
              <p:cNvSpPr/>
              <p:nvPr/>
            </p:nvSpPr>
            <p:spPr>
              <a:xfrm>
                <a:off x="5087675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7" name="Google Shape;14137;p9"/>
              <p:cNvSpPr/>
              <p:nvPr/>
            </p:nvSpPr>
            <p:spPr>
              <a:xfrm>
                <a:off x="51895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8" name="Google Shape;14138;p9"/>
              <p:cNvSpPr/>
              <p:nvPr/>
            </p:nvSpPr>
            <p:spPr>
              <a:xfrm>
                <a:off x="529132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9" name="Google Shape;14139;p9"/>
              <p:cNvSpPr/>
              <p:nvPr/>
            </p:nvSpPr>
            <p:spPr>
              <a:xfrm>
                <a:off x="539420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0" name="Google Shape;14140;p9"/>
              <p:cNvSpPr/>
              <p:nvPr/>
            </p:nvSpPr>
            <p:spPr>
              <a:xfrm>
                <a:off x="5496025" y="445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1" name="Google Shape;14141;p9"/>
              <p:cNvSpPr/>
              <p:nvPr/>
            </p:nvSpPr>
            <p:spPr>
              <a:xfrm>
                <a:off x="5599250" y="445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2" name="Google Shape;14142;p9"/>
              <p:cNvSpPr/>
              <p:nvPr/>
            </p:nvSpPr>
            <p:spPr>
              <a:xfrm>
                <a:off x="5701075" y="445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3" name="Google Shape;14143;p9"/>
              <p:cNvSpPr/>
              <p:nvPr/>
            </p:nvSpPr>
            <p:spPr>
              <a:xfrm>
                <a:off x="18111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4" name="Google Shape;14144;p9"/>
              <p:cNvSpPr/>
              <p:nvPr/>
            </p:nvSpPr>
            <p:spPr>
              <a:xfrm>
                <a:off x="1912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5" name="Google Shape;14145;p9"/>
              <p:cNvSpPr/>
              <p:nvPr/>
            </p:nvSpPr>
            <p:spPr>
              <a:xfrm>
                <a:off x="2016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6" name="Google Shape;14146;p9"/>
              <p:cNvSpPr/>
              <p:nvPr/>
            </p:nvSpPr>
            <p:spPr>
              <a:xfrm>
                <a:off x="21180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7" name="Google Shape;14147;p9"/>
              <p:cNvSpPr/>
              <p:nvPr/>
            </p:nvSpPr>
            <p:spPr>
              <a:xfrm>
                <a:off x="22209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8" name="Google Shape;14148;p9"/>
              <p:cNvSpPr/>
              <p:nvPr/>
            </p:nvSpPr>
            <p:spPr>
              <a:xfrm>
                <a:off x="232272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9" name="Google Shape;14149;p9"/>
              <p:cNvSpPr/>
              <p:nvPr/>
            </p:nvSpPr>
            <p:spPr>
              <a:xfrm>
                <a:off x="24259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0" name="Google Shape;14150;p9"/>
              <p:cNvSpPr/>
              <p:nvPr/>
            </p:nvSpPr>
            <p:spPr>
              <a:xfrm>
                <a:off x="2527750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1" name="Google Shape;14151;p9"/>
              <p:cNvSpPr/>
              <p:nvPr/>
            </p:nvSpPr>
            <p:spPr>
              <a:xfrm>
                <a:off x="263062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2" name="Google Shape;14152;p9"/>
              <p:cNvSpPr/>
              <p:nvPr/>
            </p:nvSpPr>
            <p:spPr>
              <a:xfrm>
                <a:off x="2732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3" name="Google Shape;14153;p9"/>
              <p:cNvSpPr/>
              <p:nvPr/>
            </p:nvSpPr>
            <p:spPr>
              <a:xfrm>
                <a:off x="2835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4" name="Google Shape;14154;p9"/>
              <p:cNvSpPr/>
              <p:nvPr/>
            </p:nvSpPr>
            <p:spPr>
              <a:xfrm>
                <a:off x="2937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5" name="Google Shape;14155;p9"/>
              <p:cNvSpPr/>
              <p:nvPr/>
            </p:nvSpPr>
            <p:spPr>
              <a:xfrm>
                <a:off x="3038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6" name="Google Shape;14156;p9"/>
              <p:cNvSpPr/>
              <p:nvPr/>
            </p:nvSpPr>
            <p:spPr>
              <a:xfrm>
                <a:off x="3142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7" name="Google Shape;14157;p9"/>
              <p:cNvSpPr/>
              <p:nvPr/>
            </p:nvSpPr>
            <p:spPr>
              <a:xfrm>
                <a:off x="3244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8" name="Google Shape;14158;p9"/>
              <p:cNvSpPr/>
              <p:nvPr/>
            </p:nvSpPr>
            <p:spPr>
              <a:xfrm>
                <a:off x="3347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9" name="Google Shape;14159;p9"/>
              <p:cNvSpPr/>
              <p:nvPr/>
            </p:nvSpPr>
            <p:spPr>
              <a:xfrm>
                <a:off x="3448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0" name="Google Shape;14160;p9"/>
              <p:cNvSpPr/>
              <p:nvPr/>
            </p:nvSpPr>
            <p:spPr>
              <a:xfrm>
                <a:off x="3551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1" name="Google Shape;14161;p9"/>
              <p:cNvSpPr/>
              <p:nvPr/>
            </p:nvSpPr>
            <p:spPr>
              <a:xfrm>
                <a:off x="3653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2" name="Google Shape;14162;p9"/>
              <p:cNvSpPr/>
              <p:nvPr/>
            </p:nvSpPr>
            <p:spPr>
              <a:xfrm>
                <a:off x="3756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3" name="Google Shape;14163;p9"/>
              <p:cNvSpPr/>
              <p:nvPr/>
            </p:nvSpPr>
            <p:spPr>
              <a:xfrm>
                <a:off x="3858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4" name="Google Shape;14164;p9"/>
              <p:cNvSpPr/>
              <p:nvPr/>
            </p:nvSpPr>
            <p:spPr>
              <a:xfrm>
                <a:off x="3961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5" name="Google Shape;14165;p9"/>
              <p:cNvSpPr/>
              <p:nvPr/>
            </p:nvSpPr>
            <p:spPr>
              <a:xfrm>
                <a:off x="406350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6" name="Google Shape;14166;p9"/>
              <p:cNvSpPr/>
              <p:nvPr/>
            </p:nvSpPr>
            <p:spPr>
              <a:xfrm>
                <a:off x="416497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7" name="Google Shape;14167;p9"/>
              <p:cNvSpPr/>
              <p:nvPr/>
            </p:nvSpPr>
            <p:spPr>
              <a:xfrm>
                <a:off x="4268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8" name="Google Shape;14168;p9"/>
              <p:cNvSpPr/>
              <p:nvPr/>
            </p:nvSpPr>
            <p:spPr>
              <a:xfrm>
                <a:off x="4370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9" name="Google Shape;14169;p9"/>
              <p:cNvSpPr/>
              <p:nvPr/>
            </p:nvSpPr>
            <p:spPr>
              <a:xfrm>
                <a:off x="4473250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0" name="Google Shape;14170;p9"/>
              <p:cNvSpPr/>
              <p:nvPr/>
            </p:nvSpPr>
            <p:spPr>
              <a:xfrm>
                <a:off x="45747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1" name="Google Shape;14171;p9"/>
              <p:cNvSpPr/>
              <p:nvPr/>
            </p:nvSpPr>
            <p:spPr>
              <a:xfrm>
                <a:off x="46779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2" name="Google Shape;14172;p9"/>
              <p:cNvSpPr/>
              <p:nvPr/>
            </p:nvSpPr>
            <p:spPr>
              <a:xfrm>
                <a:off x="4779775" y="5477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3" name="Google Shape;14173;p9"/>
              <p:cNvSpPr/>
              <p:nvPr/>
            </p:nvSpPr>
            <p:spPr>
              <a:xfrm>
                <a:off x="4882975" y="5477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4" name="Google Shape;14174;p9"/>
              <p:cNvSpPr/>
              <p:nvPr/>
            </p:nvSpPr>
            <p:spPr>
              <a:xfrm>
                <a:off x="4984450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5" name="Google Shape;14175;p9"/>
              <p:cNvSpPr/>
              <p:nvPr/>
            </p:nvSpPr>
            <p:spPr>
              <a:xfrm>
                <a:off x="5087675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6" name="Google Shape;14176;p9"/>
              <p:cNvSpPr/>
              <p:nvPr/>
            </p:nvSpPr>
            <p:spPr>
              <a:xfrm>
                <a:off x="51895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7" name="Google Shape;14177;p9"/>
              <p:cNvSpPr/>
              <p:nvPr/>
            </p:nvSpPr>
            <p:spPr>
              <a:xfrm>
                <a:off x="529132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8" name="Google Shape;14178;p9"/>
              <p:cNvSpPr/>
              <p:nvPr/>
            </p:nvSpPr>
            <p:spPr>
              <a:xfrm>
                <a:off x="539420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9" name="Google Shape;14179;p9"/>
              <p:cNvSpPr/>
              <p:nvPr/>
            </p:nvSpPr>
            <p:spPr>
              <a:xfrm>
                <a:off x="5496025" y="5477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0" name="Google Shape;14180;p9"/>
              <p:cNvSpPr/>
              <p:nvPr/>
            </p:nvSpPr>
            <p:spPr>
              <a:xfrm>
                <a:off x="5599250" y="5477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1" name="Google Shape;14181;p9"/>
              <p:cNvSpPr/>
              <p:nvPr/>
            </p:nvSpPr>
            <p:spPr>
              <a:xfrm>
                <a:off x="5701075" y="5477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2" name="Google Shape;14182;p9"/>
              <p:cNvSpPr/>
              <p:nvPr/>
            </p:nvSpPr>
            <p:spPr>
              <a:xfrm>
                <a:off x="18111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3" name="Google Shape;14183;p9"/>
              <p:cNvSpPr/>
              <p:nvPr/>
            </p:nvSpPr>
            <p:spPr>
              <a:xfrm>
                <a:off x="1912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4" name="Google Shape;14184;p9"/>
              <p:cNvSpPr/>
              <p:nvPr/>
            </p:nvSpPr>
            <p:spPr>
              <a:xfrm>
                <a:off x="2016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5" name="Google Shape;14185;p9"/>
              <p:cNvSpPr/>
              <p:nvPr/>
            </p:nvSpPr>
            <p:spPr>
              <a:xfrm>
                <a:off x="21180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6" name="Google Shape;14186;p9"/>
              <p:cNvSpPr/>
              <p:nvPr/>
            </p:nvSpPr>
            <p:spPr>
              <a:xfrm>
                <a:off x="22209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7" name="Google Shape;14187;p9"/>
              <p:cNvSpPr/>
              <p:nvPr/>
            </p:nvSpPr>
            <p:spPr>
              <a:xfrm>
                <a:off x="232272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8" name="Google Shape;14188;p9"/>
              <p:cNvSpPr/>
              <p:nvPr/>
            </p:nvSpPr>
            <p:spPr>
              <a:xfrm>
                <a:off x="24259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9" name="Google Shape;14189;p9"/>
              <p:cNvSpPr/>
              <p:nvPr/>
            </p:nvSpPr>
            <p:spPr>
              <a:xfrm>
                <a:off x="2527750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0" name="Google Shape;14190;p9"/>
              <p:cNvSpPr/>
              <p:nvPr/>
            </p:nvSpPr>
            <p:spPr>
              <a:xfrm>
                <a:off x="263062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1" name="Google Shape;14191;p9"/>
              <p:cNvSpPr/>
              <p:nvPr/>
            </p:nvSpPr>
            <p:spPr>
              <a:xfrm>
                <a:off x="2732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2" name="Google Shape;14192;p9"/>
              <p:cNvSpPr/>
              <p:nvPr/>
            </p:nvSpPr>
            <p:spPr>
              <a:xfrm>
                <a:off x="2835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3" name="Google Shape;14193;p9"/>
              <p:cNvSpPr/>
              <p:nvPr/>
            </p:nvSpPr>
            <p:spPr>
              <a:xfrm>
                <a:off x="2937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4" name="Google Shape;14194;p9"/>
              <p:cNvSpPr/>
              <p:nvPr/>
            </p:nvSpPr>
            <p:spPr>
              <a:xfrm>
                <a:off x="3038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5" name="Google Shape;14195;p9"/>
              <p:cNvSpPr/>
              <p:nvPr/>
            </p:nvSpPr>
            <p:spPr>
              <a:xfrm>
                <a:off x="3142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6" name="Google Shape;14196;p9"/>
              <p:cNvSpPr/>
              <p:nvPr/>
            </p:nvSpPr>
            <p:spPr>
              <a:xfrm>
                <a:off x="3244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7" name="Google Shape;14197;p9"/>
              <p:cNvSpPr/>
              <p:nvPr/>
            </p:nvSpPr>
            <p:spPr>
              <a:xfrm>
                <a:off x="3347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8" name="Google Shape;14198;p9"/>
              <p:cNvSpPr/>
              <p:nvPr/>
            </p:nvSpPr>
            <p:spPr>
              <a:xfrm>
                <a:off x="3448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9" name="Google Shape;14199;p9"/>
              <p:cNvSpPr/>
              <p:nvPr/>
            </p:nvSpPr>
            <p:spPr>
              <a:xfrm>
                <a:off x="3551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0" name="Google Shape;14200;p9"/>
              <p:cNvSpPr/>
              <p:nvPr/>
            </p:nvSpPr>
            <p:spPr>
              <a:xfrm>
                <a:off x="3653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1" name="Google Shape;14201;p9"/>
              <p:cNvSpPr/>
              <p:nvPr/>
            </p:nvSpPr>
            <p:spPr>
              <a:xfrm>
                <a:off x="3756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2" name="Google Shape;14202;p9"/>
              <p:cNvSpPr/>
              <p:nvPr/>
            </p:nvSpPr>
            <p:spPr>
              <a:xfrm>
                <a:off x="3858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3" name="Google Shape;14203;p9"/>
              <p:cNvSpPr/>
              <p:nvPr/>
            </p:nvSpPr>
            <p:spPr>
              <a:xfrm>
                <a:off x="3961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4" name="Google Shape;14204;p9"/>
              <p:cNvSpPr/>
              <p:nvPr/>
            </p:nvSpPr>
            <p:spPr>
              <a:xfrm>
                <a:off x="406350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5" name="Google Shape;14205;p9"/>
              <p:cNvSpPr/>
              <p:nvPr/>
            </p:nvSpPr>
            <p:spPr>
              <a:xfrm>
                <a:off x="416497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6" name="Google Shape;14206;p9"/>
              <p:cNvSpPr/>
              <p:nvPr/>
            </p:nvSpPr>
            <p:spPr>
              <a:xfrm>
                <a:off x="4268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7" name="Google Shape;14207;p9"/>
              <p:cNvSpPr/>
              <p:nvPr/>
            </p:nvSpPr>
            <p:spPr>
              <a:xfrm>
                <a:off x="4370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8" name="Google Shape;14208;p9"/>
              <p:cNvSpPr/>
              <p:nvPr/>
            </p:nvSpPr>
            <p:spPr>
              <a:xfrm>
                <a:off x="4473250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9" name="Google Shape;14209;p9"/>
              <p:cNvSpPr/>
              <p:nvPr/>
            </p:nvSpPr>
            <p:spPr>
              <a:xfrm>
                <a:off x="45747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0" name="Google Shape;14210;p9"/>
              <p:cNvSpPr/>
              <p:nvPr/>
            </p:nvSpPr>
            <p:spPr>
              <a:xfrm>
                <a:off x="46779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1" name="Google Shape;14211;p9"/>
              <p:cNvSpPr/>
              <p:nvPr/>
            </p:nvSpPr>
            <p:spPr>
              <a:xfrm>
                <a:off x="4779775" y="6506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2" name="Google Shape;14212;p9"/>
              <p:cNvSpPr/>
              <p:nvPr/>
            </p:nvSpPr>
            <p:spPr>
              <a:xfrm>
                <a:off x="4882975" y="6506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3" name="Google Shape;14213;p9"/>
              <p:cNvSpPr/>
              <p:nvPr/>
            </p:nvSpPr>
            <p:spPr>
              <a:xfrm>
                <a:off x="4984450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4" name="Google Shape;14214;p9"/>
              <p:cNvSpPr/>
              <p:nvPr/>
            </p:nvSpPr>
            <p:spPr>
              <a:xfrm>
                <a:off x="5087675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5" name="Google Shape;14215;p9"/>
              <p:cNvSpPr/>
              <p:nvPr/>
            </p:nvSpPr>
            <p:spPr>
              <a:xfrm>
                <a:off x="51895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6" name="Google Shape;14216;p9"/>
              <p:cNvSpPr/>
              <p:nvPr/>
            </p:nvSpPr>
            <p:spPr>
              <a:xfrm>
                <a:off x="529132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7" name="Google Shape;14217;p9"/>
              <p:cNvSpPr/>
              <p:nvPr/>
            </p:nvSpPr>
            <p:spPr>
              <a:xfrm>
                <a:off x="539420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8" name="Google Shape;14218;p9"/>
              <p:cNvSpPr/>
              <p:nvPr/>
            </p:nvSpPr>
            <p:spPr>
              <a:xfrm>
                <a:off x="5496025" y="6506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9" name="Google Shape;14219;p9"/>
              <p:cNvSpPr/>
              <p:nvPr/>
            </p:nvSpPr>
            <p:spPr>
              <a:xfrm>
                <a:off x="5599250" y="6506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0" name="Google Shape;14220;p9"/>
              <p:cNvSpPr/>
              <p:nvPr/>
            </p:nvSpPr>
            <p:spPr>
              <a:xfrm>
                <a:off x="5701075" y="6506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1" name="Google Shape;14221;p9"/>
              <p:cNvSpPr/>
              <p:nvPr/>
            </p:nvSpPr>
            <p:spPr>
              <a:xfrm>
                <a:off x="18111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2" name="Google Shape;14222;p9"/>
              <p:cNvSpPr/>
              <p:nvPr/>
            </p:nvSpPr>
            <p:spPr>
              <a:xfrm>
                <a:off x="1912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3" name="Google Shape;14223;p9"/>
              <p:cNvSpPr/>
              <p:nvPr/>
            </p:nvSpPr>
            <p:spPr>
              <a:xfrm>
                <a:off x="2016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4" name="Google Shape;14224;p9"/>
              <p:cNvSpPr/>
              <p:nvPr/>
            </p:nvSpPr>
            <p:spPr>
              <a:xfrm>
                <a:off x="21180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5" name="Google Shape;14225;p9"/>
              <p:cNvSpPr/>
              <p:nvPr/>
            </p:nvSpPr>
            <p:spPr>
              <a:xfrm>
                <a:off x="22209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6" name="Google Shape;14226;p9"/>
              <p:cNvSpPr/>
              <p:nvPr/>
            </p:nvSpPr>
            <p:spPr>
              <a:xfrm>
                <a:off x="232272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7" name="Google Shape;14227;p9"/>
              <p:cNvSpPr/>
              <p:nvPr/>
            </p:nvSpPr>
            <p:spPr>
              <a:xfrm>
                <a:off x="24259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8" name="Google Shape;14228;p9"/>
              <p:cNvSpPr/>
              <p:nvPr/>
            </p:nvSpPr>
            <p:spPr>
              <a:xfrm>
                <a:off x="2527750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9" name="Google Shape;14229;p9"/>
              <p:cNvSpPr/>
              <p:nvPr/>
            </p:nvSpPr>
            <p:spPr>
              <a:xfrm>
                <a:off x="263062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0" name="Google Shape;14230;p9"/>
              <p:cNvSpPr/>
              <p:nvPr/>
            </p:nvSpPr>
            <p:spPr>
              <a:xfrm>
                <a:off x="2732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1" name="Google Shape;14231;p9"/>
              <p:cNvSpPr/>
              <p:nvPr/>
            </p:nvSpPr>
            <p:spPr>
              <a:xfrm>
                <a:off x="2835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2" name="Google Shape;14232;p9"/>
              <p:cNvSpPr/>
              <p:nvPr/>
            </p:nvSpPr>
            <p:spPr>
              <a:xfrm>
                <a:off x="2937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3" name="Google Shape;14233;p9"/>
              <p:cNvSpPr/>
              <p:nvPr/>
            </p:nvSpPr>
            <p:spPr>
              <a:xfrm>
                <a:off x="3038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4" name="Google Shape;14234;p9"/>
              <p:cNvSpPr/>
              <p:nvPr/>
            </p:nvSpPr>
            <p:spPr>
              <a:xfrm>
                <a:off x="3142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5" name="Google Shape;14235;p9"/>
              <p:cNvSpPr/>
              <p:nvPr/>
            </p:nvSpPr>
            <p:spPr>
              <a:xfrm>
                <a:off x="3244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6" name="Google Shape;14236;p9"/>
              <p:cNvSpPr/>
              <p:nvPr/>
            </p:nvSpPr>
            <p:spPr>
              <a:xfrm>
                <a:off x="3347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7" name="Google Shape;14237;p9"/>
              <p:cNvSpPr/>
              <p:nvPr/>
            </p:nvSpPr>
            <p:spPr>
              <a:xfrm>
                <a:off x="3448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8" name="Google Shape;14238;p9"/>
              <p:cNvSpPr/>
              <p:nvPr/>
            </p:nvSpPr>
            <p:spPr>
              <a:xfrm>
                <a:off x="3551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9" name="Google Shape;14239;p9"/>
              <p:cNvSpPr/>
              <p:nvPr/>
            </p:nvSpPr>
            <p:spPr>
              <a:xfrm>
                <a:off x="3653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0" name="Google Shape;14240;p9"/>
              <p:cNvSpPr/>
              <p:nvPr/>
            </p:nvSpPr>
            <p:spPr>
              <a:xfrm>
                <a:off x="3756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1" name="Google Shape;14241;p9"/>
              <p:cNvSpPr/>
              <p:nvPr/>
            </p:nvSpPr>
            <p:spPr>
              <a:xfrm>
                <a:off x="3858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2" name="Google Shape;14242;p9"/>
              <p:cNvSpPr/>
              <p:nvPr/>
            </p:nvSpPr>
            <p:spPr>
              <a:xfrm>
                <a:off x="3961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3" name="Google Shape;14243;p9"/>
              <p:cNvSpPr/>
              <p:nvPr/>
            </p:nvSpPr>
            <p:spPr>
              <a:xfrm>
                <a:off x="406350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4" name="Google Shape;14244;p9"/>
              <p:cNvSpPr/>
              <p:nvPr/>
            </p:nvSpPr>
            <p:spPr>
              <a:xfrm>
                <a:off x="416497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5" name="Google Shape;14245;p9"/>
              <p:cNvSpPr/>
              <p:nvPr/>
            </p:nvSpPr>
            <p:spPr>
              <a:xfrm>
                <a:off x="4268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6" name="Google Shape;14246;p9"/>
              <p:cNvSpPr/>
              <p:nvPr/>
            </p:nvSpPr>
            <p:spPr>
              <a:xfrm>
                <a:off x="4370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7" name="Google Shape;14247;p9"/>
              <p:cNvSpPr/>
              <p:nvPr/>
            </p:nvSpPr>
            <p:spPr>
              <a:xfrm>
                <a:off x="4473250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8" name="Google Shape;14248;p9"/>
              <p:cNvSpPr/>
              <p:nvPr/>
            </p:nvSpPr>
            <p:spPr>
              <a:xfrm>
                <a:off x="45747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9" name="Google Shape;14249;p9"/>
              <p:cNvSpPr/>
              <p:nvPr/>
            </p:nvSpPr>
            <p:spPr>
              <a:xfrm>
                <a:off x="46779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0" name="Google Shape;14250;p9"/>
              <p:cNvSpPr/>
              <p:nvPr/>
            </p:nvSpPr>
            <p:spPr>
              <a:xfrm>
                <a:off x="4779775" y="752475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1" name="Google Shape;14251;p9"/>
              <p:cNvSpPr/>
              <p:nvPr/>
            </p:nvSpPr>
            <p:spPr>
              <a:xfrm>
                <a:off x="4882975" y="752475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2" name="Google Shape;14252;p9"/>
              <p:cNvSpPr/>
              <p:nvPr/>
            </p:nvSpPr>
            <p:spPr>
              <a:xfrm>
                <a:off x="4984450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3" name="Google Shape;14253;p9"/>
              <p:cNvSpPr/>
              <p:nvPr/>
            </p:nvSpPr>
            <p:spPr>
              <a:xfrm>
                <a:off x="5087675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4" name="Google Shape;14254;p9"/>
              <p:cNvSpPr/>
              <p:nvPr/>
            </p:nvSpPr>
            <p:spPr>
              <a:xfrm>
                <a:off x="51895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5" name="Google Shape;14255;p9"/>
              <p:cNvSpPr/>
              <p:nvPr/>
            </p:nvSpPr>
            <p:spPr>
              <a:xfrm>
                <a:off x="529132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6" name="Google Shape;14256;p9"/>
              <p:cNvSpPr/>
              <p:nvPr/>
            </p:nvSpPr>
            <p:spPr>
              <a:xfrm>
                <a:off x="539420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7" name="Google Shape;14257;p9"/>
              <p:cNvSpPr/>
              <p:nvPr/>
            </p:nvSpPr>
            <p:spPr>
              <a:xfrm>
                <a:off x="5496025" y="752475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8" name="Google Shape;14258;p9"/>
              <p:cNvSpPr/>
              <p:nvPr/>
            </p:nvSpPr>
            <p:spPr>
              <a:xfrm>
                <a:off x="5599250" y="752475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9" name="Google Shape;14259;p9"/>
              <p:cNvSpPr/>
              <p:nvPr/>
            </p:nvSpPr>
            <p:spPr>
              <a:xfrm>
                <a:off x="5701075" y="752475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0" name="Google Shape;14260;p9"/>
              <p:cNvSpPr/>
              <p:nvPr/>
            </p:nvSpPr>
            <p:spPr>
              <a:xfrm>
                <a:off x="18111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1" name="Google Shape;14261;p9"/>
              <p:cNvSpPr/>
              <p:nvPr/>
            </p:nvSpPr>
            <p:spPr>
              <a:xfrm>
                <a:off x="1912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2" name="Google Shape;14262;p9"/>
              <p:cNvSpPr/>
              <p:nvPr/>
            </p:nvSpPr>
            <p:spPr>
              <a:xfrm>
                <a:off x="2016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3" name="Google Shape;14263;p9"/>
              <p:cNvSpPr/>
              <p:nvPr/>
            </p:nvSpPr>
            <p:spPr>
              <a:xfrm>
                <a:off x="21180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4" name="Google Shape;14264;p9"/>
              <p:cNvSpPr/>
              <p:nvPr/>
            </p:nvSpPr>
            <p:spPr>
              <a:xfrm>
                <a:off x="22209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5" name="Google Shape;14265;p9"/>
              <p:cNvSpPr/>
              <p:nvPr/>
            </p:nvSpPr>
            <p:spPr>
              <a:xfrm>
                <a:off x="232272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6" name="Google Shape;14266;p9"/>
              <p:cNvSpPr/>
              <p:nvPr/>
            </p:nvSpPr>
            <p:spPr>
              <a:xfrm>
                <a:off x="24259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7" name="Google Shape;14267;p9"/>
              <p:cNvSpPr/>
              <p:nvPr/>
            </p:nvSpPr>
            <p:spPr>
              <a:xfrm>
                <a:off x="2527750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8" name="Google Shape;14268;p9"/>
              <p:cNvSpPr/>
              <p:nvPr/>
            </p:nvSpPr>
            <p:spPr>
              <a:xfrm>
                <a:off x="263062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9" name="Google Shape;14269;p9"/>
              <p:cNvSpPr/>
              <p:nvPr/>
            </p:nvSpPr>
            <p:spPr>
              <a:xfrm>
                <a:off x="2732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0" name="Google Shape;14270;p9"/>
              <p:cNvSpPr/>
              <p:nvPr/>
            </p:nvSpPr>
            <p:spPr>
              <a:xfrm>
                <a:off x="2835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1" name="Google Shape;14271;p9"/>
              <p:cNvSpPr/>
              <p:nvPr/>
            </p:nvSpPr>
            <p:spPr>
              <a:xfrm>
                <a:off x="2937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2" name="Google Shape;14272;p9"/>
              <p:cNvSpPr/>
              <p:nvPr/>
            </p:nvSpPr>
            <p:spPr>
              <a:xfrm>
                <a:off x="3038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3" name="Google Shape;14273;p9"/>
              <p:cNvSpPr/>
              <p:nvPr/>
            </p:nvSpPr>
            <p:spPr>
              <a:xfrm>
                <a:off x="3142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4" name="Google Shape;14274;p9"/>
              <p:cNvSpPr/>
              <p:nvPr/>
            </p:nvSpPr>
            <p:spPr>
              <a:xfrm>
                <a:off x="3244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5" name="Google Shape;14275;p9"/>
              <p:cNvSpPr/>
              <p:nvPr/>
            </p:nvSpPr>
            <p:spPr>
              <a:xfrm>
                <a:off x="3347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6" name="Google Shape;14276;p9"/>
              <p:cNvSpPr/>
              <p:nvPr/>
            </p:nvSpPr>
            <p:spPr>
              <a:xfrm>
                <a:off x="3448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7" name="Google Shape;14277;p9"/>
              <p:cNvSpPr/>
              <p:nvPr/>
            </p:nvSpPr>
            <p:spPr>
              <a:xfrm>
                <a:off x="3551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8" name="Google Shape;14278;p9"/>
              <p:cNvSpPr/>
              <p:nvPr/>
            </p:nvSpPr>
            <p:spPr>
              <a:xfrm>
                <a:off x="3653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9" name="Google Shape;14279;p9"/>
              <p:cNvSpPr/>
              <p:nvPr/>
            </p:nvSpPr>
            <p:spPr>
              <a:xfrm>
                <a:off x="3756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0" name="Google Shape;14280;p9"/>
              <p:cNvSpPr/>
              <p:nvPr/>
            </p:nvSpPr>
            <p:spPr>
              <a:xfrm>
                <a:off x="3858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1" name="Google Shape;14281;p9"/>
              <p:cNvSpPr/>
              <p:nvPr/>
            </p:nvSpPr>
            <p:spPr>
              <a:xfrm>
                <a:off x="3961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2" name="Google Shape;14282;p9"/>
              <p:cNvSpPr/>
              <p:nvPr/>
            </p:nvSpPr>
            <p:spPr>
              <a:xfrm>
                <a:off x="406350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3" name="Google Shape;14283;p9"/>
              <p:cNvSpPr/>
              <p:nvPr/>
            </p:nvSpPr>
            <p:spPr>
              <a:xfrm>
                <a:off x="416497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4" name="Google Shape;14284;p9"/>
              <p:cNvSpPr/>
              <p:nvPr/>
            </p:nvSpPr>
            <p:spPr>
              <a:xfrm>
                <a:off x="4268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5" name="Google Shape;14285;p9"/>
              <p:cNvSpPr/>
              <p:nvPr/>
            </p:nvSpPr>
            <p:spPr>
              <a:xfrm>
                <a:off x="4370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6" name="Google Shape;14286;p9"/>
              <p:cNvSpPr/>
              <p:nvPr/>
            </p:nvSpPr>
            <p:spPr>
              <a:xfrm>
                <a:off x="4473250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7" name="Google Shape;14287;p9"/>
              <p:cNvSpPr/>
              <p:nvPr/>
            </p:nvSpPr>
            <p:spPr>
              <a:xfrm>
                <a:off x="45747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8" name="Google Shape;14288;p9"/>
              <p:cNvSpPr/>
              <p:nvPr/>
            </p:nvSpPr>
            <p:spPr>
              <a:xfrm>
                <a:off x="46779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9" name="Google Shape;14289;p9"/>
              <p:cNvSpPr/>
              <p:nvPr/>
            </p:nvSpPr>
            <p:spPr>
              <a:xfrm>
                <a:off x="4779775" y="85567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0" name="Google Shape;14290;p9"/>
              <p:cNvSpPr/>
              <p:nvPr/>
            </p:nvSpPr>
            <p:spPr>
              <a:xfrm>
                <a:off x="4882975" y="85567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1" name="Google Shape;14291;p9"/>
              <p:cNvSpPr/>
              <p:nvPr/>
            </p:nvSpPr>
            <p:spPr>
              <a:xfrm>
                <a:off x="4984450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2" name="Google Shape;14292;p9"/>
              <p:cNvSpPr/>
              <p:nvPr/>
            </p:nvSpPr>
            <p:spPr>
              <a:xfrm>
                <a:off x="5087675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3" name="Google Shape;14293;p9"/>
              <p:cNvSpPr/>
              <p:nvPr/>
            </p:nvSpPr>
            <p:spPr>
              <a:xfrm>
                <a:off x="51895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4" name="Google Shape;14294;p9"/>
              <p:cNvSpPr/>
              <p:nvPr/>
            </p:nvSpPr>
            <p:spPr>
              <a:xfrm>
                <a:off x="529132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5" name="Google Shape;14295;p9"/>
              <p:cNvSpPr/>
              <p:nvPr/>
            </p:nvSpPr>
            <p:spPr>
              <a:xfrm>
                <a:off x="539420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6" name="Google Shape;14296;p9"/>
              <p:cNvSpPr/>
              <p:nvPr/>
            </p:nvSpPr>
            <p:spPr>
              <a:xfrm>
                <a:off x="5496025" y="85567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7" name="Google Shape;14297;p9"/>
              <p:cNvSpPr/>
              <p:nvPr/>
            </p:nvSpPr>
            <p:spPr>
              <a:xfrm>
                <a:off x="5599250" y="85567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8" name="Google Shape;14298;p9"/>
              <p:cNvSpPr/>
              <p:nvPr/>
            </p:nvSpPr>
            <p:spPr>
              <a:xfrm>
                <a:off x="5701075" y="85567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9" name="Google Shape;14299;p9"/>
              <p:cNvSpPr/>
              <p:nvPr/>
            </p:nvSpPr>
            <p:spPr>
              <a:xfrm>
                <a:off x="18111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0" name="Google Shape;14300;p9"/>
              <p:cNvSpPr/>
              <p:nvPr/>
            </p:nvSpPr>
            <p:spPr>
              <a:xfrm>
                <a:off x="1912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1" name="Google Shape;14301;p9"/>
              <p:cNvSpPr/>
              <p:nvPr/>
            </p:nvSpPr>
            <p:spPr>
              <a:xfrm>
                <a:off x="2016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2" name="Google Shape;14302;p9"/>
              <p:cNvSpPr/>
              <p:nvPr/>
            </p:nvSpPr>
            <p:spPr>
              <a:xfrm>
                <a:off x="21180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3" name="Google Shape;14303;p9"/>
              <p:cNvSpPr/>
              <p:nvPr/>
            </p:nvSpPr>
            <p:spPr>
              <a:xfrm>
                <a:off x="22209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4" name="Google Shape;14304;p9"/>
              <p:cNvSpPr/>
              <p:nvPr/>
            </p:nvSpPr>
            <p:spPr>
              <a:xfrm>
                <a:off x="232272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5" name="Google Shape;14305;p9"/>
              <p:cNvSpPr/>
              <p:nvPr/>
            </p:nvSpPr>
            <p:spPr>
              <a:xfrm>
                <a:off x="24259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6" name="Google Shape;14306;p9"/>
              <p:cNvSpPr/>
              <p:nvPr/>
            </p:nvSpPr>
            <p:spPr>
              <a:xfrm>
                <a:off x="2527750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7" name="Google Shape;14307;p9"/>
              <p:cNvSpPr/>
              <p:nvPr/>
            </p:nvSpPr>
            <p:spPr>
              <a:xfrm>
                <a:off x="263062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8" name="Google Shape;14308;p9"/>
              <p:cNvSpPr/>
              <p:nvPr/>
            </p:nvSpPr>
            <p:spPr>
              <a:xfrm>
                <a:off x="2732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9" name="Google Shape;14309;p9"/>
              <p:cNvSpPr/>
              <p:nvPr/>
            </p:nvSpPr>
            <p:spPr>
              <a:xfrm>
                <a:off x="2835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0" name="Google Shape;14310;p9"/>
              <p:cNvSpPr/>
              <p:nvPr/>
            </p:nvSpPr>
            <p:spPr>
              <a:xfrm>
                <a:off x="2937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1" name="Google Shape;14311;p9"/>
              <p:cNvSpPr/>
              <p:nvPr/>
            </p:nvSpPr>
            <p:spPr>
              <a:xfrm>
                <a:off x="3038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2" name="Google Shape;14312;p9"/>
              <p:cNvSpPr/>
              <p:nvPr/>
            </p:nvSpPr>
            <p:spPr>
              <a:xfrm>
                <a:off x="3142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3" name="Google Shape;14313;p9"/>
              <p:cNvSpPr/>
              <p:nvPr/>
            </p:nvSpPr>
            <p:spPr>
              <a:xfrm>
                <a:off x="3244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4" name="Google Shape;14314;p9"/>
              <p:cNvSpPr/>
              <p:nvPr/>
            </p:nvSpPr>
            <p:spPr>
              <a:xfrm>
                <a:off x="3347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5" name="Google Shape;14315;p9"/>
              <p:cNvSpPr/>
              <p:nvPr/>
            </p:nvSpPr>
            <p:spPr>
              <a:xfrm>
                <a:off x="3448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6" name="Google Shape;14316;p9"/>
              <p:cNvSpPr/>
              <p:nvPr/>
            </p:nvSpPr>
            <p:spPr>
              <a:xfrm>
                <a:off x="3551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7" name="Google Shape;14317;p9"/>
              <p:cNvSpPr/>
              <p:nvPr/>
            </p:nvSpPr>
            <p:spPr>
              <a:xfrm>
                <a:off x="3653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8" name="Google Shape;14318;p9"/>
              <p:cNvSpPr/>
              <p:nvPr/>
            </p:nvSpPr>
            <p:spPr>
              <a:xfrm>
                <a:off x="3756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9" name="Google Shape;14319;p9"/>
              <p:cNvSpPr/>
              <p:nvPr/>
            </p:nvSpPr>
            <p:spPr>
              <a:xfrm>
                <a:off x="3858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0" name="Google Shape;14320;p9"/>
              <p:cNvSpPr/>
              <p:nvPr/>
            </p:nvSpPr>
            <p:spPr>
              <a:xfrm>
                <a:off x="3961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1" name="Google Shape;14321;p9"/>
              <p:cNvSpPr/>
              <p:nvPr/>
            </p:nvSpPr>
            <p:spPr>
              <a:xfrm>
                <a:off x="406350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2" name="Google Shape;14322;p9"/>
              <p:cNvSpPr/>
              <p:nvPr/>
            </p:nvSpPr>
            <p:spPr>
              <a:xfrm>
                <a:off x="416497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3" name="Google Shape;14323;p9"/>
              <p:cNvSpPr/>
              <p:nvPr/>
            </p:nvSpPr>
            <p:spPr>
              <a:xfrm>
                <a:off x="4268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4" name="Google Shape;14324;p9"/>
              <p:cNvSpPr/>
              <p:nvPr/>
            </p:nvSpPr>
            <p:spPr>
              <a:xfrm>
                <a:off x="4370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5" name="Google Shape;14325;p9"/>
              <p:cNvSpPr/>
              <p:nvPr/>
            </p:nvSpPr>
            <p:spPr>
              <a:xfrm>
                <a:off x="4473250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6" name="Google Shape;14326;p9"/>
              <p:cNvSpPr/>
              <p:nvPr/>
            </p:nvSpPr>
            <p:spPr>
              <a:xfrm>
                <a:off x="45747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7" name="Google Shape;14327;p9"/>
              <p:cNvSpPr/>
              <p:nvPr/>
            </p:nvSpPr>
            <p:spPr>
              <a:xfrm>
                <a:off x="46779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8" name="Google Shape;14328;p9"/>
              <p:cNvSpPr/>
              <p:nvPr/>
            </p:nvSpPr>
            <p:spPr>
              <a:xfrm>
                <a:off x="4779775" y="95750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9" name="Google Shape;14329;p9"/>
              <p:cNvSpPr/>
              <p:nvPr/>
            </p:nvSpPr>
            <p:spPr>
              <a:xfrm>
                <a:off x="4882975" y="95750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0" name="Google Shape;14330;p9"/>
              <p:cNvSpPr/>
              <p:nvPr/>
            </p:nvSpPr>
            <p:spPr>
              <a:xfrm>
                <a:off x="4984450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1" name="Google Shape;14331;p9"/>
              <p:cNvSpPr/>
              <p:nvPr/>
            </p:nvSpPr>
            <p:spPr>
              <a:xfrm>
                <a:off x="5087675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2" name="Google Shape;14332;p9"/>
              <p:cNvSpPr/>
              <p:nvPr/>
            </p:nvSpPr>
            <p:spPr>
              <a:xfrm>
                <a:off x="51895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3" name="Google Shape;14333;p9"/>
              <p:cNvSpPr/>
              <p:nvPr/>
            </p:nvSpPr>
            <p:spPr>
              <a:xfrm>
                <a:off x="529132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4" name="Google Shape;14334;p9"/>
              <p:cNvSpPr/>
              <p:nvPr/>
            </p:nvSpPr>
            <p:spPr>
              <a:xfrm>
                <a:off x="539420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5" name="Google Shape;14335;p9"/>
              <p:cNvSpPr/>
              <p:nvPr/>
            </p:nvSpPr>
            <p:spPr>
              <a:xfrm>
                <a:off x="5496025" y="95750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6" name="Google Shape;14336;p9"/>
              <p:cNvSpPr/>
              <p:nvPr/>
            </p:nvSpPr>
            <p:spPr>
              <a:xfrm>
                <a:off x="5599250" y="95750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7" name="Google Shape;14337;p9"/>
              <p:cNvSpPr/>
              <p:nvPr/>
            </p:nvSpPr>
            <p:spPr>
              <a:xfrm>
                <a:off x="5701075" y="95750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8" name="Google Shape;14338;p9"/>
              <p:cNvSpPr/>
              <p:nvPr/>
            </p:nvSpPr>
            <p:spPr>
              <a:xfrm>
                <a:off x="18111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9" name="Google Shape;14339;p9"/>
              <p:cNvSpPr/>
              <p:nvPr/>
            </p:nvSpPr>
            <p:spPr>
              <a:xfrm>
                <a:off x="1912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0" name="Google Shape;14340;p9"/>
              <p:cNvSpPr/>
              <p:nvPr/>
            </p:nvSpPr>
            <p:spPr>
              <a:xfrm>
                <a:off x="2016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1" name="Google Shape;14341;p9"/>
              <p:cNvSpPr/>
              <p:nvPr/>
            </p:nvSpPr>
            <p:spPr>
              <a:xfrm>
                <a:off x="21180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2" name="Google Shape;14342;p9"/>
              <p:cNvSpPr/>
              <p:nvPr/>
            </p:nvSpPr>
            <p:spPr>
              <a:xfrm>
                <a:off x="22209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3" name="Google Shape;14343;p9"/>
              <p:cNvSpPr/>
              <p:nvPr/>
            </p:nvSpPr>
            <p:spPr>
              <a:xfrm>
                <a:off x="232272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4" name="Google Shape;14344;p9"/>
              <p:cNvSpPr/>
              <p:nvPr/>
            </p:nvSpPr>
            <p:spPr>
              <a:xfrm>
                <a:off x="24259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5" name="Google Shape;14345;p9"/>
              <p:cNvSpPr/>
              <p:nvPr/>
            </p:nvSpPr>
            <p:spPr>
              <a:xfrm>
                <a:off x="2527750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6" name="Google Shape;14346;p9"/>
              <p:cNvSpPr/>
              <p:nvPr/>
            </p:nvSpPr>
            <p:spPr>
              <a:xfrm>
                <a:off x="263062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7" name="Google Shape;14347;p9"/>
              <p:cNvSpPr/>
              <p:nvPr/>
            </p:nvSpPr>
            <p:spPr>
              <a:xfrm>
                <a:off x="2732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8" name="Google Shape;14348;p9"/>
              <p:cNvSpPr/>
              <p:nvPr/>
            </p:nvSpPr>
            <p:spPr>
              <a:xfrm>
                <a:off x="2835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9" name="Google Shape;14349;p9"/>
              <p:cNvSpPr/>
              <p:nvPr/>
            </p:nvSpPr>
            <p:spPr>
              <a:xfrm>
                <a:off x="2937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0" name="Google Shape;14350;p9"/>
              <p:cNvSpPr/>
              <p:nvPr/>
            </p:nvSpPr>
            <p:spPr>
              <a:xfrm>
                <a:off x="3038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1" name="Google Shape;14351;p9"/>
              <p:cNvSpPr/>
              <p:nvPr/>
            </p:nvSpPr>
            <p:spPr>
              <a:xfrm>
                <a:off x="3142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2" name="Google Shape;14352;p9"/>
              <p:cNvSpPr/>
              <p:nvPr/>
            </p:nvSpPr>
            <p:spPr>
              <a:xfrm>
                <a:off x="3244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3" name="Google Shape;14353;p9"/>
              <p:cNvSpPr/>
              <p:nvPr/>
            </p:nvSpPr>
            <p:spPr>
              <a:xfrm>
                <a:off x="3347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4" name="Google Shape;14354;p9"/>
              <p:cNvSpPr/>
              <p:nvPr/>
            </p:nvSpPr>
            <p:spPr>
              <a:xfrm>
                <a:off x="3448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5" name="Google Shape;14355;p9"/>
              <p:cNvSpPr/>
              <p:nvPr/>
            </p:nvSpPr>
            <p:spPr>
              <a:xfrm>
                <a:off x="3551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6" name="Google Shape;14356;p9"/>
              <p:cNvSpPr/>
              <p:nvPr/>
            </p:nvSpPr>
            <p:spPr>
              <a:xfrm>
                <a:off x="3653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7" name="Google Shape;14357;p9"/>
              <p:cNvSpPr/>
              <p:nvPr/>
            </p:nvSpPr>
            <p:spPr>
              <a:xfrm>
                <a:off x="3756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8" name="Google Shape;14358;p9"/>
              <p:cNvSpPr/>
              <p:nvPr/>
            </p:nvSpPr>
            <p:spPr>
              <a:xfrm>
                <a:off x="3858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59" name="Google Shape;14359;p9"/>
              <p:cNvSpPr/>
              <p:nvPr/>
            </p:nvSpPr>
            <p:spPr>
              <a:xfrm>
                <a:off x="3961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0" name="Google Shape;14360;p9"/>
              <p:cNvSpPr/>
              <p:nvPr/>
            </p:nvSpPr>
            <p:spPr>
              <a:xfrm>
                <a:off x="406350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1" name="Google Shape;14361;p9"/>
              <p:cNvSpPr/>
              <p:nvPr/>
            </p:nvSpPr>
            <p:spPr>
              <a:xfrm>
                <a:off x="416497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2" name="Google Shape;14362;p9"/>
              <p:cNvSpPr/>
              <p:nvPr/>
            </p:nvSpPr>
            <p:spPr>
              <a:xfrm>
                <a:off x="4268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3" name="Google Shape;14363;p9"/>
              <p:cNvSpPr/>
              <p:nvPr/>
            </p:nvSpPr>
            <p:spPr>
              <a:xfrm>
                <a:off x="4370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4" name="Google Shape;14364;p9"/>
              <p:cNvSpPr/>
              <p:nvPr/>
            </p:nvSpPr>
            <p:spPr>
              <a:xfrm>
                <a:off x="4473250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5" name="Google Shape;14365;p9"/>
              <p:cNvSpPr/>
              <p:nvPr/>
            </p:nvSpPr>
            <p:spPr>
              <a:xfrm>
                <a:off x="45747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6" name="Google Shape;14366;p9"/>
              <p:cNvSpPr/>
              <p:nvPr/>
            </p:nvSpPr>
            <p:spPr>
              <a:xfrm>
                <a:off x="46779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7" name="Google Shape;14367;p9"/>
              <p:cNvSpPr/>
              <p:nvPr/>
            </p:nvSpPr>
            <p:spPr>
              <a:xfrm>
                <a:off x="4779775" y="1059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8" name="Google Shape;14368;p9"/>
              <p:cNvSpPr/>
              <p:nvPr/>
            </p:nvSpPr>
            <p:spPr>
              <a:xfrm>
                <a:off x="4882975" y="1059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69" name="Google Shape;14369;p9"/>
              <p:cNvSpPr/>
              <p:nvPr/>
            </p:nvSpPr>
            <p:spPr>
              <a:xfrm>
                <a:off x="4984450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0" name="Google Shape;14370;p9"/>
              <p:cNvSpPr/>
              <p:nvPr/>
            </p:nvSpPr>
            <p:spPr>
              <a:xfrm>
                <a:off x="5087675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1" name="Google Shape;14371;p9"/>
              <p:cNvSpPr/>
              <p:nvPr/>
            </p:nvSpPr>
            <p:spPr>
              <a:xfrm>
                <a:off x="51895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2" name="Google Shape;14372;p9"/>
              <p:cNvSpPr/>
              <p:nvPr/>
            </p:nvSpPr>
            <p:spPr>
              <a:xfrm>
                <a:off x="529132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3" name="Google Shape;14373;p9"/>
              <p:cNvSpPr/>
              <p:nvPr/>
            </p:nvSpPr>
            <p:spPr>
              <a:xfrm>
                <a:off x="539420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4" name="Google Shape;14374;p9"/>
              <p:cNvSpPr/>
              <p:nvPr/>
            </p:nvSpPr>
            <p:spPr>
              <a:xfrm>
                <a:off x="5496025" y="1059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5" name="Google Shape;14375;p9"/>
              <p:cNvSpPr/>
              <p:nvPr/>
            </p:nvSpPr>
            <p:spPr>
              <a:xfrm>
                <a:off x="5599250" y="1059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6" name="Google Shape;14376;p9"/>
              <p:cNvSpPr/>
              <p:nvPr/>
            </p:nvSpPr>
            <p:spPr>
              <a:xfrm>
                <a:off x="5701075" y="1059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7" name="Google Shape;14377;p9"/>
              <p:cNvSpPr/>
              <p:nvPr/>
            </p:nvSpPr>
            <p:spPr>
              <a:xfrm>
                <a:off x="18111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8" name="Google Shape;14378;p9"/>
              <p:cNvSpPr/>
              <p:nvPr/>
            </p:nvSpPr>
            <p:spPr>
              <a:xfrm>
                <a:off x="1912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9" name="Google Shape;14379;p9"/>
              <p:cNvSpPr/>
              <p:nvPr/>
            </p:nvSpPr>
            <p:spPr>
              <a:xfrm>
                <a:off x="2016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0" name="Google Shape;14380;p9"/>
              <p:cNvSpPr/>
              <p:nvPr/>
            </p:nvSpPr>
            <p:spPr>
              <a:xfrm>
                <a:off x="21180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1" name="Google Shape;14381;p9"/>
              <p:cNvSpPr/>
              <p:nvPr/>
            </p:nvSpPr>
            <p:spPr>
              <a:xfrm>
                <a:off x="22209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2" name="Google Shape;14382;p9"/>
              <p:cNvSpPr/>
              <p:nvPr/>
            </p:nvSpPr>
            <p:spPr>
              <a:xfrm>
                <a:off x="232272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3" name="Google Shape;14383;p9"/>
              <p:cNvSpPr/>
              <p:nvPr/>
            </p:nvSpPr>
            <p:spPr>
              <a:xfrm>
                <a:off x="24259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4" name="Google Shape;14384;p9"/>
              <p:cNvSpPr/>
              <p:nvPr/>
            </p:nvSpPr>
            <p:spPr>
              <a:xfrm>
                <a:off x="2527750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5" name="Google Shape;14385;p9"/>
              <p:cNvSpPr/>
              <p:nvPr/>
            </p:nvSpPr>
            <p:spPr>
              <a:xfrm>
                <a:off x="263062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6" name="Google Shape;14386;p9"/>
              <p:cNvSpPr/>
              <p:nvPr/>
            </p:nvSpPr>
            <p:spPr>
              <a:xfrm>
                <a:off x="2732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7" name="Google Shape;14387;p9"/>
              <p:cNvSpPr/>
              <p:nvPr/>
            </p:nvSpPr>
            <p:spPr>
              <a:xfrm>
                <a:off x="2835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8" name="Google Shape;14388;p9"/>
              <p:cNvSpPr/>
              <p:nvPr/>
            </p:nvSpPr>
            <p:spPr>
              <a:xfrm>
                <a:off x="2937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9" name="Google Shape;14389;p9"/>
              <p:cNvSpPr/>
              <p:nvPr/>
            </p:nvSpPr>
            <p:spPr>
              <a:xfrm>
                <a:off x="3038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0" name="Google Shape;14390;p9"/>
              <p:cNvSpPr/>
              <p:nvPr/>
            </p:nvSpPr>
            <p:spPr>
              <a:xfrm>
                <a:off x="3142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1" name="Google Shape;14391;p9"/>
              <p:cNvSpPr/>
              <p:nvPr/>
            </p:nvSpPr>
            <p:spPr>
              <a:xfrm>
                <a:off x="3244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2" name="Google Shape;14392;p9"/>
              <p:cNvSpPr/>
              <p:nvPr/>
            </p:nvSpPr>
            <p:spPr>
              <a:xfrm>
                <a:off x="3347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3" name="Google Shape;14393;p9"/>
              <p:cNvSpPr/>
              <p:nvPr/>
            </p:nvSpPr>
            <p:spPr>
              <a:xfrm>
                <a:off x="3448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4" name="Google Shape;14394;p9"/>
              <p:cNvSpPr/>
              <p:nvPr/>
            </p:nvSpPr>
            <p:spPr>
              <a:xfrm>
                <a:off x="3551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5" name="Google Shape;14395;p9"/>
              <p:cNvSpPr/>
              <p:nvPr/>
            </p:nvSpPr>
            <p:spPr>
              <a:xfrm>
                <a:off x="3653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6" name="Google Shape;14396;p9"/>
              <p:cNvSpPr/>
              <p:nvPr/>
            </p:nvSpPr>
            <p:spPr>
              <a:xfrm>
                <a:off x="3756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7" name="Google Shape;14397;p9"/>
              <p:cNvSpPr/>
              <p:nvPr/>
            </p:nvSpPr>
            <p:spPr>
              <a:xfrm>
                <a:off x="3858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8" name="Google Shape;14398;p9"/>
              <p:cNvSpPr/>
              <p:nvPr/>
            </p:nvSpPr>
            <p:spPr>
              <a:xfrm>
                <a:off x="3961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9" name="Google Shape;14399;p9"/>
              <p:cNvSpPr/>
              <p:nvPr/>
            </p:nvSpPr>
            <p:spPr>
              <a:xfrm>
                <a:off x="406350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0" name="Google Shape;14400;p9"/>
              <p:cNvSpPr/>
              <p:nvPr/>
            </p:nvSpPr>
            <p:spPr>
              <a:xfrm>
                <a:off x="416497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1" name="Google Shape;14401;p9"/>
              <p:cNvSpPr/>
              <p:nvPr/>
            </p:nvSpPr>
            <p:spPr>
              <a:xfrm>
                <a:off x="4268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2" name="Google Shape;14402;p9"/>
              <p:cNvSpPr/>
              <p:nvPr/>
            </p:nvSpPr>
            <p:spPr>
              <a:xfrm>
                <a:off x="4370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3" name="Google Shape;14403;p9"/>
              <p:cNvSpPr/>
              <p:nvPr/>
            </p:nvSpPr>
            <p:spPr>
              <a:xfrm>
                <a:off x="4473250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4" name="Google Shape;14404;p9"/>
              <p:cNvSpPr/>
              <p:nvPr/>
            </p:nvSpPr>
            <p:spPr>
              <a:xfrm>
                <a:off x="45747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5" name="Google Shape;14405;p9"/>
              <p:cNvSpPr/>
              <p:nvPr/>
            </p:nvSpPr>
            <p:spPr>
              <a:xfrm>
                <a:off x="46779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6" name="Google Shape;14406;p9"/>
              <p:cNvSpPr/>
              <p:nvPr/>
            </p:nvSpPr>
            <p:spPr>
              <a:xfrm>
                <a:off x="4779775" y="1162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7" name="Google Shape;14407;p9"/>
              <p:cNvSpPr/>
              <p:nvPr/>
            </p:nvSpPr>
            <p:spPr>
              <a:xfrm>
                <a:off x="4882975" y="1162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8" name="Google Shape;14408;p9"/>
              <p:cNvSpPr/>
              <p:nvPr/>
            </p:nvSpPr>
            <p:spPr>
              <a:xfrm>
                <a:off x="4984450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9" name="Google Shape;14409;p9"/>
              <p:cNvSpPr/>
              <p:nvPr/>
            </p:nvSpPr>
            <p:spPr>
              <a:xfrm>
                <a:off x="5087675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0" name="Google Shape;14410;p9"/>
              <p:cNvSpPr/>
              <p:nvPr/>
            </p:nvSpPr>
            <p:spPr>
              <a:xfrm>
                <a:off x="51895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1" name="Google Shape;14411;p9"/>
              <p:cNvSpPr/>
              <p:nvPr/>
            </p:nvSpPr>
            <p:spPr>
              <a:xfrm>
                <a:off x="529132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2" name="Google Shape;14412;p9"/>
              <p:cNvSpPr/>
              <p:nvPr/>
            </p:nvSpPr>
            <p:spPr>
              <a:xfrm>
                <a:off x="539420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3" name="Google Shape;14413;p9"/>
              <p:cNvSpPr/>
              <p:nvPr/>
            </p:nvSpPr>
            <p:spPr>
              <a:xfrm>
                <a:off x="5496025" y="1162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4" name="Google Shape;14414;p9"/>
              <p:cNvSpPr/>
              <p:nvPr/>
            </p:nvSpPr>
            <p:spPr>
              <a:xfrm>
                <a:off x="5599250" y="1162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5" name="Google Shape;14415;p9"/>
              <p:cNvSpPr/>
              <p:nvPr/>
            </p:nvSpPr>
            <p:spPr>
              <a:xfrm>
                <a:off x="5701075" y="1162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6" name="Google Shape;14416;p9"/>
              <p:cNvSpPr/>
              <p:nvPr/>
            </p:nvSpPr>
            <p:spPr>
              <a:xfrm>
                <a:off x="18111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7" name="Google Shape;14417;p9"/>
              <p:cNvSpPr/>
              <p:nvPr/>
            </p:nvSpPr>
            <p:spPr>
              <a:xfrm>
                <a:off x="1912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8" name="Google Shape;14418;p9"/>
              <p:cNvSpPr/>
              <p:nvPr/>
            </p:nvSpPr>
            <p:spPr>
              <a:xfrm>
                <a:off x="2016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9" name="Google Shape;14419;p9"/>
              <p:cNvSpPr/>
              <p:nvPr/>
            </p:nvSpPr>
            <p:spPr>
              <a:xfrm>
                <a:off x="21180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0" name="Google Shape;14420;p9"/>
              <p:cNvSpPr/>
              <p:nvPr/>
            </p:nvSpPr>
            <p:spPr>
              <a:xfrm>
                <a:off x="22209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1" name="Google Shape;14421;p9"/>
              <p:cNvSpPr/>
              <p:nvPr/>
            </p:nvSpPr>
            <p:spPr>
              <a:xfrm>
                <a:off x="232272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2" name="Google Shape;14422;p9"/>
              <p:cNvSpPr/>
              <p:nvPr/>
            </p:nvSpPr>
            <p:spPr>
              <a:xfrm>
                <a:off x="24259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3" name="Google Shape;14423;p9"/>
              <p:cNvSpPr/>
              <p:nvPr/>
            </p:nvSpPr>
            <p:spPr>
              <a:xfrm>
                <a:off x="2527750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4" name="Google Shape;14424;p9"/>
              <p:cNvSpPr/>
              <p:nvPr/>
            </p:nvSpPr>
            <p:spPr>
              <a:xfrm>
                <a:off x="263062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5" name="Google Shape;14425;p9"/>
              <p:cNvSpPr/>
              <p:nvPr/>
            </p:nvSpPr>
            <p:spPr>
              <a:xfrm>
                <a:off x="2732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6" name="Google Shape;14426;p9"/>
              <p:cNvSpPr/>
              <p:nvPr/>
            </p:nvSpPr>
            <p:spPr>
              <a:xfrm>
                <a:off x="2835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7" name="Google Shape;14427;p9"/>
              <p:cNvSpPr/>
              <p:nvPr/>
            </p:nvSpPr>
            <p:spPr>
              <a:xfrm>
                <a:off x="2937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8" name="Google Shape;14428;p9"/>
              <p:cNvSpPr/>
              <p:nvPr/>
            </p:nvSpPr>
            <p:spPr>
              <a:xfrm>
                <a:off x="3038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9" name="Google Shape;14429;p9"/>
              <p:cNvSpPr/>
              <p:nvPr/>
            </p:nvSpPr>
            <p:spPr>
              <a:xfrm>
                <a:off x="3142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0" name="Google Shape;14430;p9"/>
              <p:cNvSpPr/>
              <p:nvPr/>
            </p:nvSpPr>
            <p:spPr>
              <a:xfrm>
                <a:off x="3244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1" name="Google Shape;14431;p9"/>
              <p:cNvSpPr/>
              <p:nvPr/>
            </p:nvSpPr>
            <p:spPr>
              <a:xfrm>
                <a:off x="3347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2" name="Google Shape;14432;p9"/>
              <p:cNvSpPr/>
              <p:nvPr/>
            </p:nvSpPr>
            <p:spPr>
              <a:xfrm>
                <a:off x="3448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3" name="Google Shape;14433;p9"/>
              <p:cNvSpPr/>
              <p:nvPr/>
            </p:nvSpPr>
            <p:spPr>
              <a:xfrm>
                <a:off x="3551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4" name="Google Shape;14434;p9"/>
              <p:cNvSpPr/>
              <p:nvPr/>
            </p:nvSpPr>
            <p:spPr>
              <a:xfrm>
                <a:off x="3653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5" name="Google Shape;14435;p9"/>
              <p:cNvSpPr/>
              <p:nvPr/>
            </p:nvSpPr>
            <p:spPr>
              <a:xfrm>
                <a:off x="3756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6" name="Google Shape;14436;p9"/>
              <p:cNvSpPr/>
              <p:nvPr/>
            </p:nvSpPr>
            <p:spPr>
              <a:xfrm>
                <a:off x="3858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7" name="Google Shape;14437;p9"/>
              <p:cNvSpPr/>
              <p:nvPr/>
            </p:nvSpPr>
            <p:spPr>
              <a:xfrm>
                <a:off x="3961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8" name="Google Shape;14438;p9"/>
              <p:cNvSpPr/>
              <p:nvPr/>
            </p:nvSpPr>
            <p:spPr>
              <a:xfrm>
                <a:off x="406350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9" name="Google Shape;14439;p9"/>
              <p:cNvSpPr/>
              <p:nvPr/>
            </p:nvSpPr>
            <p:spPr>
              <a:xfrm>
                <a:off x="416497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0" name="Google Shape;14440;p9"/>
              <p:cNvSpPr/>
              <p:nvPr/>
            </p:nvSpPr>
            <p:spPr>
              <a:xfrm>
                <a:off x="4268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1" name="Google Shape;14441;p9"/>
              <p:cNvSpPr/>
              <p:nvPr/>
            </p:nvSpPr>
            <p:spPr>
              <a:xfrm>
                <a:off x="4370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2" name="Google Shape;14442;p9"/>
              <p:cNvSpPr/>
              <p:nvPr/>
            </p:nvSpPr>
            <p:spPr>
              <a:xfrm>
                <a:off x="4473250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3" name="Google Shape;14443;p9"/>
              <p:cNvSpPr/>
              <p:nvPr/>
            </p:nvSpPr>
            <p:spPr>
              <a:xfrm>
                <a:off x="45747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4" name="Google Shape;14444;p9"/>
              <p:cNvSpPr/>
              <p:nvPr/>
            </p:nvSpPr>
            <p:spPr>
              <a:xfrm>
                <a:off x="46779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5" name="Google Shape;14445;p9"/>
              <p:cNvSpPr/>
              <p:nvPr/>
            </p:nvSpPr>
            <p:spPr>
              <a:xfrm>
                <a:off x="4779775" y="1264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6" name="Google Shape;14446;p9"/>
              <p:cNvSpPr/>
              <p:nvPr/>
            </p:nvSpPr>
            <p:spPr>
              <a:xfrm>
                <a:off x="4882975" y="1264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7" name="Google Shape;14447;p9"/>
              <p:cNvSpPr/>
              <p:nvPr/>
            </p:nvSpPr>
            <p:spPr>
              <a:xfrm>
                <a:off x="4984450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8" name="Google Shape;14448;p9"/>
              <p:cNvSpPr/>
              <p:nvPr/>
            </p:nvSpPr>
            <p:spPr>
              <a:xfrm>
                <a:off x="5087675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9" name="Google Shape;14449;p9"/>
              <p:cNvSpPr/>
              <p:nvPr/>
            </p:nvSpPr>
            <p:spPr>
              <a:xfrm>
                <a:off x="51895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0" name="Google Shape;14450;p9"/>
              <p:cNvSpPr/>
              <p:nvPr/>
            </p:nvSpPr>
            <p:spPr>
              <a:xfrm>
                <a:off x="529132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1" name="Google Shape;14451;p9"/>
              <p:cNvSpPr/>
              <p:nvPr/>
            </p:nvSpPr>
            <p:spPr>
              <a:xfrm>
                <a:off x="539420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2" name="Google Shape;14452;p9"/>
              <p:cNvSpPr/>
              <p:nvPr/>
            </p:nvSpPr>
            <p:spPr>
              <a:xfrm>
                <a:off x="5496025" y="1264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3" name="Google Shape;14453;p9"/>
              <p:cNvSpPr/>
              <p:nvPr/>
            </p:nvSpPr>
            <p:spPr>
              <a:xfrm>
                <a:off x="5599250" y="1264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4" name="Google Shape;14454;p9"/>
              <p:cNvSpPr/>
              <p:nvPr/>
            </p:nvSpPr>
            <p:spPr>
              <a:xfrm>
                <a:off x="5701075" y="1264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5" name="Google Shape;14455;p9"/>
              <p:cNvSpPr/>
              <p:nvPr/>
            </p:nvSpPr>
            <p:spPr>
              <a:xfrm>
                <a:off x="18111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6" name="Google Shape;14456;p9"/>
              <p:cNvSpPr/>
              <p:nvPr/>
            </p:nvSpPr>
            <p:spPr>
              <a:xfrm>
                <a:off x="1912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7" name="Google Shape;14457;p9"/>
              <p:cNvSpPr/>
              <p:nvPr/>
            </p:nvSpPr>
            <p:spPr>
              <a:xfrm>
                <a:off x="2016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8" name="Google Shape;14458;p9"/>
              <p:cNvSpPr/>
              <p:nvPr/>
            </p:nvSpPr>
            <p:spPr>
              <a:xfrm>
                <a:off x="21180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9" name="Google Shape;14459;p9"/>
              <p:cNvSpPr/>
              <p:nvPr/>
            </p:nvSpPr>
            <p:spPr>
              <a:xfrm>
                <a:off x="22209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0" name="Google Shape;14460;p9"/>
              <p:cNvSpPr/>
              <p:nvPr/>
            </p:nvSpPr>
            <p:spPr>
              <a:xfrm>
                <a:off x="232272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1" name="Google Shape;14461;p9"/>
              <p:cNvSpPr/>
              <p:nvPr/>
            </p:nvSpPr>
            <p:spPr>
              <a:xfrm>
                <a:off x="24259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2" name="Google Shape;14462;p9"/>
              <p:cNvSpPr/>
              <p:nvPr/>
            </p:nvSpPr>
            <p:spPr>
              <a:xfrm>
                <a:off x="2527750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3" name="Google Shape;14463;p9"/>
              <p:cNvSpPr/>
              <p:nvPr/>
            </p:nvSpPr>
            <p:spPr>
              <a:xfrm>
                <a:off x="263062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4" name="Google Shape;14464;p9"/>
              <p:cNvSpPr/>
              <p:nvPr/>
            </p:nvSpPr>
            <p:spPr>
              <a:xfrm>
                <a:off x="2732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5" name="Google Shape;14465;p9"/>
              <p:cNvSpPr/>
              <p:nvPr/>
            </p:nvSpPr>
            <p:spPr>
              <a:xfrm>
                <a:off x="2835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6" name="Google Shape;14466;p9"/>
              <p:cNvSpPr/>
              <p:nvPr/>
            </p:nvSpPr>
            <p:spPr>
              <a:xfrm>
                <a:off x="2937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7" name="Google Shape;14467;p9"/>
              <p:cNvSpPr/>
              <p:nvPr/>
            </p:nvSpPr>
            <p:spPr>
              <a:xfrm>
                <a:off x="3038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8" name="Google Shape;14468;p9"/>
              <p:cNvSpPr/>
              <p:nvPr/>
            </p:nvSpPr>
            <p:spPr>
              <a:xfrm>
                <a:off x="3142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9" name="Google Shape;14469;p9"/>
              <p:cNvSpPr/>
              <p:nvPr/>
            </p:nvSpPr>
            <p:spPr>
              <a:xfrm>
                <a:off x="3244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0" name="Google Shape;14470;p9"/>
              <p:cNvSpPr/>
              <p:nvPr/>
            </p:nvSpPr>
            <p:spPr>
              <a:xfrm>
                <a:off x="3347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1" name="Google Shape;14471;p9"/>
              <p:cNvSpPr/>
              <p:nvPr/>
            </p:nvSpPr>
            <p:spPr>
              <a:xfrm>
                <a:off x="3448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2" name="Google Shape;14472;p9"/>
              <p:cNvSpPr/>
              <p:nvPr/>
            </p:nvSpPr>
            <p:spPr>
              <a:xfrm>
                <a:off x="3551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3" name="Google Shape;14473;p9"/>
              <p:cNvSpPr/>
              <p:nvPr/>
            </p:nvSpPr>
            <p:spPr>
              <a:xfrm>
                <a:off x="3653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4" name="Google Shape;14474;p9"/>
              <p:cNvSpPr/>
              <p:nvPr/>
            </p:nvSpPr>
            <p:spPr>
              <a:xfrm>
                <a:off x="3756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5" name="Google Shape;14475;p9"/>
              <p:cNvSpPr/>
              <p:nvPr/>
            </p:nvSpPr>
            <p:spPr>
              <a:xfrm>
                <a:off x="3858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6" name="Google Shape;14476;p9"/>
              <p:cNvSpPr/>
              <p:nvPr/>
            </p:nvSpPr>
            <p:spPr>
              <a:xfrm>
                <a:off x="3961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7" name="Google Shape;14477;p9"/>
              <p:cNvSpPr/>
              <p:nvPr/>
            </p:nvSpPr>
            <p:spPr>
              <a:xfrm>
                <a:off x="406350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8" name="Google Shape;14478;p9"/>
              <p:cNvSpPr/>
              <p:nvPr/>
            </p:nvSpPr>
            <p:spPr>
              <a:xfrm>
                <a:off x="416497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9" name="Google Shape;14479;p9"/>
              <p:cNvSpPr/>
              <p:nvPr/>
            </p:nvSpPr>
            <p:spPr>
              <a:xfrm>
                <a:off x="4268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0" name="Google Shape;14480;p9"/>
              <p:cNvSpPr/>
              <p:nvPr/>
            </p:nvSpPr>
            <p:spPr>
              <a:xfrm>
                <a:off x="4370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1" name="Google Shape;14481;p9"/>
              <p:cNvSpPr/>
              <p:nvPr/>
            </p:nvSpPr>
            <p:spPr>
              <a:xfrm>
                <a:off x="4473250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2" name="Google Shape;14482;p9"/>
              <p:cNvSpPr/>
              <p:nvPr/>
            </p:nvSpPr>
            <p:spPr>
              <a:xfrm>
                <a:off x="45747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3" name="Google Shape;14483;p9"/>
              <p:cNvSpPr/>
              <p:nvPr/>
            </p:nvSpPr>
            <p:spPr>
              <a:xfrm>
                <a:off x="46779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4" name="Google Shape;14484;p9"/>
              <p:cNvSpPr/>
              <p:nvPr/>
            </p:nvSpPr>
            <p:spPr>
              <a:xfrm>
                <a:off x="4779775" y="1367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5" name="Google Shape;14485;p9"/>
              <p:cNvSpPr/>
              <p:nvPr/>
            </p:nvSpPr>
            <p:spPr>
              <a:xfrm>
                <a:off x="4882975" y="1367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6" name="Google Shape;14486;p9"/>
              <p:cNvSpPr/>
              <p:nvPr/>
            </p:nvSpPr>
            <p:spPr>
              <a:xfrm>
                <a:off x="4984450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7" name="Google Shape;14487;p9"/>
              <p:cNvSpPr/>
              <p:nvPr/>
            </p:nvSpPr>
            <p:spPr>
              <a:xfrm>
                <a:off x="5087675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8" name="Google Shape;14488;p9"/>
              <p:cNvSpPr/>
              <p:nvPr/>
            </p:nvSpPr>
            <p:spPr>
              <a:xfrm>
                <a:off x="51895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9" name="Google Shape;14489;p9"/>
              <p:cNvSpPr/>
              <p:nvPr/>
            </p:nvSpPr>
            <p:spPr>
              <a:xfrm>
                <a:off x="529132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0" name="Google Shape;14490;p9"/>
              <p:cNvSpPr/>
              <p:nvPr/>
            </p:nvSpPr>
            <p:spPr>
              <a:xfrm>
                <a:off x="539420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1" name="Google Shape;14491;p9"/>
              <p:cNvSpPr/>
              <p:nvPr/>
            </p:nvSpPr>
            <p:spPr>
              <a:xfrm>
                <a:off x="5496025" y="1367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2" name="Google Shape;14492;p9"/>
              <p:cNvSpPr/>
              <p:nvPr/>
            </p:nvSpPr>
            <p:spPr>
              <a:xfrm>
                <a:off x="5599250" y="1367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3" name="Google Shape;14493;p9"/>
              <p:cNvSpPr/>
              <p:nvPr/>
            </p:nvSpPr>
            <p:spPr>
              <a:xfrm>
                <a:off x="5701075" y="1367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4" name="Google Shape;14494;p9"/>
              <p:cNvSpPr/>
              <p:nvPr/>
            </p:nvSpPr>
            <p:spPr>
              <a:xfrm>
                <a:off x="18111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5" name="Google Shape;14495;p9"/>
              <p:cNvSpPr/>
              <p:nvPr/>
            </p:nvSpPr>
            <p:spPr>
              <a:xfrm>
                <a:off x="1912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6" name="Google Shape;14496;p9"/>
              <p:cNvSpPr/>
              <p:nvPr/>
            </p:nvSpPr>
            <p:spPr>
              <a:xfrm>
                <a:off x="2016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7" name="Google Shape;14497;p9"/>
              <p:cNvSpPr/>
              <p:nvPr/>
            </p:nvSpPr>
            <p:spPr>
              <a:xfrm>
                <a:off x="21180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8" name="Google Shape;14498;p9"/>
              <p:cNvSpPr/>
              <p:nvPr/>
            </p:nvSpPr>
            <p:spPr>
              <a:xfrm>
                <a:off x="22209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9" name="Google Shape;14499;p9"/>
              <p:cNvSpPr/>
              <p:nvPr/>
            </p:nvSpPr>
            <p:spPr>
              <a:xfrm>
                <a:off x="232272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0" name="Google Shape;14500;p9"/>
              <p:cNvSpPr/>
              <p:nvPr/>
            </p:nvSpPr>
            <p:spPr>
              <a:xfrm>
                <a:off x="24259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1" name="Google Shape;14501;p9"/>
              <p:cNvSpPr/>
              <p:nvPr/>
            </p:nvSpPr>
            <p:spPr>
              <a:xfrm>
                <a:off x="2527750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2" name="Google Shape;14502;p9"/>
              <p:cNvSpPr/>
              <p:nvPr/>
            </p:nvSpPr>
            <p:spPr>
              <a:xfrm>
                <a:off x="263062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3" name="Google Shape;14503;p9"/>
              <p:cNvSpPr/>
              <p:nvPr/>
            </p:nvSpPr>
            <p:spPr>
              <a:xfrm>
                <a:off x="2732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4" name="Google Shape;14504;p9"/>
              <p:cNvSpPr/>
              <p:nvPr/>
            </p:nvSpPr>
            <p:spPr>
              <a:xfrm>
                <a:off x="2835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5" name="Google Shape;14505;p9"/>
              <p:cNvSpPr/>
              <p:nvPr/>
            </p:nvSpPr>
            <p:spPr>
              <a:xfrm>
                <a:off x="2937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6" name="Google Shape;14506;p9"/>
              <p:cNvSpPr/>
              <p:nvPr/>
            </p:nvSpPr>
            <p:spPr>
              <a:xfrm>
                <a:off x="3038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7" name="Google Shape;14507;p9"/>
              <p:cNvSpPr/>
              <p:nvPr/>
            </p:nvSpPr>
            <p:spPr>
              <a:xfrm>
                <a:off x="3142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8" name="Google Shape;14508;p9"/>
              <p:cNvSpPr/>
              <p:nvPr/>
            </p:nvSpPr>
            <p:spPr>
              <a:xfrm>
                <a:off x="3244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9" name="Google Shape;14509;p9"/>
              <p:cNvSpPr/>
              <p:nvPr/>
            </p:nvSpPr>
            <p:spPr>
              <a:xfrm>
                <a:off x="3347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0" name="Google Shape;14510;p9"/>
              <p:cNvSpPr/>
              <p:nvPr/>
            </p:nvSpPr>
            <p:spPr>
              <a:xfrm>
                <a:off x="3448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1" name="Google Shape;14511;p9"/>
              <p:cNvSpPr/>
              <p:nvPr/>
            </p:nvSpPr>
            <p:spPr>
              <a:xfrm>
                <a:off x="3551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2" name="Google Shape;14512;p9"/>
              <p:cNvSpPr/>
              <p:nvPr/>
            </p:nvSpPr>
            <p:spPr>
              <a:xfrm>
                <a:off x="3653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3" name="Google Shape;14513;p9"/>
              <p:cNvSpPr/>
              <p:nvPr/>
            </p:nvSpPr>
            <p:spPr>
              <a:xfrm>
                <a:off x="3756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4" name="Google Shape;14514;p9"/>
              <p:cNvSpPr/>
              <p:nvPr/>
            </p:nvSpPr>
            <p:spPr>
              <a:xfrm>
                <a:off x="3858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5" name="Google Shape;14515;p9"/>
              <p:cNvSpPr/>
              <p:nvPr/>
            </p:nvSpPr>
            <p:spPr>
              <a:xfrm>
                <a:off x="3961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6" name="Google Shape;14516;p9"/>
              <p:cNvSpPr/>
              <p:nvPr/>
            </p:nvSpPr>
            <p:spPr>
              <a:xfrm>
                <a:off x="406350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7" name="Google Shape;14517;p9"/>
              <p:cNvSpPr/>
              <p:nvPr/>
            </p:nvSpPr>
            <p:spPr>
              <a:xfrm>
                <a:off x="416497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8" name="Google Shape;14518;p9"/>
              <p:cNvSpPr/>
              <p:nvPr/>
            </p:nvSpPr>
            <p:spPr>
              <a:xfrm>
                <a:off x="4268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9" name="Google Shape;14519;p9"/>
              <p:cNvSpPr/>
              <p:nvPr/>
            </p:nvSpPr>
            <p:spPr>
              <a:xfrm>
                <a:off x="4370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0" name="Google Shape;14520;p9"/>
              <p:cNvSpPr/>
              <p:nvPr/>
            </p:nvSpPr>
            <p:spPr>
              <a:xfrm>
                <a:off x="4473250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1" name="Google Shape;14521;p9"/>
              <p:cNvSpPr/>
              <p:nvPr/>
            </p:nvSpPr>
            <p:spPr>
              <a:xfrm>
                <a:off x="45747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2" name="Google Shape;14522;p9"/>
              <p:cNvSpPr/>
              <p:nvPr/>
            </p:nvSpPr>
            <p:spPr>
              <a:xfrm>
                <a:off x="46779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3" name="Google Shape;14523;p9"/>
              <p:cNvSpPr/>
              <p:nvPr/>
            </p:nvSpPr>
            <p:spPr>
              <a:xfrm>
                <a:off x="4779775" y="1468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4" name="Google Shape;14524;p9"/>
              <p:cNvSpPr/>
              <p:nvPr/>
            </p:nvSpPr>
            <p:spPr>
              <a:xfrm>
                <a:off x="4882975" y="1468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5" name="Google Shape;14525;p9"/>
              <p:cNvSpPr/>
              <p:nvPr/>
            </p:nvSpPr>
            <p:spPr>
              <a:xfrm>
                <a:off x="4984450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6" name="Google Shape;14526;p9"/>
              <p:cNvSpPr/>
              <p:nvPr/>
            </p:nvSpPr>
            <p:spPr>
              <a:xfrm>
                <a:off x="5087675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7" name="Google Shape;14527;p9"/>
              <p:cNvSpPr/>
              <p:nvPr/>
            </p:nvSpPr>
            <p:spPr>
              <a:xfrm>
                <a:off x="51895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8" name="Google Shape;14528;p9"/>
              <p:cNvSpPr/>
              <p:nvPr/>
            </p:nvSpPr>
            <p:spPr>
              <a:xfrm>
                <a:off x="529132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9" name="Google Shape;14529;p9"/>
              <p:cNvSpPr/>
              <p:nvPr/>
            </p:nvSpPr>
            <p:spPr>
              <a:xfrm>
                <a:off x="539420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0" name="Google Shape;14530;p9"/>
              <p:cNvSpPr/>
              <p:nvPr/>
            </p:nvSpPr>
            <p:spPr>
              <a:xfrm>
                <a:off x="5496025" y="1468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1" name="Google Shape;14531;p9"/>
              <p:cNvSpPr/>
              <p:nvPr/>
            </p:nvSpPr>
            <p:spPr>
              <a:xfrm>
                <a:off x="5599250" y="1468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2" name="Google Shape;14532;p9"/>
              <p:cNvSpPr/>
              <p:nvPr/>
            </p:nvSpPr>
            <p:spPr>
              <a:xfrm>
                <a:off x="5701075" y="1468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3" name="Google Shape;14533;p9"/>
              <p:cNvSpPr/>
              <p:nvPr/>
            </p:nvSpPr>
            <p:spPr>
              <a:xfrm>
                <a:off x="18111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4" name="Google Shape;14534;p9"/>
              <p:cNvSpPr/>
              <p:nvPr/>
            </p:nvSpPr>
            <p:spPr>
              <a:xfrm>
                <a:off x="1912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5" name="Google Shape;14535;p9"/>
              <p:cNvSpPr/>
              <p:nvPr/>
            </p:nvSpPr>
            <p:spPr>
              <a:xfrm>
                <a:off x="2016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6" name="Google Shape;14536;p9"/>
              <p:cNvSpPr/>
              <p:nvPr/>
            </p:nvSpPr>
            <p:spPr>
              <a:xfrm>
                <a:off x="21180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7" name="Google Shape;14537;p9"/>
              <p:cNvSpPr/>
              <p:nvPr/>
            </p:nvSpPr>
            <p:spPr>
              <a:xfrm>
                <a:off x="22209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8" name="Google Shape;14538;p9"/>
              <p:cNvSpPr/>
              <p:nvPr/>
            </p:nvSpPr>
            <p:spPr>
              <a:xfrm>
                <a:off x="232272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9" name="Google Shape;14539;p9"/>
              <p:cNvSpPr/>
              <p:nvPr/>
            </p:nvSpPr>
            <p:spPr>
              <a:xfrm>
                <a:off x="24259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0" name="Google Shape;14540;p9"/>
              <p:cNvSpPr/>
              <p:nvPr/>
            </p:nvSpPr>
            <p:spPr>
              <a:xfrm>
                <a:off x="2527750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1" name="Google Shape;14541;p9"/>
              <p:cNvSpPr/>
              <p:nvPr/>
            </p:nvSpPr>
            <p:spPr>
              <a:xfrm>
                <a:off x="263062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2" name="Google Shape;14542;p9"/>
              <p:cNvSpPr/>
              <p:nvPr/>
            </p:nvSpPr>
            <p:spPr>
              <a:xfrm>
                <a:off x="2732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3" name="Google Shape;14543;p9"/>
              <p:cNvSpPr/>
              <p:nvPr/>
            </p:nvSpPr>
            <p:spPr>
              <a:xfrm>
                <a:off x="2835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4" name="Google Shape;14544;p9"/>
              <p:cNvSpPr/>
              <p:nvPr/>
            </p:nvSpPr>
            <p:spPr>
              <a:xfrm>
                <a:off x="2937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5" name="Google Shape;14545;p9"/>
              <p:cNvSpPr/>
              <p:nvPr/>
            </p:nvSpPr>
            <p:spPr>
              <a:xfrm>
                <a:off x="3038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6" name="Google Shape;14546;p9"/>
              <p:cNvSpPr/>
              <p:nvPr/>
            </p:nvSpPr>
            <p:spPr>
              <a:xfrm>
                <a:off x="3142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7" name="Google Shape;14547;p9"/>
              <p:cNvSpPr/>
              <p:nvPr/>
            </p:nvSpPr>
            <p:spPr>
              <a:xfrm>
                <a:off x="3244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8" name="Google Shape;14548;p9"/>
              <p:cNvSpPr/>
              <p:nvPr/>
            </p:nvSpPr>
            <p:spPr>
              <a:xfrm>
                <a:off x="3347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9" name="Google Shape;14549;p9"/>
              <p:cNvSpPr/>
              <p:nvPr/>
            </p:nvSpPr>
            <p:spPr>
              <a:xfrm>
                <a:off x="3448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0" name="Google Shape;14550;p9"/>
              <p:cNvSpPr/>
              <p:nvPr/>
            </p:nvSpPr>
            <p:spPr>
              <a:xfrm>
                <a:off x="3551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1" name="Google Shape;14551;p9"/>
              <p:cNvSpPr/>
              <p:nvPr/>
            </p:nvSpPr>
            <p:spPr>
              <a:xfrm>
                <a:off x="3653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2" name="Google Shape;14552;p9"/>
              <p:cNvSpPr/>
              <p:nvPr/>
            </p:nvSpPr>
            <p:spPr>
              <a:xfrm>
                <a:off x="3756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3" name="Google Shape;14553;p9"/>
              <p:cNvSpPr/>
              <p:nvPr/>
            </p:nvSpPr>
            <p:spPr>
              <a:xfrm>
                <a:off x="3858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4" name="Google Shape;14554;p9"/>
              <p:cNvSpPr/>
              <p:nvPr/>
            </p:nvSpPr>
            <p:spPr>
              <a:xfrm>
                <a:off x="3961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5" name="Google Shape;14555;p9"/>
              <p:cNvSpPr/>
              <p:nvPr/>
            </p:nvSpPr>
            <p:spPr>
              <a:xfrm>
                <a:off x="406350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6" name="Google Shape;14556;p9"/>
              <p:cNvSpPr/>
              <p:nvPr/>
            </p:nvSpPr>
            <p:spPr>
              <a:xfrm>
                <a:off x="416497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7" name="Google Shape;14557;p9"/>
              <p:cNvSpPr/>
              <p:nvPr/>
            </p:nvSpPr>
            <p:spPr>
              <a:xfrm>
                <a:off x="4268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8" name="Google Shape;14558;p9"/>
              <p:cNvSpPr/>
              <p:nvPr/>
            </p:nvSpPr>
            <p:spPr>
              <a:xfrm>
                <a:off x="4370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9" name="Google Shape;14559;p9"/>
              <p:cNvSpPr/>
              <p:nvPr/>
            </p:nvSpPr>
            <p:spPr>
              <a:xfrm>
                <a:off x="4473250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0" name="Google Shape;14560;p9"/>
              <p:cNvSpPr/>
              <p:nvPr/>
            </p:nvSpPr>
            <p:spPr>
              <a:xfrm>
                <a:off x="45747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1" name="Google Shape;14561;p9"/>
              <p:cNvSpPr/>
              <p:nvPr/>
            </p:nvSpPr>
            <p:spPr>
              <a:xfrm>
                <a:off x="46779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2" name="Google Shape;14562;p9"/>
              <p:cNvSpPr/>
              <p:nvPr/>
            </p:nvSpPr>
            <p:spPr>
              <a:xfrm>
                <a:off x="4779775" y="1571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3" name="Google Shape;14563;p9"/>
              <p:cNvSpPr/>
              <p:nvPr/>
            </p:nvSpPr>
            <p:spPr>
              <a:xfrm>
                <a:off x="4882975" y="1571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4" name="Google Shape;14564;p9"/>
              <p:cNvSpPr/>
              <p:nvPr/>
            </p:nvSpPr>
            <p:spPr>
              <a:xfrm>
                <a:off x="4984450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5" name="Google Shape;14565;p9"/>
              <p:cNvSpPr/>
              <p:nvPr/>
            </p:nvSpPr>
            <p:spPr>
              <a:xfrm>
                <a:off x="5087675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6" name="Google Shape;14566;p9"/>
              <p:cNvSpPr/>
              <p:nvPr/>
            </p:nvSpPr>
            <p:spPr>
              <a:xfrm>
                <a:off x="51895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7" name="Google Shape;14567;p9"/>
              <p:cNvSpPr/>
              <p:nvPr/>
            </p:nvSpPr>
            <p:spPr>
              <a:xfrm>
                <a:off x="529132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8" name="Google Shape;14568;p9"/>
              <p:cNvSpPr/>
              <p:nvPr/>
            </p:nvSpPr>
            <p:spPr>
              <a:xfrm>
                <a:off x="539420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9" name="Google Shape;14569;p9"/>
              <p:cNvSpPr/>
              <p:nvPr/>
            </p:nvSpPr>
            <p:spPr>
              <a:xfrm>
                <a:off x="5496025" y="1571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0" name="Google Shape;14570;p9"/>
              <p:cNvSpPr/>
              <p:nvPr/>
            </p:nvSpPr>
            <p:spPr>
              <a:xfrm>
                <a:off x="5599250" y="1571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1" name="Google Shape;14571;p9"/>
              <p:cNvSpPr/>
              <p:nvPr/>
            </p:nvSpPr>
            <p:spPr>
              <a:xfrm>
                <a:off x="5701075" y="1571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2" name="Google Shape;14572;p9"/>
              <p:cNvSpPr/>
              <p:nvPr/>
            </p:nvSpPr>
            <p:spPr>
              <a:xfrm>
                <a:off x="18111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3" name="Google Shape;14573;p9"/>
              <p:cNvSpPr/>
              <p:nvPr/>
            </p:nvSpPr>
            <p:spPr>
              <a:xfrm>
                <a:off x="1912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4" name="Google Shape;14574;p9"/>
              <p:cNvSpPr/>
              <p:nvPr/>
            </p:nvSpPr>
            <p:spPr>
              <a:xfrm>
                <a:off x="2016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5" name="Google Shape;14575;p9"/>
              <p:cNvSpPr/>
              <p:nvPr/>
            </p:nvSpPr>
            <p:spPr>
              <a:xfrm>
                <a:off x="21180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6" name="Google Shape;14576;p9"/>
              <p:cNvSpPr/>
              <p:nvPr/>
            </p:nvSpPr>
            <p:spPr>
              <a:xfrm>
                <a:off x="22209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7" name="Google Shape;14577;p9"/>
              <p:cNvSpPr/>
              <p:nvPr/>
            </p:nvSpPr>
            <p:spPr>
              <a:xfrm>
                <a:off x="232272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8" name="Google Shape;14578;p9"/>
              <p:cNvSpPr/>
              <p:nvPr/>
            </p:nvSpPr>
            <p:spPr>
              <a:xfrm>
                <a:off x="24259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9" name="Google Shape;14579;p9"/>
              <p:cNvSpPr/>
              <p:nvPr/>
            </p:nvSpPr>
            <p:spPr>
              <a:xfrm>
                <a:off x="2527750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0" name="Google Shape;14580;p9"/>
              <p:cNvSpPr/>
              <p:nvPr/>
            </p:nvSpPr>
            <p:spPr>
              <a:xfrm>
                <a:off x="263062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1" name="Google Shape;14581;p9"/>
              <p:cNvSpPr/>
              <p:nvPr/>
            </p:nvSpPr>
            <p:spPr>
              <a:xfrm>
                <a:off x="2732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2" name="Google Shape;14582;p9"/>
              <p:cNvSpPr/>
              <p:nvPr/>
            </p:nvSpPr>
            <p:spPr>
              <a:xfrm>
                <a:off x="2835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3" name="Google Shape;14583;p9"/>
              <p:cNvSpPr/>
              <p:nvPr/>
            </p:nvSpPr>
            <p:spPr>
              <a:xfrm>
                <a:off x="2937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4" name="Google Shape;14584;p9"/>
              <p:cNvSpPr/>
              <p:nvPr/>
            </p:nvSpPr>
            <p:spPr>
              <a:xfrm>
                <a:off x="3038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5" name="Google Shape;14585;p9"/>
              <p:cNvSpPr/>
              <p:nvPr/>
            </p:nvSpPr>
            <p:spPr>
              <a:xfrm>
                <a:off x="3142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6" name="Google Shape;14586;p9"/>
              <p:cNvSpPr/>
              <p:nvPr/>
            </p:nvSpPr>
            <p:spPr>
              <a:xfrm>
                <a:off x="3244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7" name="Google Shape;14587;p9"/>
              <p:cNvSpPr/>
              <p:nvPr/>
            </p:nvSpPr>
            <p:spPr>
              <a:xfrm>
                <a:off x="3347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8" name="Google Shape;14588;p9"/>
              <p:cNvSpPr/>
              <p:nvPr/>
            </p:nvSpPr>
            <p:spPr>
              <a:xfrm>
                <a:off x="3448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9" name="Google Shape;14589;p9"/>
              <p:cNvSpPr/>
              <p:nvPr/>
            </p:nvSpPr>
            <p:spPr>
              <a:xfrm>
                <a:off x="3551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0" name="Google Shape;14590;p9"/>
              <p:cNvSpPr/>
              <p:nvPr/>
            </p:nvSpPr>
            <p:spPr>
              <a:xfrm>
                <a:off x="3653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1" name="Google Shape;14591;p9"/>
              <p:cNvSpPr/>
              <p:nvPr/>
            </p:nvSpPr>
            <p:spPr>
              <a:xfrm>
                <a:off x="3756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2" name="Google Shape;14592;p9"/>
              <p:cNvSpPr/>
              <p:nvPr/>
            </p:nvSpPr>
            <p:spPr>
              <a:xfrm>
                <a:off x="3858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3" name="Google Shape;14593;p9"/>
              <p:cNvSpPr/>
              <p:nvPr/>
            </p:nvSpPr>
            <p:spPr>
              <a:xfrm>
                <a:off x="3961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4" name="Google Shape;14594;p9"/>
              <p:cNvSpPr/>
              <p:nvPr/>
            </p:nvSpPr>
            <p:spPr>
              <a:xfrm>
                <a:off x="406350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5" name="Google Shape;14595;p9"/>
              <p:cNvSpPr/>
              <p:nvPr/>
            </p:nvSpPr>
            <p:spPr>
              <a:xfrm>
                <a:off x="416497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6" name="Google Shape;14596;p9"/>
              <p:cNvSpPr/>
              <p:nvPr/>
            </p:nvSpPr>
            <p:spPr>
              <a:xfrm>
                <a:off x="4268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7" name="Google Shape;14597;p9"/>
              <p:cNvSpPr/>
              <p:nvPr/>
            </p:nvSpPr>
            <p:spPr>
              <a:xfrm>
                <a:off x="4370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8" name="Google Shape;14598;p9"/>
              <p:cNvSpPr/>
              <p:nvPr/>
            </p:nvSpPr>
            <p:spPr>
              <a:xfrm>
                <a:off x="4473250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9" name="Google Shape;14599;p9"/>
              <p:cNvSpPr/>
              <p:nvPr/>
            </p:nvSpPr>
            <p:spPr>
              <a:xfrm>
                <a:off x="45747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0" name="Google Shape;14600;p9"/>
              <p:cNvSpPr/>
              <p:nvPr/>
            </p:nvSpPr>
            <p:spPr>
              <a:xfrm>
                <a:off x="46779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1" name="Google Shape;14601;p9"/>
              <p:cNvSpPr/>
              <p:nvPr/>
            </p:nvSpPr>
            <p:spPr>
              <a:xfrm>
                <a:off x="4779775" y="1673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2" name="Google Shape;14602;p9"/>
              <p:cNvSpPr/>
              <p:nvPr/>
            </p:nvSpPr>
            <p:spPr>
              <a:xfrm>
                <a:off x="4882975" y="1673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3" name="Google Shape;14603;p9"/>
              <p:cNvSpPr/>
              <p:nvPr/>
            </p:nvSpPr>
            <p:spPr>
              <a:xfrm>
                <a:off x="4984450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4" name="Google Shape;14604;p9"/>
              <p:cNvSpPr/>
              <p:nvPr/>
            </p:nvSpPr>
            <p:spPr>
              <a:xfrm>
                <a:off x="5087675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5" name="Google Shape;14605;p9"/>
              <p:cNvSpPr/>
              <p:nvPr/>
            </p:nvSpPr>
            <p:spPr>
              <a:xfrm>
                <a:off x="51895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6" name="Google Shape;14606;p9"/>
              <p:cNvSpPr/>
              <p:nvPr/>
            </p:nvSpPr>
            <p:spPr>
              <a:xfrm>
                <a:off x="529132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7" name="Google Shape;14607;p9"/>
              <p:cNvSpPr/>
              <p:nvPr/>
            </p:nvSpPr>
            <p:spPr>
              <a:xfrm>
                <a:off x="539420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8" name="Google Shape;14608;p9"/>
              <p:cNvSpPr/>
              <p:nvPr/>
            </p:nvSpPr>
            <p:spPr>
              <a:xfrm>
                <a:off x="5496025" y="1673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9" name="Google Shape;14609;p9"/>
              <p:cNvSpPr/>
              <p:nvPr/>
            </p:nvSpPr>
            <p:spPr>
              <a:xfrm>
                <a:off x="5599250" y="1673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0" name="Google Shape;14610;p9"/>
              <p:cNvSpPr/>
              <p:nvPr/>
            </p:nvSpPr>
            <p:spPr>
              <a:xfrm>
                <a:off x="5701075" y="1673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1" name="Google Shape;14611;p9"/>
              <p:cNvSpPr/>
              <p:nvPr/>
            </p:nvSpPr>
            <p:spPr>
              <a:xfrm>
                <a:off x="18111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2" name="Google Shape;14612;p9"/>
              <p:cNvSpPr/>
              <p:nvPr/>
            </p:nvSpPr>
            <p:spPr>
              <a:xfrm>
                <a:off x="1912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3" name="Google Shape;14613;p9"/>
              <p:cNvSpPr/>
              <p:nvPr/>
            </p:nvSpPr>
            <p:spPr>
              <a:xfrm>
                <a:off x="2016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4" name="Google Shape;14614;p9"/>
              <p:cNvSpPr/>
              <p:nvPr/>
            </p:nvSpPr>
            <p:spPr>
              <a:xfrm>
                <a:off x="21180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5" name="Google Shape;14615;p9"/>
              <p:cNvSpPr/>
              <p:nvPr/>
            </p:nvSpPr>
            <p:spPr>
              <a:xfrm>
                <a:off x="22209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6" name="Google Shape;14616;p9"/>
              <p:cNvSpPr/>
              <p:nvPr/>
            </p:nvSpPr>
            <p:spPr>
              <a:xfrm>
                <a:off x="232272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7" name="Google Shape;14617;p9"/>
              <p:cNvSpPr/>
              <p:nvPr/>
            </p:nvSpPr>
            <p:spPr>
              <a:xfrm>
                <a:off x="24259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8" name="Google Shape;14618;p9"/>
              <p:cNvSpPr/>
              <p:nvPr/>
            </p:nvSpPr>
            <p:spPr>
              <a:xfrm>
                <a:off x="2527750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9" name="Google Shape;14619;p9"/>
              <p:cNvSpPr/>
              <p:nvPr/>
            </p:nvSpPr>
            <p:spPr>
              <a:xfrm>
                <a:off x="263062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0" name="Google Shape;14620;p9"/>
              <p:cNvSpPr/>
              <p:nvPr/>
            </p:nvSpPr>
            <p:spPr>
              <a:xfrm>
                <a:off x="2732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1" name="Google Shape;14621;p9"/>
              <p:cNvSpPr/>
              <p:nvPr/>
            </p:nvSpPr>
            <p:spPr>
              <a:xfrm>
                <a:off x="2835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2" name="Google Shape;14622;p9"/>
              <p:cNvSpPr/>
              <p:nvPr/>
            </p:nvSpPr>
            <p:spPr>
              <a:xfrm>
                <a:off x="2937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3" name="Google Shape;14623;p9"/>
              <p:cNvSpPr/>
              <p:nvPr/>
            </p:nvSpPr>
            <p:spPr>
              <a:xfrm>
                <a:off x="3038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4" name="Google Shape;14624;p9"/>
              <p:cNvSpPr/>
              <p:nvPr/>
            </p:nvSpPr>
            <p:spPr>
              <a:xfrm>
                <a:off x="3142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5" name="Google Shape;14625;p9"/>
              <p:cNvSpPr/>
              <p:nvPr/>
            </p:nvSpPr>
            <p:spPr>
              <a:xfrm>
                <a:off x="3244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6" name="Google Shape;14626;p9"/>
              <p:cNvSpPr/>
              <p:nvPr/>
            </p:nvSpPr>
            <p:spPr>
              <a:xfrm>
                <a:off x="3347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7" name="Google Shape;14627;p9"/>
              <p:cNvSpPr/>
              <p:nvPr/>
            </p:nvSpPr>
            <p:spPr>
              <a:xfrm>
                <a:off x="3448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8" name="Google Shape;14628;p9"/>
              <p:cNvSpPr/>
              <p:nvPr/>
            </p:nvSpPr>
            <p:spPr>
              <a:xfrm>
                <a:off x="3551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9" name="Google Shape;14629;p9"/>
              <p:cNvSpPr/>
              <p:nvPr/>
            </p:nvSpPr>
            <p:spPr>
              <a:xfrm>
                <a:off x="3653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0" name="Google Shape;14630;p9"/>
              <p:cNvSpPr/>
              <p:nvPr/>
            </p:nvSpPr>
            <p:spPr>
              <a:xfrm>
                <a:off x="3756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1" name="Google Shape;14631;p9"/>
              <p:cNvSpPr/>
              <p:nvPr/>
            </p:nvSpPr>
            <p:spPr>
              <a:xfrm>
                <a:off x="3858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2" name="Google Shape;14632;p9"/>
              <p:cNvSpPr/>
              <p:nvPr/>
            </p:nvSpPr>
            <p:spPr>
              <a:xfrm>
                <a:off x="3961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3" name="Google Shape;14633;p9"/>
              <p:cNvSpPr/>
              <p:nvPr/>
            </p:nvSpPr>
            <p:spPr>
              <a:xfrm>
                <a:off x="406350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4" name="Google Shape;14634;p9"/>
              <p:cNvSpPr/>
              <p:nvPr/>
            </p:nvSpPr>
            <p:spPr>
              <a:xfrm>
                <a:off x="416497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5" name="Google Shape;14635;p9"/>
              <p:cNvSpPr/>
              <p:nvPr/>
            </p:nvSpPr>
            <p:spPr>
              <a:xfrm>
                <a:off x="4268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6" name="Google Shape;14636;p9"/>
              <p:cNvSpPr/>
              <p:nvPr/>
            </p:nvSpPr>
            <p:spPr>
              <a:xfrm>
                <a:off x="4370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7" name="Google Shape;14637;p9"/>
              <p:cNvSpPr/>
              <p:nvPr/>
            </p:nvSpPr>
            <p:spPr>
              <a:xfrm>
                <a:off x="4473250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8" name="Google Shape;14638;p9"/>
              <p:cNvSpPr/>
              <p:nvPr/>
            </p:nvSpPr>
            <p:spPr>
              <a:xfrm>
                <a:off x="45747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9" name="Google Shape;14639;p9"/>
              <p:cNvSpPr/>
              <p:nvPr/>
            </p:nvSpPr>
            <p:spPr>
              <a:xfrm>
                <a:off x="46779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0" name="Google Shape;14640;p9"/>
              <p:cNvSpPr/>
              <p:nvPr/>
            </p:nvSpPr>
            <p:spPr>
              <a:xfrm>
                <a:off x="4779775" y="1777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1" name="Google Shape;14641;p9"/>
              <p:cNvSpPr/>
              <p:nvPr/>
            </p:nvSpPr>
            <p:spPr>
              <a:xfrm>
                <a:off x="4882975" y="1777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2" name="Google Shape;14642;p9"/>
              <p:cNvSpPr/>
              <p:nvPr/>
            </p:nvSpPr>
            <p:spPr>
              <a:xfrm>
                <a:off x="4984450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3" name="Google Shape;14643;p9"/>
              <p:cNvSpPr/>
              <p:nvPr/>
            </p:nvSpPr>
            <p:spPr>
              <a:xfrm>
                <a:off x="5087675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4" name="Google Shape;14644;p9"/>
              <p:cNvSpPr/>
              <p:nvPr/>
            </p:nvSpPr>
            <p:spPr>
              <a:xfrm>
                <a:off x="51895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5" name="Google Shape;14645;p9"/>
              <p:cNvSpPr/>
              <p:nvPr/>
            </p:nvSpPr>
            <p:spPr>
              <a:xfrm>
                <a:off x="529132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6" name="Google Shape;14646;p9"/>
              <p:cNvSpPr/>
              <p:nvPr/>
            </p:nvSpPr>
            <p:spPr>
              <a:xfrm>
                <a:off x="539420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7" name="Google Shape;14647;p9"/>
              <p:cNvSpPr/>
              <p:nvPr/>
            </p:nvSpPr>
            <p:spPr>
              <a:xfrm>
                <a:off x="5496025" y="1777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8" name="Google Shape;14648;p9"/>
              <p:cNvSpPr/>
              <p:nvPr/>
            </p:nvSpPr>
            <p:spPr>
              <a:xfrm>
                <a:off x="5599250" y="1777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9" name="Google Shape;14649;p9"/>
              <p:cNvSpPr/>
              <p:nvPr/>
            </p:nvSpPr>
            <p:spPr>
              <a:xfrm>
                <a:off x="5701075" y="1777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0" name="Google Shape;14650;p9"/>
              <p:cNvSpPr/>
              <p:nvPr/>
            </p:nvSpPr>
            <p:spPr>
              <a:xfrm>
                <a:off x="18111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1" name="Google Shape;14651;p9"/>
              <p:cNvSpPr/>
              <p:nvPr/>
            </p:nvSpPr>
            <p:spPr>
              <a:xfrm>
                <a:off x="1912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2" name="Google Shape;14652;p9"/>
              <p:cNvSpPr/>
              <p:nvPr/>
            </p:nvSpPr>
            <p:spPr>
              <a:xfrm>
                <a:off x="2016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3" name="Google Shape;14653;p9"/>
              <p:cNvSpPr/>
              <p:nvPr/>
            </p:nvSpPr>
            <p:spPr>
              <a:xfrm>
                <a:off x="21180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4" name="Google Shape;14654;p9"/>
              <p:cNvSpPr/>
              <p:nvPr/>
            </p:nvSpPr>
            <p:spPr>
              <a:xfrm>
                <a:off x="22209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5" name="Google Shape;14655;p9"/>
              <p:cNvSpPr/>
              <p:nvPr/>
            </p:nvSpPr>
            <p:spPr>
              <a:xfrm>
                <a:off x="232272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6" name="Google Shape;14656;p9"/>
              <p:cNvSpPr/>
              <p:nvPr/>
            </p:nvSpPr>
            <p:spPr>
              <a:xfrm>
                <a:off x="24259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7" name="Google Shape;14657;p9"/>
              <p:cNvSpPr/>
              <p:nvPr/>
            </p:nvSpPr>
            <p:spPr>
              <a:xfrm>
                <a:off x="2527750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8" name="Google Shape;14658;p9"/>
              <p:cNvSpPr/>
              <p:nvPr/>
            </p:nvSpPr>
            <p:spPr>
              <a:xfrm>
                <a:off x="263062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9" name="Google Shape;14659;p9"/>
              <p:cNvSpPr/>
              <p:nvPr/>
            </p:nvSpPr>
            <p:spPr>
              <a:xfrm>
                <a:off x="2732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0" name="Google Shape;14660;p9"/>
              <p:cNvSpPr/>
              <p:nvPr/>
            </p:nvSpPr>
            <p:spPr>
              <a:xfrm>
                <a:off x="2835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1" name="Google Shape;14661;p9"/>
              <p:cNvSpPr/>
              <p:nvPr/>
            </p:nvSpPr>
            <p:spPr>
              <a:xfrm>
                <a:off x="2937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2" name="Google Shape;14662;p9"/>
              <p:cNvSpPr/>
              <p:nvPr/>
            </p:nvSpPr>
            <p:spPr>
              <a:xfrm>
                <a:off x="3038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3" name="Google Shape;14663;p9"/>
              <p:cNvSpPr/>
              <p:nvPr/>
            </p:nvSpPr>
            <p:spPr>
              <a:xfrm>
                <a:off x="3142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4" name="Google Shape;14664;p9"/>
              <p:cNvSpPr/>
              <p:nvPr/>
            </p:nvSpPr>
            <p:spPr>
              <a:xfrm>
                <a:off x="3244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5" name="Google Shape;14665;p9"/>
              <p:cNvSpPr/>
              <p:nvPr/>
            </p:nvSpPr>
            <p:spPr>
              <a:xfrm>
                <a:off x="3347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6" name="Google Shape;14666;p9"/>
              <p:cNvSpPr/>
              <p:nvPr/>
            </p:nvSpPr>
            <p:spPr>
              <a:xfrm>
                <a:off x="3448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7" name="Google Shape;14667;p9"/>
              <p:cNvSpPr/>
              <p:nvPr/>
            </p:nvSpPr>
            <p:spPr>
              <a:xfrm>
                <a:off x="3551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8" name="Google Shape;14668;p9"/>
              <p:cNvSpPr/>
              <p:nvPr/>
            </p:nvSpPr>
            <p:spPr>
              <a:xfrm>
                <a:off x="3653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69" name="Google Shape;14669;p9"/>
              <p:cNvSpPr/>
              <p:nvPr/>
            </p:nvSpPr>
            <p:spPr>
              <a:xfrm>
                <a:off x="3756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0" name="Google Shape;14670;p9"/>
              <p:cNvSpPr/>
              <p:nvPr/>
            </p:nvSpPr>
            <p:spPr>
              <a:xfrm>
                <a:off x="3858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1" name="Google Shape;14671;p9"/>
              <p:cNvSpPr/>
              <p:nvPr/>
            </p:nvSpPr>
            <p:spPr>
              <a:xfrm>
                <a:off x="3961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2" name="Google Shape;14672;p9"/>
              <p:cNvSpPr/>
              <p:nvPr/>
            </p:nvSpPr>
            <p:spPr>
              <a:xfrm>
                <a:off x="406350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3" name="Google Shape;14673;p9"/>
              <p:cNvSpPr/>
              <p:nvPr/>
            </p:nvSpPr>
            <p:spPr>
              <a:xfrm>
                <a:off x="416497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4" name="Google Shape;14674;p9"/>
              <p:cNvSpPr/>
              <p:nvPr/>
            </p:nvSpPr>
            <p:spPr>
              <a:xfrm>
                <a:off x="4268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5" name="Google Shape;14675;p9"/>
              <p:cNvSpPr/>
              <p:nvPr/>
            </p:nvSpPr>
            <p:spPr>
              <a:xfrm>
                <a:off x="4370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6" name="Google Shape;14676;p9"/>
              <p:cNvSpPr/>
              <p:nvPr/>
            </p:nvSpPr>
            <p:spPr>
              <a:xfrm>
                <a:off x="4473250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7" name="Google Shape;14677;p9"/>
              <p:cNvSpPr/>
              <p:nvPr/>
            </p:nvSpPr>
            <p:spPr>
              <a:xfrm>
                <a:off x="45747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8" name="Google Shape;14678;p9"/>
              <p:cNvSpPr/>
              <p:nvPr/>
            </p:nvSpPr>
            <p:spPr>
              <a:xfrm>
                <a:off x="46779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79" name="Google Shape;14679;p9"/>
              <p:cNvSpPr/>
              <p:nvPr/>
            </p:nvSpPr>
            <p:spPr>
              <a:xfrm>
                <a:off x="4779775" y="1878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0" name="Google Shape;14680;p9"/>
              <p:cNvSpPr/>
              <p:nvPr/>
            </p:nvSpPr>
            <p:spPr>
              <a:xfrm>
                <a:off x="4882975" y="1878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1" name="Google Shape;14681;p9"/>
              <p:cNvSpPr/>
              <p:nvPr/>
            </p:nvSpPr>
            <p:spPr>
              <a:xfrm>
                <a:off x="4984450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2" name="Google Shape;14682;p9"/>
              <p:cNvSpPr/>
              <p:nvPr/>
            </p:nvSpPr>
            <p:spPr>
              <a:xfrm>
                <a:off x="5087675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3" name="Google Shape;14683;p9"/>
              <p:cNvSpPr/>
              <p:nvPr/>
            </p:nvSpPr>
            <p:spPr>
              <a:xfrm>
                <a:off x="51895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4" name="Google Shape;14684;p9"/>
              <p:cNvSpPr/>
              <p:nvPr/>
            </p:nvSpPr>
            <p:spPr>
              <a:xfrm>
                <a:off x="529132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5" name="Google Shape;14685;p9"/>
              <p:cNvSpPr/>
              <p:nvPr/>
            </p:nvSpPr>
            <p:spPr>
              <a:xfrm>
                <a:off x="539420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6" name="Google Shape;14686;p9"/>
              <p:cNvSpPr/>
              <p:nvPr/>
            </p:nvSpPr>
            <p:spPr>
              <a:xfrm>
                <a:off x="5496025" y="1878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7" name="Google Shape;14687;p9"/>
              <p:cNvSpPr/>
              <p:nvPr/>
            </p:nvSpPr>
            <p:spPr>
              <a:xfrm>
                <a:off x="5599250" y="1878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8" name="Google Shape;14688;p9"/>
              <p:cNvSpPr/>
              <p:nvPr/>
            </p:nvSpPr>
            <p:spPr>
              <a:xfrm>
                <a:off x="5701075" y="1878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9" name="Google Shape;14689;p9"/>
              <p:cNvSpPr/>
              <p:nvPr/>
            </p:nvSpPr>
            <p:spPr>
              <a:xfrm>
                <a:off x="18111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0" name="Google Shape;14690;p9"/>
              <p:cNvSpPr/>
              <p:nvPr/>
            </p:nvSpPr>
            <p:spPr>
              <a:xfrm>
                <a:off x="1912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1" name="Google Shape;14691;p9"/>
              <p:cNvSpPr/>
              <p:nvPr/>
            </p:nvSpPr>
            <p:spPr>
              <a:xfrm>
                <a:off x="2016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2" name="Google Shape;14692;p9"/>
              <p:cNvSpPr/>
              <p:nvPr/>
            </p:nvSpPr>
            <p:spPr>
              <a:xfrm>
                <a:off x="21180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3" name="Google Shape;14693;p9"/>
              <p:cNvSpPr/>
              <p:nvPr/>
            </p:nvSpPr>
            <p:spPr>
              <a:xfrm>
                <a:off x="22209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4" name="Google Shape;14694;p9"/>
              <p:cNvSpPr/>
              <p:nvPr/>
            </p:nvSpPr>
            <p:spPr>
              <a:xfrm>
                <a:off x="232272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5" name="Google Shape;14695;p9"/>
              <p:cNvSpPr/>
              <p:nvPr/>
            </p:nvSpPr>
            <p:spPr>
              <a:xfrm>
                <a:off x="24259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6" name="Google Shape;14696;p9"/>
              <p:cNvSpPr/>
              <p:nvPr/>
            </p:nvSpPr>
            <p:spPr>
              <a:xfrm>
                <a:off x="2527750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7" name="Google Shape;14697;p9"/>
              <p:cNvSpPr/>
              <p:nvPr/>
            </p:nvSpPr>
            <p:spPr>
              <a:xfrm>
                <a:off x="263062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8" name="Google Shape;14698;p9"/>
              <p:cNvSpPr/>
              <p:nvPr/>
            </p:nvSpPr>
            <p:spPr>
              <a:xfrm>
                <a:off x="2732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9" name="Google Shape;14699;p9"/>
              <p:cNvSpPr/>
              <p:nvPr/>
            </p:nvSpPr>
            <p:spPr>
              <a:xfrm>
                <a:off x="2835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0" name="Google Shape;14700;p9"/>
              <p:cNvSpPr/>
              <p:nvPr/>
            </p:nvSpPr>
            <p:spPr>
              <a:xfrm>
                <a:off x="2937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1" name="Google Shape;14701;p9"/>
              <p:cNvSpPr/>
              <p:nvPr/>
            </p:nvSpPr>
            <p:spPr>
              <a:xfrm>
                <a:off x="3038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2" name="Google Shape;14702;p9"/>
              <p:cNvSpPr/>
              <p:nvPr/>
            </p:nvSpPr>
            <p:spPr>
              <a:xfrm>
                <a:off x="3142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3" name="Google Shape;14703;p9"/>
              <p:cNvSpPr/>
              <p:nvPr/>
            </p:nvSpPr>
            <p:spPr>
              <a:xfrm>
                <a:off x="3244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4" name="Google Shape;14704;p9"/>
              <p:cNvSpPr/>
              <p:nvPr/>
            </p:nvSpPr>
            <p:spPr>
              <a:xfrm>
                <a:off x="3347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5" name="Google Shape;14705;p9"/>
              <p:cNvSpPr/>
              <p:nvPr/>
            </p:nvSpPr>
            <p:spPr>
              <a:xfrm>
                <a:off x="3448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6" name="Google Shape;14706;p9"/>
              <p:cNvSpPr/>
              <p:nvPr/>
            </p:nvSpPr>
            <p:spPr>
              <a:xfrm>
                <a:off x="3551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7" name="Google Shape;14707;p9"/>
              <p:cNvSpPr/>
              <p:nvPr/>
            </p:nvSpPr>
            <p:spPr>
              <a:xfrm>
                <a:off x="3653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8" name="Google Shape;14708;p9"/>
              <p:cNvSpPr/>
              <p:nvPr/>
            </p:nvSpPr>
            <p:spPr>
              <a:xfrm>
                <a:off x="3756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9" name="Google Shape;14709;p9"/>
              <p:cNvSpPr/>
              <p:nvPr/>
            </p:nvSpPr>
            <p:spPr>
              <a:xfrm>
                <a:off x="3858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0" name="Google Shape;14710;p9"/>
              <p:cNvSpPr/>
              <p:nvPr/>
            </p:nvSpPr>
            <p:spPr>
              <a:xfrm>
                <a:off x="3961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1" name="Google Shape;14711;p9"/>
              <p:cNvSpPr/>
              <p:nvPr/>
            </p:nvSpPr>
            <p:spPr>
              <a:xfrm>
                <a:off x="406350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2" name="Google Shape;14712;p9"/>
              <p:cNvSpPr/>
              <p:nvPr/>
            </p:nvSpPr>
            <p:spPr>
              <a:xfrm>
                <a:off x="416497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3" name="Google Shape;14713;p9"/>
              <p:cNvSpPr/>
              <p:nvPr/>
            </p:nvSpPr>
            <p:spPr>
              <a:xfrm>
                <a:off x="4268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4" name="Google Shape;14714;p9"/>
              <p:cNvSpPr/>
              <p:nvPr/>
            </p:nvSpPr>
            <p:spPr>
              <a:xfrm>
                <a:off x="4370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5" name="Google Shape;14715;p9"/>
              <p:cNvSpPr/>
              <p:nvPr/>
            </p:nvSpPr>
            <p:spPr>
              <a:xfrm>
                <a:off x="4473250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6" name="Google Shape;14716;p9"/>
              <p:cNvSpPr/>
              <p:nvPr/>
            </p:nvSpPr>
            <p:spPr>
              <a:xfrm>
                <a:off x="45747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7" name="Google Shape;14717;p9"/>
              <p:cNvSpPr/>
              <p:nvPr/>
            </p:nvSpPr>
            <p:spPr>
              <a:xfrm>
                <a:off x="46779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8" name="Google Shape;14718;p9"/>
              <p:cNvSpPr/>
              <p:nvPr/>
            </p:nvSpPr>
            <p:spPr>
              <a:xfrm>
                <a:off x="4779775" y="1981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9" name="Google Shape;14719;p9"/>
              <p:cNvSpPr/>
              <p:nvPr/>
            </p:nvSpPr>
            <p:spPr>
              <a:xfrm>
                <a:off x="4882975" y="1981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0" name="Google Shape;14720;p9"/>
              <p:cNvSpPr/>
              <p:nvPr/>
            </p:nvSpPr>
            <p:spPr>
              <a:xfrm>
                <a:off x="4984450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1" name="Google Shape;14721;p9"/>
              <p:cNvSpPr/>
              <p:nvPr/>
            </p:nvSpPr>
            <p:spPr>
              <a:xfrm>
                <a:off x="5087675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2" name="Google Shape;14722;p9"/>
              <p:cNvSpPr/>
              <p:nvPr/>
            </p:nvSpPr>
            <p:spPr>
              <a:xfrm>
                <a:off x="51895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3" name="Google Shape;14723;p9"/>
              <p:cNvSpPr/>
              <p:nvPr/>
            </p:nvSpPr>
            <p:spPr>
              <a:xfrm>
                <a:off x="529132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4" name="Google Shape;14724;p9"/>
              <p:cNvSpPr/>
              <p:nvPr/>
            </p:nvSpPr>
            <p:spPr>
              <a:xfrm>
                <a:off x="539420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5" name="Google Shape;14725;p9"/>
              <p:cNvSpPr/>
              <p:nvPr/>
            </p:nvSpPr>
            <p:spPr>
              <a:xfrm>
                <a:off x="5496025" y="1981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6" name="Google Shape;14726;p9"/>
              <p:cNvSpPr/>
              <p:nvPr/>
            </p:nvSpPr>
            <p:spPr>
              <a:xfrm>
                <a:off x="5599250" y="1981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7" name="Google Shape;14727;p9"/>
              <p:cNvSpPr/>
              <p:nvPr/>
            </p:nvSpPr>
            <p:spPr>
              <a:xfrm>
                <a:off x="5701075" y="1981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8" name="Google Shape;14728;p9"/>
              <p:cNvSpPr/>
              <p:nvPr/>
            </p:nvSpPr>
            <p:spPr>
              <a:xfrm>
                <a:off x="18111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9" name="Google Shape;14729;p9"/>
              <p:cNvSpPr/>
              <p:nvPr/>
            </p:nvSpPr>
            <p:spPr>
              <a:xfrm>
                <a:off x="1912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0" name="Google Shape;14730;p9"/>
              <p:cNvSpPr/>
              <p:nvPr/>
            </p:nvSpPr>
            <p:spPr>
              <a:xfrm>
                <a:off x="2016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1" name="Google Shape;14731;p9"/>
              <p:cNvSpPr/>
              <p:nvPr/>
            </p:nvSpPr>
            <p:spPr>
              <a:xfrm>
                <a:off x="21180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2" name="Google Shape;14732;p9"/>
              <p:cNvSpPr/>
              <p:nvPr/>
            </p:nvSpPr>
            <p:spPr>
              <a:xfrm>
                <a:off x="22209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3" name="Google Shape;14733;p9"/>
              <p:cNvSpPr/>
              <p:nvPr/>
            </p:nvSpPr>
            <p:spPr>
              <a:xfrm>
                <a:off x="232272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4" name="Google Shape;14734;p9"/>
              <p:cNvSpPr/>
              <p:nvPr/>
            </p:nvSpPr>
            <p:spPr>
              <a:xfrm>
                <a:off x="24259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5" name="Google Shape;14735;p9"/>
              <p:cNvSpPr/>
              <p:nvPr/>
            </p:nvSpPr>
            <p:spPr>
              <a:xfrm>
                <a:off x="2527750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6" name="Google Shape;14736;p9"/>
              <p:cNvSpPr/>
              <p:nvPr/>
            </p:nvSpPr>
            <p:spPr>
              <a:xfrm>
                <a:off x="263062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7" name="Google Shape;14737;p9"/>
              <p:cNvSpPr/>
              <p:nvPr/>
            </p:nvSpPr>
            <p:spPr>
              <a:xfrm>
                <a:off x="2732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8" name="Google Shape;14738;p9"/>
              <p:cNvSpPr/>
              <p:nvPr/>
            </p:nvSpPr>
            <p:spPr>
              <a:xfrm>
                <a:off x="2835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9" name="Google Shape;14739;p9"/>
              <p:cNvSpPr/>
              <p:nvPr/>
            </p:nvSpPr>
            <p:spPr>
              <a:xfrm>
                <a:off x="2937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0" name="Google Shape;14740;p9"/>
              <p:cNvSpPr/>
              <p:nvPr/>
            </p:nvSpPr>
            <p:spPr>
              <a:xfrm>
                <a:off x="3038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1" name="Google Shape;14741;p9"/>
              <p:cNvSpPr/>
              <p:nvPr/>
            </p:nvSpPr>
            <p:spPr>
              <a:xfrm>
                <a:off x="3142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2" name="Google Shape;14742;p9"/>
              <p:cNvSpPr/>
              <p:nvPr/>
            </p:nvSpPr>
            <p:spPr>
              <a:xfrm>
                <a:off x="3244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3" name="Google Shape;14743;p9"/>
              <p:cNvSpPr/>
              <p:nvPr/>
            </p:nvSpPr>
            <p:spPr>
              <a:xfrm>
                <a:off x="3347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4" name="Google Shape;14744;p9"/>
              <p:cNvSpPr/>
              <p:nvPr/>
            </p:nvSpPr>
            <p:spPr>
              <a:xfrm>
                <a:off x="3448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5" name="Google Shape;14745;p9"/>
              <p:cNvSpPr/>
              <p:nvPr/>
            </p:nvSpPr>
            <p:spPr>
              <a:xfrm>
                <a:off x="3551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6" name="Google Shape;14746;p9"/>
              <p:cNvSpPr/>
              <p:nvPr/>
            </p:nvSpPr>
            <p:spPr>
              <a:xfrm>
                <a:off x="3653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7" name="Google Shape;14747;p9"/>
              <p:cNvSpPr/>
              <p:nvPr/>
            </p:nvSpPr>
            <p:spPr>
              <a:xfrm>
                <a:off x="3756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8" name="Google Shape;14748;p9"/>
              <p:cNvSpPr/>
              <p:nvPr/>
            </p:nvSpPr>
            <p:spPr>
              <a:xfrm>
                <a:off x="3858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9" name="Google Shape;14749;p9"/>
              <p:cNvSpPr/>
              <p:nvPr/>
            </p:nvSpPr>
            <p:spPr>
              <a:xfrm>
                <a:off x="3961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0" name="Google Shape;14750;p9"/>
              <p:cNvSpPr/>
              <p:nvPr/>
            </p:nvSpPr>
            <p:spPr>
              <a:xfrm>
                <a:off x="406350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1" name="Google Shape;14751;p9"/>
              <p:cNvSpPr/>
              <p:nvPr/>
            </p:nvSpPr>
            <p:spPr>
              <a:xfrm>
                <a:off x="416497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2" name="Google Shape;14752;p9"/>
              <p:cNvSpPr/>
              <p:nvPr/>
            </p:nvSpPr>
            <p:spPr>
              <a:xfrm>
                <a:off x="4268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3" name="Google Shape;14753;p9"/>
              <p:cNvSpPr/>
              <p:nvPr/>
            </p:nvSpPr>
            <p:spPr>
              <a:xfrm>
                <a:off x="4370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4" name="Google Shape;14754;p9"/>
              <p:cNvSpPr/>
              <p:nvPr/>
            </p:nvSpPr>
            <p:spPr>
              <a:xfrm>
                <a:off x="4473250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5" name="Google Shape;14755;p9"/>
              <p:cNvSpPr/>
              <p:nvPr/>
            </p:nvSpPr>
            <p:spPr>
              <a:xfrm>
                <a:off x="45747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6" name="Google Shape;14756;p9"/>
              <p:cNvSpPr/>
              <p:nvPr/>
            </p:nvSpPr>
            <p:spPr>
              <a:xfrm>
                <a:off x="46779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7" name="Google Shape;14757;p9"/>
              <p:cNvSpPr/>
              <p:nvPr/>
            </p:nvSpPr>
            <p:spPr>
              <a:xfrm>
                <a:off x="4779775" y="2083525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8" name="Google Shape;14758;p9"/>
              <p:cNvSpPr/>
              <p:nvPr/>
            </p:nvSpPr>
            <p:spPr>
              <a:xfrm>
                <a:off x="4882975" y="2083525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9" name="Google Shape;14759;p9"/>
              <p:cNvSpPr/>
              <p:nvPr/>
            </p:nvSpPr>
            <p:spPr>
              <a:xfrm>
                <a:off x="4984450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0" name="Google Shape;14760;p9"/>
              <p:cNvSpPr/>
              <p:nvPr/>
            </p:nvSpPr>
            <p:spPr>
              <a:xfrm>
                <a:off x="5087675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1" name="Google Shape;14761;p9"/>
              <p:cNvSpPr/>
              <p:nvPr/>
            </p:nvSpPr>
            <p:spPr>
              <a:xfrm>
                <a:off x="51895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2" name="Google Shape;14762;p9"/>
              <p:cNvSpPr/>
              <p:nvPr/>
            </p:nvSpPr>
            <p:spPr>
              <a:xfrm>
                <a:off x="529132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3" name="Google Shape;14763;p9"/>
              <p:cNvSpPr/>
              <p:nvPr/>
            </p:nvSpPr>
            <p:spPr>
              <a:xfrm>
                <a:off x="539420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4" name="Google Shape;14764;p9"/>
              <p:cNvSpPr/>
              <p:nvPr/>
            </p:nvSpPr>
            <p:spPr>
              <a:xfrm>
                <a:off x="5496025" y="2083525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5" name="Google Shape;14765;p9"/>
              <p:cNvSpPr/>
              <p:nvPr/>
            </p:nvSpPr>
            <p:spPr>
              <a:xfrm>
                <a:off x="5599250" y="2083525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6" name="Google Shape;14766;p9"/>
              <p:cNvSpPr/>
              <p:nvPr/>
            </p:nvSpPr>
            <p:spPr>
              <a:xfrm>
                <a:off x="5701075" y="2083525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7" name="Google Shape;14767;p9"/>
              <p:cNvSpPr/>
              <p:nvPr/>
            </p:nvSpPr>
            <p:spPr>
              <a:xfrm>
                <a:off x="18111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8" name="Google Shape;14768;p9"/>
              <p:cNvSpPr/>
              <p:nvPr/>
            </p:nvSpPr>
            <p:spPr>
              <a:xfrm>
                <a:off x="1912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9" name="Google Shape;14769;p9"/>
              <p:cNvSpPr/>
              <p:nvPr/>
            </p:nvSpPr>
            <p:spPr>
              <a:xfrm>
                <a:off x="2016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0" name="Google Shape;14770;p9"/>
              <p:cNvSpPr/>
              <p:nvPr/>
            </p:nvSpPr>
            <p:spPr>
              <a:xfrm>
                <a:off x="21180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1" name="Google Shape;14771;p9"/>
              <p:cNvSpPr/>
              <p:nvPr/>
            </p:nvSpPr>
            <p:spPr>
              <a:xfrm>
                <a:off x="22209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2" name="Google Shape;14772;p9"/>
              <p:cNvSpPr/>
              <p:nvPr/>
            </p:nvSpPr>
            <p:spPr>
              <a:xfrm>
                <a:off x="232272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3" name="Google Shape;14773;p9"/>
              <p:cNvSpPr/>
              <p:nvPr/>
            </p:nvSpPr>
            <p:spPr>
              <a:xfrm>
                <a:off x="24259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4" name="Google Shape;14774;p9"/>
              <p:cNvSpPr/>
              <p:nvPr/>
            </p:nvSpPr>
            <p:spPr>
              <a:xfrm>
                <a:off x="2527750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5" name="Google Shape;14775;p9"/>
              <p:cNvSpPr/>
              <p:nvPr/>
            </p:nvSpPr>
            <p:spPr>
              <a:xfrm>
                <a:off x="263062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6" name="Google Shape;14776;p9"/>
              <p:cNvSpPr/>
              <p:nvPr/>
            </p:nvSpPr>
            <p:spPr>
              <a:xfrm>
                <a:off x="2732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7" name="Google Shape;14777;p9"/>
              <p:cNvSpPr/>
              <p:nvPr/>
            </p:nvSpPr>
            <p:spPr>
              <a:xfrm>
                <a:off x="2835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8" name="Google Shape;14778;p9"/>
              <p:cNvSpPr/>
              <p:nvPr/>
            </p:nvSpPr>
            <p:spPr>
              <a:xfrm>
                <a:off x="2937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9" name="Google Shape;14779;p9"/>
              <p:cNvSpPr/>
              <p:nvPr/>
            </p:nvSpPr>
            <p:spPr>
              <a:xfrm>
                <a:off x="3038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0" name="Google Shape;14780;p9"/>
              <p:cNvSpPr/>
              <p:nvPr/>
            </p:nvSpPr>
            <p:spPr>
              <a:xfrm>
                <a:off x="3142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1" name="Google Shape;14781;p9"/>
              <p:cNvSpPr/>
              <p:nvPr/>
            </p:nvSpPr>
            <p:spPr>
              <a:xfrm>
                <a:off x="3244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2" name="Google Shape;14782;p9"/>
              <p:cNvSpPr/>
              <p:nvPr/>
            </p:nvSpPr>
            <p:spPr>
              <a:xfrm>
                <a:off x="3347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3" name="Google Shape;14783;p9"/>
              <p:cNvSpPr/>
              <p:nvPr/>
            </p:nvSpPr>
            <p:spPr>
              <a:xfrm>
                <a:off x="3448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4" name="Google Shape;14784;p9"/>
              <p:cNvSpPr/>
              <p:nvPr/>
            </p:nvSpPr>
            <p:spPr>
              <a:xfrm>
                <a:off x="3551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5" name="Google Shape;14785;p9"/>
              <p:cNvSpPr/>
              <p:nvPr/>
            </p:nvSpPr>
            <p:spPr>
              <a:xfrm>
                <a:off x="3653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6" name="Google Shape;14786;p9"/>
              <p:cNvSpPr/>
              <p:nvPr/>
            </p:nvSpPr>
            <p:spPr>
              <a:xfrm>
                <a:off x="3756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7" name="Google Shape;14787;p9"/>
              <p:cNvSpPr/>
              <p:nvPr/>
            </p:nvSpPr>
            <p:spPr>
              <a:xfrm>
                <a:off x="3858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8" name="Google Shape;14788;p9"/>
              <p:cNvSpPr/>
              <p:nvPr/>
            </p:nvSpPr>
            <p:spPr>
              <a:xfrm>
                <a:off x="3961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9" name="Google Shape;14789;p9"/>
              <p:cNvSpPr/>
              <p:nvPr/>
            </p:nvSpPr>
            <p:spPr>
              <a:xfrm>
                <a:off x="406350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0" name="Google Shape;14790;p9"/>
              <p:cNvSpPr/>
              <p:nvPr/>
            </p:nvSpPr>
            <p:spPr>
              <a:xfrm>
                <a:off x="416497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1" name="Google Shape;14791;p9"/>
              <p:cNvSpPr/>
              <p:nvPr/>
            </p:nvSpPr>
            <p:spPr>
              <a:xfrm>
                <a:off x="4268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2" name="Google Shape;14792;p9"/>
              <p:cNvSpPr/>
              <p:nvPr/>
            </p:nvSpPr>
            <p:spPr>
              <a:xfrm>
                <a:off x="4370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3" name="Google Shape;14793;p9"/>
              <p:cNvSpPr/>
              <p:nvPr/>
            </p:nvSpPr>
            <p:spPr>
              <a:xfrm>
                <a:off x="4473250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4" name="Google Shape;14794;p9"/>
              <p:cNvSpPr/>
              <p:nvPr/>
            </p:nvSpPr>
            <p:spPr>
              <a:xfrm>
                <a:off x="45747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5" name="Google Shape;14795;p9"/>
              <p:cNvSpPr/>
              <p:nvPr/>
            </p:nvSpPr>
            <p:spPr>
              <a:xfrm>
                <a:off x="46779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6" name="Google Shape;14796;p9"/>
              <p:cNvSpPr/>
              <p:nvPr/>
            </p:nvSpPr>
            <p:spPr>
              <a:xfrm>
                <a:off x="4779775" y="218500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7" name="Google Shape;14797;p9"/>
              <p:cNvSpPr/>
              <p:nvPr/>
            </p:nvSpPr>
            <p:spPr>
              <a:xfrm>
                <a:off x="4882975" y="218500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8" name="Google Shape;14798;p9"/>
              <p:cNvSpPr/>
              <p:nvPr/>
            </p:nvSpPr>
            <p:spPr>
              <a:xfrm>
                <a:off x="4984450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9" name="Google Shape;14799;p9"/>
              <p:cNvSpPr/>
              <p:nvPr/>
            </p:nvSpPr>
            <p:spPr>
              <a:xfrm>
                <a:off x="5087675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0" name="Google Shape;14800;p9"/>
              <p:cNvSpPr/>
              <p:nvPr/>
            </p:nvSpPr>
            <p:spPr>
              <a:xfrm>
                <a:off x="51895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1" name="Google Shape;14801;p9"/>
              <p:cNvSpPr/>
              <p:nvPr/>
            </p:nvSpPr>
            <p:spPr>
              <a:xfrm>
                <a:off x="529132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2" name="Google Shape;14802;p9"/>
              <p:cNvSpPr/>
              <p:nvPr/>
            </p:nvSpPr>
            <p:spPr>
              <a:xfrm>
                <a:off x="539420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3" name="Google Shape;14803;p9"/>
              <p:cNvSpPr/>
              <p:nvPr/>
            </p:nvSpPr>
            <p:spPr>
              <a:xfrm>
                <a:off x="5496025" y="218500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4" name="Google Shape;14804;p9"/>
              <p:cNvSpPr/>
              <p:nvPr/>
            </p:nvSpPr>
            <p:spPr>
              <a:xfrm>
                <a:off x="5599250" y="218500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5" name="Google Shape;14805;p9"/>
              <p:cNvSpPr/>
              <p:nvPr/>
            </p:nvSpPr>
            <p:spPr>
              <a:xfrm>
                <a:off x="5701075" y="218500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6" name="Google Shape;14806;p9"/>
              <p:cNvSpPr/>
              <p:nvPr/>
            </p:nvSpPr>
            <p:spPr>
              <a:xfrm>
                <a:off x="18111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7" name="Google Shape;14807;p9"/>
              <p:cNvSpPr/>
              <p:nvPr/>
            </p:nvSpPr>
            <p:spPr>
              <a:xfrm>
                <a:off x="1912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8" name="Google Shape;14808;p9"/>
              <p:cNvSpPr/>
              <p:nvPr/>
            </p:nvSpPr>
            <p:spPr>
              <a:xfrm>
                <a:off x="2016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9" name="Google Shape;14809;p9"/>
              <p:cNvSpPr/>
              <p:nvPr/>
            </p:nvSpPr>
            <p:spPr>
              <a:xfrm>
                <a:off x="21180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0" name="Google Shape;14810;p9"/>
              <p:cNvSpPr/>
              <p:nvPr/>
            </p:nvSpPr>
            <p:spPr>
              <a:xfrm>
                <a:off x="22209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1" name="Google Shape;14811;p9"/>
              <p:cNvSpPr/>
              <p:nvPr/>
            </p:nvSpPr>
            <p:spPr>
              <a:xfrm>
                <a:off x="232272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2" name="Google Shape;14812;p9"/>
              <p:cNvSpPr/>
              <p:nvPr/>
            </p:nvSpPr>
            <p:spPr>
              <a:xfrm>
                <a:off x="24259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3" name="Google Shape;14813;p9"/>
              <p:cNvSpPr/>
              <p:nvPr/>
            </p:nvSpPr>
            <p:spPr>
              <a:xfrm>
                <a:off x="2527750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4" name="Google Shape;14814;p9"/>
              <p:cNvSpPr/>
              <p:nvPr/>
            </p:nvSpPr>
            <p:spPr>
              <a:xfrm>
                <a:off x="263062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5" name="Google Shape;14815;p9"/>
              <p:cNvSpPr/>
              <p:nvPr/>
            </p:nvSpPr>
            <p:spPr>
              <a:xfrm>
                <a:off x="2732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6" name="Google Shape;14816;p9"/>
              <p:cNvSpPr/>
              <p:nvPr/>
            </p:nvSpPr>
            <p:spPr>
              <a:xfrm>
                <a:off x="2835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7" name="Google Shape;14817;p9"/>
              <p:cNvSpPr/>
              <p:nvPr/>
            </p:nvSpPr>
            <p:spPr>
              <a:xfrm>
                <a:off x="2937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8" name="Google Shape;14818;p9"/>
              <p:cNvSpPr/>
              <p:nvPr/>
            </p:nvSpPr>
            <p:spPr>
              <a:xfrm>
                <a:off x="3038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9" name="Google Shape;14819;p9"/>
              <p:cNvSpPr/>
              <p:nvPr/>
            </p:nvSpPr>
            <p:spPr>
              <a:xfrm>
                <a:off x="3142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0" name="Google Shape;14820;p9"/>
              <p:cNvSpPr/>
              <p:nvPr/>
            </p:nvSpPr>
            <p:spPr>
              <a:xfrm>
                <a:off x="3244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1" name="Google Shape;14821;p9"/>
              <p:cNvSpPr/>
              <p:nvPr/>
            </p:nvSpPr>
            <p:spPr>
              <a:xfrm>
                <a:off x="3347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2" name="Google Shape;14822;p9"/>
              <p:cNvSpPr/>
              <p:nvPr/>
            </p:nvSpPr>
            <p:spPr>
              <a:xfrm>
                <a:off x="3448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3" name="Google Shape;14823;p9"/>
              <p:cNvSpPr/>
              <p:nvPr/>
            </p:nvSpPr>
            <p:spPr>
              <a:xfrm>
                <a:off x="3551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4" name="Google Shape;14824;p9"/>
              <p:cNvSpPr/>
              <p:nvPr/>
            </p:nvSpPr>
            <p:spPr>
              <a:xfrm>
                <a:off x="3653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5" name="Google Shape;14825;p9"/>
              <p:cNvSpPr/>
              <p:nvPr/>
            </p:nvSpPr>
            <p:spPr>
              <a:xfrm>
                <a:off x="3756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6" name="Google Shape;14826;p9"/>
              <p:cNvSpPr/>
              <p:nvPr/>
            </p:nvSpPr>
            <p:spPr>
              <a:xfrm>
                <a:off x="3858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7" name="Google Shape;14827;p9"/>
              <p:cNvSpPr/>
              <p:nvPr/>
            </p:nvSpPr>
            <p:spPr>
              <a:xfrm>
                <a:off x="3961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8" name="Google Shape;14828;p9"/>
              <p:cNvSpPr/>
              <p:nvPr/>
            </p:nvSpPr>
            <p:spPr>
              <a:xfrm>
                <a:off x="406350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9" name="Google Shape;14829;p9"/>
              <p:cNvSpPr/>
              <p:nvPr/>
            </p:nvSpPr>
            <p:spPr>
              <a:xfrm>
                <a:off x="416497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0" name="Google Shape;14830;p9"/>
              <p:cNvSpPr/>
              <p:nvPr/>
            </p:nvSpPr>
            <p:spPr>
              <a:xfrm>
                <a:off x="4268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1" name="Google Shape;14831;p9"/>
              <p:cNvSpPr/>
              <p:nvPr/>
            </p:nvSpPr>
            <p:spPr>
              <a:xfrm>
                <a:off x="4370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2" name="Google Shape;14832;p9"/>
              <p:cNvSpPr/>
              <p:nvPr/>
            </p:nvSpPr>
            <p:spPr>
              <a:xfrm>
                <a:off x="4473250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3" name="Google Shape;14833;p9"/>
              <p:cNvSpPr/>
              <p:nvPr/>
            </p:nvSpPr>
            <p:spPr>
              <a:xfrm>
                <a:off x="45747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4" name="Google Shape;14834;p9"/>
              <p:cNvSpPr/>
              <p:nvPr/>
            </p:nvSpPr>
            <p:spPr>
              <a:xfrm>
                <a:off x="46779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5" name="Google Shape;14835;p9"/>
              <p:cNvSpPr/>
              <p:nvPr/>
            </p:nvSpPr>
            <p:spPr>
              <a:xfrm>
                <a:off x="4779775" y="2288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6" name="Google Shape;14836;p9"/>
              <p:cNvSpPr/>
              <p:nvPr/>
            </p:nvSpPr>
            <p:spPr>
              <a:xfrm>
                <a:off x="4882975" y="2288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7" name="Google Shape;14837;p9"/>
              <p:cNvSpPr/>
              <p:nvPr/>
            </p:nvSpPr>
            <p:spPr>
              <a:xfrm>
                <a:off x="4984450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8" name="Google Shape;14838;p9"/>
              <p:cNvSpPr/>
              <p:nvPr/>
            </p:nvSpPr>
            <p:spPr>
              <a:xfrm>
                <a:off x="5087675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9" name="Google Shape;14839;p9"/>
              <p:cNvSpPr/>
              <p:nvPr/>
            </p:nvSpPr>
            <p:spPr>
              <a:xfrm>
                <a:off x="51895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0" name="Google Shape;14840;p9"/>
              <p:cNvSpPr/>
              <p:nvPr/>
            </p:nvSpPr>
            <p:spPr>
              <a:xfrm>
                <a:off x="529132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1" name="Google Shape;14841;p9"/>
              <p:cNvSpPr/>
              <p:nvPr/>
            </p:nvSpPr>
            <p:spPr>
              <a:xfrm>
                <a:off x="539420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2" name="Google Shape;14842;p9"/>
              <p:cNvSpPr/>
              <p:nvPr/>
            </p:nvSpPr>
            <p:spPr>
              <a:xfrm>
                <a:off x="5496025" y="2288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3" name="Google Shape;14843;p9"/>
              <p:cNvSpPr/>
              <p:nvPr/>
            </p:nvSpPr>
            <p:spPr>
              <a:xfrm>
                <a:off x="5599250" y="2288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4" name="Google Shape;14844;p9"/>
              <p:cNvSpPr/>
              <p:nvPr/>
            </p:nvSpPr>
            <p:spPr>
              <a:xfrm>
                <a:off x="5701075" y="2288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5" name="Google Shape;14845;p9"/>
              <p:cNvSpPr/>
              <p:nvPr/>
            </p:nvSpPr>
            <p:spPr>
              <a:xfrm>
                <a:off x="18111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6" name="Google Shape;14846;p9"/>
              <p:cNvSpPr/>
              <p:nvPr/>
            </p:nvSpPr>
            <p:spPr>
              <a:xfrm>
                <a:off x="1912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7" name="Google Shape;14847;p9"/>
              <p:cNvSpPr/>
              <p:nvPr/>
            </p:nvSpPr>
            <p:spPr>
              <a:xfrm>
                <a:off x="2016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8" name="Google Shape;14848;p9"/>
              <p:cNvSpPr/>
              <p:nvPr/>
            </p:nvSpPr>
            <p:spPr>
              <a:xfrm>
                <a:off x="21180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9" name="Google Shape;14849;p9"/>
              <p:cNvSpPr/>
              <p:nvPr/>
            </p:nvSpPr>
            <p:spPr>
              <a:xfrm>
                <a:off x="22209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0" name="Google Shape;14850;p9"/>
              <p:cNvSpPr/>
              <p:nvPr/>
            </p:nvSpPr>
            <p:spPr>
              <a:xfrm>
                <a:off x="232272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1" name="Google Shape;14851;p9"/>
              <p:cNvSpPr/>
              <p:nvPr/>
            </p:nvSpPr>
            <p:spPr>
              <a:xfrm>
                <a:off x="24259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2" name="Google Shape;14852;p9"/>
              <p:cNvSpPr/>
              <p:nvPr/>
            </p:nvSpPr>
            <p:spPr>
              <a:xfrm>
                <a:off x="2527750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3" name="Google Shape;14853;p9"/>
              <p:cNvSpPr/>
              <p:nvPr/>
            </p:nvSpPr>
            <p:spPr>
              <a:xfrm>
                <a:off x="263062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4" name="Google Shape;14854;p9"/>
              <p:cNvSpPr/>
              <p:nvPr/>
            </p:nvSpPr>
            <p:spPr>
              <a:xfrm>
                <a:off x="2732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5" name="Google Shape;14855;p9"/>
              <p:cNvSpPr/>
              <p:nvPr/>
            </p:nvSpPr>
            <p:spPr>
              <a:xfrm>
                <a:off x="2835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6" name="Google Shape;14856;p9"/>
              <p:cNvSpPr/>
              <p:nvPr/>
            </p:nvSpPr>
            <p:spPr>
              <a:xfrm>
                <a:off x="2937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7" name="Google Shape;14857;p9"/>
              <p:cNvSpPr/>
              <p:nvPr/>
            </p:nvSpPr>
            <p:spPr>
              <a:xfrm>
                <a:off x="3038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8" name="Google Shape;14858;p9"/>
              <p:cNvSpPr/>
              <p:nvPr/>
            </p:nvSpPr>
            <p:spPr>
              <a:xfrm>
                <a:off x="3142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9" name="Google Shape;14859;p9"/>
              <p:cNvSpPr/>
              <p:nvPr/>
            </p:nvSpPr>
            <p:spPr>
              <a:xfrm>
                <a:off x="3244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0" name="Google Shape;14860;p9"/>
              <p:cNvSpPr/>
              <p:nvPr/>
            </p:nvSpPr>
            <p:spPr>
              <a:xfrm>
                <a:off x="3347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1" name="Google Shape;14861;p9"/>
              <p:cNvSpPr/>
              <p:nvPr/>
            </p:nvSpPr>
            <p:spPr>
              <a:xfrm>
                <a:off x="3448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2" name="Google Shape;14862;p9"/>
              <p:cNvSpPr/>
              <p:nvPr/>
            </p:nvSpPr>
            <p:spPr>
              <a:xfrm>
                <a:off x="3551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3" name="Google Shape;14863;p9"/>
              <p:cNvSpPr/>
              <p:nvPr/>
            </p:nvSpPr>
            <p:spPr>
              <a:xfrm>
                <a:off x="3653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4" name="Google Shape;14864;p9"/>
              <p:cNvSpPr/>
              <p:nvPr/>
            </p:nvSpPr>
            <p:spPr>
              <a:xfrm>
                <a:off x="3756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5" name="Google Shape;14865;p9"/>
              <p:cNvSpPr/>
              <p:nvPr/>
            </p:nvSpPr>
            <p:spPr>
              <a:xfrm>
                <a:off x="3858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6" name="Google Shape;14866;p9"/>
              <p:cNvSpPr/>
              <p:nvPr/>
            </p:nvSpPr>
            <p:spPr>
              <a:xfrm>
                <a:off x="3961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7" name="Google Shape;14867;p9"/>
              <p:cNvSpPr/>
              <p:nvPr/>
            </p:nvSpPr>
            <p:spPr>
              <a:xfrm>
                <a:off x="406350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8" name="Google Shape;14868;p9"/>
              <p:cNvSpPr/>
              <p:nvPr/>
            </p:nvSpPr>
            <p:spPr>
              <a:xfrm>
                <a:off x="416497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9" name="Google Shape;14869;p9"/>
              <p:cNvSpPr/>
              <p:nvPr/>
            </p:nvSpPr>
            <p:spPr>
              <a:xfrm>
                <a:off x="4268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0" name="Google Shape;14870;p9"/>
              <p:cNvSpPr/>
              <p:nvPr/>
            </p:nvSpPr>
            <p:spPr>
              <a:xfrm>
                <a:off x="4370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1" name="Google Shape;14871;p9"/>
              <p:cNvSpPr/>
              <p:nvPr/>
            </p:nvSpPr>
            <p:spPr>
              <a:xfrm>
                <a:off x="4473250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2" name="Google Shape;14872;p9"/>
              <p:cNvSpPr/>
              <p:nvPr/>
            </p:nvSpPr>
            <p:spPr>
              <a:xfrm>
                <a:off x="45747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3" name="Google Shape;14873;p9"/>
              <p:cNvSpPr/>
              <p:nvPr/>
            </p:nvSpPr>
            <p:spPr>
              <a:xfrm>
                <a:off x="46779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4" name="Google Shape;14874;p9"/>
              <p:cNvSpPr/>
              <p:nvPr/>
            </p:nvSpPr>
            <p:spPr>
              <a:xfrm>
                <a:off x="4779775" y="2390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5" name="Google Shape;14875;p9"/>
              <p:cNvSpPr/>
              <p:nvPr/>
            </p:nvSpPr>
            <p:spPr>
              <a:xfrm>
                <a:off x="4882975" y="2390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6" name="Google Shape;14876;p9"/>
              <p:cNvSpPr/>
              <p:nvPr/>
            </p:nvSpPr>
            <p:spPr>
              <a:xfrm>
                <a:off x="4984450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7" name="Google Shape;14877;p9"/>
              <p:cNvSpPr/>
              <p:nvPr/>
            </p:nvSpPr>
            <p:spPr>
              <a:xfrm>
                <a:off x="5087675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8" name="Google Shape;14878;p9"/>
              <p:cNvSpPr/>
              <p:nvPr/>
            </p:nvSpPr>
            <p:spPr>
              <a:xfrm>
                <a:off x="51895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9" name="Google Shape;14879;p9"/>
              <p:cNvSpPr/>
              <p:nvPr/>
            </p:nvSpPr>
            <p:spPr>
              <a:xfrm>
                <a:off x="529132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0" name="Google Shape;14880;p9"/>
              <p:cNvSpPr/>
              <p:nvPr/>
            </p:nvSpPr>
            <p:spPr>
              <a:xfrm>
                <a:off x="539420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1" name="Google Shape;14881;p9"/>
              <p:cNvSpPr/>
              <p:nvPr/>
            </p:nvSpPr>
            <p:spPr>
              <a:xfrm>
                <a:off x="5496025" y="2390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2" name="Google Shape;14882;p9"/>
              <p:cNvSpPr/>
              <p:nvPr/>
            </p:nvSpPr>
            <p:spPr>
              <a:xfrm>
                <a:off x="5599250" y="2390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3" name="Google Shape;14883;p9"/>
              <p:cNvSpPr/>
              <p:nvPr/>
            </p:nvSpPr>
            <p:spPr>
              <a:xfrm>
                <a:off x="5701075" y="2390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4" name="Google Shape;14884;p9"/>
              <p:cNvSpPr/>
              <p:nvPr/>
            </p:nvSpPr>
            <p:spPr>
              <a:xfrm>
                <a:off x="18111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5" name="Google Shape;14885;p9"/>
              <p:cNvSpPr/>
              <p:nvPr/>
            </p:nvSpPr>
            <p:spPr>
              <a:xfrm>
                <a:off x="1912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6" name="Google Shape;14886;p9"/>
              <p:cNvSpPr/>
              <p:nvPr/>
            </p:nvSpPr>
            <p:spPr>
              <a:xfrm>
                <a:off x="2016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7" name="Google Shape;14887;p9"/>
              <p:cNvSpPr/>
              <p:nvPr/>
            </p:nvSpPr>
            <p:spPr>
              <a:xfrm>
                <a:off x="21180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8" name="Google Shape;14888;p9"/>
              <p:cNvSpPr/>
              <p:nvPr/>
            </p:nvSpPr>
            <p:spPr>
              <a:xfrm>
                <a:off x="22209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9" name="Google Shape;14889;p9"/>
              <p:cNvSpPr/>
              <p:nvPr/>
            </p:nvSpPr>
            <p:spPr>
              <a:xfrm>
                <a:off x="232272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0" name="Google Shape;14890;p9"/>
              <p:cNvSpPr/>
              <p:nvPr/>
            </p:nvSpPr>
            <p:spPr>
              <a:xfrm>
                <a:off x="24259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1" name="Google Shape;14891;p9"/>
              <p:cNvSpPr/>
              <p:nvPr/>
            </p:nvSpPr>
            <p:spPr>
              <a:xfrm>
                <a:off x="2527750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2" name="Google Shape;14892;p9"/>
              <p:cNvSpPr/>
              <p:nvPr/>
            </p:nvSpPr>
            <p:spPr>
              <a:xfrm>
                <a:off x="263062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3" name="Google Shape;14893;p9"/>
              <p:cNvSpPr/>
              <p:nvPr/>
            </p:nvSpPr>
            <p:spPr>
              <a:xfrm>
                <a:off x="2732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4" name="Google Shape;14894;p9"/>
              <p:cNvSpPr/>
              <p:nvPr/>
            </p:nvSpPr>
            <p:spPr>
              <a:xfrm>
                <a:off x="2835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5" name="Google Shape;14895;p9"/>
              <p:cNvSpPr/>
              <p:nvPr/>
            </p:nvSpPr>
            <p:spPr>
              <a:xfrm>
                <a:off x="2937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6" name="Google Shape;14896;p9"/>
              <p:cNvSpPr/>
              <p:nvPr/>
            </p:nvSpPr>
            <p:spPr>
              <a:xfrm>
                <a:off x="3038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7" name="Google Shape;14897;p9"/>
              <p:cNvSpPr/>
              <p:nvPr/>
            </p:nvSpPr>
            <p:spPr>
              <a:xfrm>
                <a:off x="3142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8" name="Google Shape;14898;p9"/>
              <p:cNvSpPr/>
              <p:nvPr/>
            </p:nvSpPr>
            <p:spPr>
              <a:xfrm>
                <a:off x="3244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9" name="Google Shape;14899;p9"/>
              <p:cNvSpPr/>
              <p:nvPr/>
            </p:nvSpPr>
            <p:spPr>
              <a:xfrm>
                <a:off x="3347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0" name="Google Shape;14900;p9"/>
              <p:cNvSpPr/>
              <p:nvPr/>
            </p:nvSpPr>
            <p:spPr>
              <a:xfrm>
                <a:off x="3448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1" name="Google Shape;14901;p9"/>
              <p:cNvSpPr/>
              <p:nvPr/>
            </p:nvSpPr>
            <p:spPr>
              <a:xfrm>
                <a:off x="3551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2" name="Google Shape;14902;p9"/>
              <p:cNvSpPr/>
              <p:nvPr/>
            </p:nvSpPr>
            <p:spPr>
              <a:xfrm>
                <a:off x="3653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3" name="Google Shape;14903;p9"/>
              <p:cNvSpPr/>
              <p:nvPr/>
            </p:nvSpPr>
            <p:spPr>
              <a:xfrm>
                <a:off x="3756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4" name="Google Shape;14904;p9"/>
              <p:cNvSpPr/>
              <p:nvPr/>
            </p:nvSpPr>
            <p:spPr>
              <a:xfrm>
                <a:off x="3858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5" name="Google Shape;14905;p9"/>
              <p:cNvSpPr/>
              <p:nvPr/>
            </p:nvSpPr>
            <p:spPr>
              <a:xfrm>
                <a:off x="3961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6" name="Google Shape;14906;p9"/>
              <p:cNvSpPr/>
              <p:nvPr/>
            </p:nvSpPr>
            <p:spPr>
              <a:xfrm>
                <a:off x="406350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7" name="Google Shape;14907;p9"/>
              <p:cNvSpPr/>
              <p:nvPr/>
            </p:nvSpPr>
            <p:spPr>
              <a:xfrm>
                <a:off x="416497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8" name="Google Shape;14908;p9"/>
              <p:cNvSpPr/>
              <p:nvPr/>
            </p:nvSpPr>
            <p:spPr>
              <a:xfrm>
                <a:off x="4268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9" name="Google Shape;14909;p9"/>
              <p:cNvSpPr/>
              <p:nvPr/>
            </p:nvSpPr>
            <p:spPr>
              <a:xfrm>
                <a:off x="4370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0" name="Google Shape;14910;p9"/>
              <p:cNvSpPr/>
              <p:nvPr/>
            </p:nvSpPr>
            <p:spPr>
              <a:xfrm>
                <a:off x="4473250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1" name="Google Shape;14911;p9"/>
              <p:cNvSpPr/>
              <p:nvPr/>
            </p:nvSpPr>
            <p:spPr>
              <a:xfrm>
                <a:off x="45747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2" name="Google Shape;14912;p9"/>
              <p:cNvSpPr/>
              <p:nvPr/>
            </p:nvSpPr>
            <p:spPr>
              <a:xfrm>
                <a:off x="46779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3" name="Google Shape;14913;p9"/>
              <p:cNvSpPr/>
              <p:nvPr/>
            </p:nvSpPr>
            <p:spPr>
              <a:xfrm>
                <a:off x="4779775" y="24932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4" name="Google Shape;14914;p9"/>
              <p:cNvSpPr/>
              <p:nvPr/>
            </p:nvSpPr>
            <p:spPr>
              <a:xfrm>
                <a:off x="4882975" y="24932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5" name="Google Shape;14915;p9"/>
              <p:cNvSpPr/>
              <p:nvPr/>
            </p:nvSpPr>
            <p:spPr>
              <a:xfrm>
                <a:off x="4984450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6" name="Google Shape;14916;p9"/>
              <p:cNvSpPr/>
              <p:nvPr/>
            </p:nvSpPr>
            <p:spPr>
              <a:xfrm>
                <a:off x="5087675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7" name="Google Shape;14917;p9"/>
              <p:cNvSpPr/>
              <p:nvPr/>
            </p:nvSpPr>
            <p:spPr>
              <a:xfrm>
                <a:off x="51895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8" name="Google Shape;14918;p9"/>
              <p:cNvSpPr/>
              <p:nvPr/>
            </p:nvSpPr>
            <p:spPr>
              <a:xfrm>
                <a:off x="529132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9" name="Google Shape;14919;p9"/>
              <p:cNvSpPr/>
              <p:nvPr/>
            </p:nvSpPr>
            <p:spPr>
              <a:xfrm>
                <a:off x="539420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0" name="Google Shape;14920;p9"/>
              <p:cNvSpPr/>
              <p:nvPr/>
            </p:nvSpPr>
            <p:spPr>
              <a:xfrm>
                <a:off x="5496025" y="24932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1" name="Google Shape;14921;p9"/>
              <p:cNvSpPr/>
              <p:nvPr/>
            </p:nvSpPr>
            <p:spPr>
              <a:xfrm>
                <a:off x="5599250" y="24932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2" name="Google Shape;14922;p9"/>
              <p:cNvSpPr/>
              <p:nvPr/>
            </p:nvSpPr>
            <p:spPr>
              <a:xfrm>
                <a:off x="5701075" y="24932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3" name="Google Shape;14923;p9"/>
              <p:cNvSpPr/>
              <p:nvPr/>
            </p:nvSpPr>
            <p:spPr>
              <a:xfrm>
                <a:off x="18111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4" name="Google Shape;14924;p9"/>
              <p:cNvSpPr/>
              <p:nvPr/>
            </p:nvSpPr>
            <p:spPr>
              <a:xfrm>
                <a:off x="1912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5" name="Google Shape;14925;p9"/>
              <p:cNvSpPr/>
              <p:nvPr/>
            </p:nvSpPr>
            <p:spPr>
              <a:xfrm>
                <a:off x="2016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6" name="Google Shape;14926;p9"/>
              <p:cNvSpPr/>
              <p:nvPr/>
            </p:nvSpPr>
            <p:spPr>
              <a:xfrm>
                <a:off x="21180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7" name="Google Shape;14927;p9"/>
              <p:cNvSpPr/>
              <p:nvPr/>
            </p:nvSpPr>
            <p:spPr>
              <a:xfrm>
                <a:off x="22209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8" name="Google Shape;14928;p9"/>
              <p:cNvSpPr/>
              <p:nvPr/>
            </p:nvSpPr>
            <p:spPr>
              <a:xfrm>
                <a:off x="232272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9" name="Google Shape;14929;p9"/>
              <p:cNvSpPr/>
              <p:nvPr/>
            </p:nvSpPr>
            <p:spPr>
              <a:xfrm>
                <a:off x="24259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0" name="Google Shape;14930;p9"/>
              <p:cNvSpPr/>
              <p:nvPr/>
            </p:nvSpPr>
            <p:spPr>
              <a:xfrm>
                <a:off x="2527750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1" name="Google Shape;14931;p9"/>
              <p:cNvSpPr/>
              <p:nvPr/>
            </p:nvSpPr>
            <p:spPr>
              <a:xfrm>
                <a:off x="263062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2" name="Google Shape;14932;p9"/>
              <p:cNvSpPr/>
              <p:nvPr/>
            </p:nvSpPr>
            <p:spPr>
              <a:xfrm>
                <a:off x="2732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3" name="Google Shape;14933;p9"/>
              <p:cNvSpPr/>
              <p:nvPr/>
            </p:nvSpPr>
            <p:spPr>
              <a:xfrm>
                <a:off x="2835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4" name="Google Shape;14934;p9"/>
              <p:cNvSpPr/>
              <p:nvPr/>
            </p:nvSpPr>
            <p:spPr>
              <a:xfrm>
                <a:off x="2937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5" name="Google Shape;14935;p9"/>
              <p:cNvSpPr/>
              <p:nvPr/>
            </p:nvSpPr>
            <p:spPr>
              <a:xfrm>
                <a:off x="3038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6" name="Google Shape;14936;p9"/>
              <p:cNvSpPr/>
              <p:nvPr/>
            </p:nvSpPr>
            <p:spPr>
              <a:xfrm>
                <a:off x="3142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7" name="Google Shape;14937;p9"/>
              <p:cNvSpPr/>
              <p:nvPr/>
            </p:nvSpPr>
            <p:spPr>
              <a:xfrm>
                <a:off x="3244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8" name="Google Shape;14938;p9"/>
              <p:cNvSpPr/>
              <p:nvPr/>
            </p:nvSpPr>
            <p:spPr>
              <a:xfrm>
                <a:off x="3347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39" name="Google Shape;14939;p9"/>
              <p:cNvSpPr/>
              <p:nvPr/>
            </p:nvSpPr>
            <p:spPr>
              <a:xfrm>
                <a:off x="3448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0" name="Google Shape;14940;p9"/>
              <p:cNvSpPr/>
              <p:nvPr/>
            </p:nvSpPr>
            <p:spPr>
              <a:xfrm>
                <a:off x="3551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1" name="Google Shape;14941;p9"/>
              <p:cNvSpPr/>
              <p:nvPr/>
            </p:nvSpPr>
            <p:spPr>
              <a:xfrm>
                <a:off x="3653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2" name="Google Shape;14942;p9"/>
              <p:cNvSpPr/>
              <p:nvPr/>
            </p:nvSpPr>
            <p:spPr>
              <a:xfrm>
                <a:off x="3756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3" name="Google Shape;14943;p9"/>
              <p:cNvSpPr/>
              <p:nvPr/>
            </p:nvSpPr>
            <p:spPr>
              <a:xfrm>
                <a:off x="3858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4" name="Google Shape;14944;p9"/>
              <p:cNvSpPr/>
              <p:nvPr/>
            </p:nvSpPr>
            <p:spPr>
              <a:xfrm>
                <a:off x="3961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5" name="Google Shape;14945;p9"/>
              <p:cNvSpPr/>
              <p:nvPr/>
            </p:nvSpPr>
            <p:spPr>
              <a:xfrm>
                <a:off x="406350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6" name="Google Shape;14946;p9"/>
              <p:cNvSpPr/>
              <p:nvPr/>
            </p:nvSpPr>
            <p:spPr>
              <a:xfrm>
                <a:off x="416497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7" name="Google Shape;14947;p9"/>
              <p:cNvSpPr/>
              <p:nvPr/>
            </p:nvSpPr>
            <p:spPr>
              <a:xfrm>
                <a:off x="4268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8" name="Google Shape;14948;p9"/>
              <p:cNvSpPr/>
              <p:nvPr/>
            </p:nvSpPr>
            <p:spPr>
              <a:xfrm>
                <a:off x="4370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49" name="Google Shape;14949;p9"/>
              <p:cNvSpPr/>
              <p:nvPr/>
            </p:nvSpPr>
            <p:spPr>
              <a:xfrm>
                <a:off x="4473250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0" name="Google Shape;14950;p9"/>
              <p:cNvSpPr/>
              <p:nvPr/>
            </p:nvSpPr>
            <p:spPr>
              <a:xfrm>
                <a:off x="45747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1" name="Google Shape;14951;p9"/>
              <p:cNvSpPr/>
              <p:nvPr/>
            </p:nvSpPr>
            <p:spPr>
              <a:xfrm>
                <a:off x="46779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2" name="Google Shape;14952;p9"/>
              <p:cNvSpPr/>
              <p:nvPr/>
            </p:nvSpPr>
            <p:spPr>
              <a:xfrm>
                <a:off x="4779775" y="25947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3" name="Google Shape;14953;p9"/>
              <p:cNvSpPr/>
              <p:nvPr/>
            </p:nvSpPr>
            <p:spPr>
              <a:xfrm>
                <a:off x="4882975" y="25947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4" name="Google Shape;14954;p9"/>
              <p:cNvSpPr/>
              <p:nvPr/>
            </p:nvSpPr>
            <p:spPr>
              <a:xfrm>
                <a:off x="4984450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5" name="Google Shape;14955;p9"/>
              <p:cNvSpPr/>
              <p:nvPr/>
            </p:nvSpPr>
            <p:spPr>
              <a:xfrm>
                <a:off x="5087675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6" name="Google Shape;14956;p9"/>
              <p:cNvSpPr/>
              <p:nvPr/>
            </p:nvSpPr>
            <p:spPr>
              <a:xfrm>
                <a:off x="51895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7" name="Google Shape;14957;p9"/>
              <p:cNvSpPr/>
              <p:nvPr/>
            </p:nvSpPr>
            <p:spPr>
              <a:xfrm>
                <a:off x="529132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8" name="Google Shape;14958;p9"/>
              <p:cNvSpPr/>
              <p:nvPr/>
            </p:nvSpPr>
            <p:spPr>
              <a:xfrm>
                <a:off x="539420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59" name="Google Shape;14959;p9"/>
              <p:cNvSpPr/>
              <p:nvPr/>
            </p:nvSpPr>
            <p:spPr>
              <a:xfrm>
                <a:off x="5496025" y="25947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0" name="Google Shape;14960;p9"/>
              <p:cNvSpPr/>
              <p:nvPr/>
            </p:nvSpPr>
            <p:spPr>
              <a:xfrm>
                <a:off x="5599250" y="25947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1" name="Google Shape;14961;p9"/>
              <p:cNvSpPr/>
              <p:nvPr/>
            </p:nvSpPr>
            <p:spPr>
              <a:xfrm>
                <a:off x="5701075" y="25947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2" name="Google Shape;14962;p9"/>
              <p:cNvSpPr/>
              <p:nvPr/>
            </p:nvSpPr>
            <p:spPr>
              <a:xfrm>
                <a:off x="18111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3" name="Google Shape;14963;p9"/>
              <p:cNvSpPr/>
              <p:nvPr/>
            </p:nvSpPr>
            <p:spPr>
              <a:xfrm>
                <a:off x="1912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4" name="Google Shape;14964;p9"/>
              <p:cNvSpPr/>
              <p:nvPr/>
            </p:nvSpPr>
            <p:spPr>
              <a:xfrm>
                <a:off x="2016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5" name="Google Shape;14965;p9"/>
              <p:cNvSpPr/>
              <p:nvPr/>
            </p:nvSpPr>
            <p:spPr>
              <a:xfrm>
                <a:off x="21180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6" name="Google Shape;14966;p9"/>
              <p:cNvSpPr/>
              <p:nvPr/>
            </p:nvSpPr>
            <p:spPr>
              <a:xfrm>
                <a:off x="22209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7" name="Google Shape;14967;p9"/>
              <p:cNvSpPr/>
              <p:nvPr/>
            </p:nvSpPr>
            <p:spPr>
              <a:xfrm>
                <a:off x="232272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8" name="Google Shape;14968;p9"/>
              <p:cNvSpPr/>
              <p:nvPr/>
            </p:nvSpPr>
            <p:spPr>
              <a:xfrm>
                <a:off x="24259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69" name="Google Shape;14969;p9"/>
              <p:cNvSpPr/>
              <p:nvPr/>
            </p:nvSpPr>
            <p:spPr>
              <a:xfrm>
                <a:off x="2527750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0" name="Google Shape;14970;p9"/>
              <p:cNvSpPr/>
              <p:nvPr/>
            </p:nvSpPr>
            <p:spPr>
              <a:xfrm>
                <a:off x="263062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1" name="Google Shape;14971;p9"/>
              <p:cNvSpPr/>
              <p:nvPr/>
            </p:nvSpPr>
            <p:spPr>
              <a:xfrm>
                <a:off x="2732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2" name="Google Shape;14972;p9"/>
              <p:cNvSpPr/>
              <p:nvPr/>
            </p:nvSpPr>
            <p:spPr>
              <a:xfrm>
                <a:off x="2835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3" name="Google Shape;14973;p9"/>
              <p:cNvSpPr/>
              <p:nvPr/>
            </p:nvSpPr>
            <p:spPr>
              <a:xfrm>
                <a:off x="2937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4" name="Google Shape;14974;p9"/>
              <p:cNvSpPr/>
              <p:nvPr/>
            </p:nvSpPr>
            <p:spPr>
              <a:xfrm>
                <a:off x="3038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5" name="Google Shape;14975;p9"/>
              <p:cNvSpPr/>
              <p:nvPr/>
            </p:nvSpPr>
            <p:spPr>
              <a:xfrm>
                <a:off x="3142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6" name="Google Shape;14976;p9"/>
              <p:cNvSpPr/>
              <p:nvPr/>
            </p:nvSpPr>
            <p:spPr>
              <a:xfrm>
                <a:off x="3244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7" name="Google Shape;14977;p9"/>
              <p:cNvSpPr/>
              <p:nvPr/>
            </p:nvSpPr>
            <p:spPr>
              <a:xfrm>
                <a:off x="3347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8" name="Google Shape;14978;p9"/>
              <p:cNvSpPr/>
              <p:nvPr/>
            </p:nvSpPr>
            <p:spPr>
              <a:xfrm>
                <a:off x="3448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79" name="Google Shape;14979;p9"/>
              <p:cNvSpPr/>
              <p:nvPr/>
            </p:nvSpPr>
            <p:spPr>
              <a:xfrm>
                <a:off x="3551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0" name="Google Shape;14980;p9"/>
              <p:cNvSpPr/>
              <p:nvPr/>
            </p:nvSpPr>
            <p:spPr>
              <a:xfrm>
                <a:off x="3653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1" name="Google Shape;14981;p9"/>
              <p:cNvSpPr/>
              <p:nvPr/>
            </p:nvSpPr>
            <p:spPr>
              <a:xfrm>
                <a:off x="3756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2" name="Google Shape;14982;p9"/>
              <p:cNvSpPr/>
              <p:nvPr/>
            </p:nvSpPr>
            <p:spPr>
              <a:xfrm>
                <a:off x="3858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3" name="Google Shape;14983;p9"/>
              <p:cNvSpPr/>
              <p:nvPr/>
            </p:nvSpPr>
            <p:spPr>
              <a:xfrm>
                <a:off x="3961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4" name="Google Shape;14984;p9"/>
              <p:cNvSpPr/>
              <p:nvPr/>
            </p:nvSpPr>
            <p:spPr>
              <a:xfrm>
                <a:off x="406350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5" name="Google Shape;14985;p9"/>
              <p:cNvSpPr/>
              <p:nvPr/>
            </p:nvSpPr>
            <p:spPr>
              <a:xfrm>
                <a:off x="416497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6" name="Google Shape;14986;p9"/>
              <p:cNvSpPr/>
              <p:nvPr/>
            </p:nvSpPr>
            <p:spPr>
              <a:xfrm>
                <a:off x="4268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7" name="Google Shape;14987;p9"/>
              <p:cNvSpPr/>
              <p:nvPr/>
            </p:nvSpPr>
            <p:spPr>
              <a:xfrm>
                <a:off x="4370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8" name="Google Shape;14988;p9"/>
              <p:cNvSpPr/>
              <p:nvPr/>
            </p:nvSpPr>
            <p:spPr>
              <a:xfrm>
                <a:off x="4473250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89" name="Google Shape;14989;p9"/>
              <p:cNvSpPr/>
              <p:nvPr/>
            </p:nvSpPr>
            <p:spPr>
              <a:xfrm>
                <a:off x="45747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0" name="Google Shape;14990;p9"/>
              <p:cNvSpPr/>
              <p:nvPr/>
            </p:nvSpPr>
            <p:spPr>
              <a:xfrm>
                <a:off x="46779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1" name="Google Shape;14991;p9"/>
              <p:cNvSpPr/>
              <p:nvPr/>
            </p:nvSpPr>
            <p:spPr>
              <a:xfrm>
                <a:off x="4779775" y="2697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2" name="Google Shape;14992;p9"/>
              <p:cNvSpPr/>
              <p:nvPr/>
            </p:nvSpPr>
            <p:spPr>
              <a:xfrm>
                <a:off x="4882975" y="2697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3" name="Google Shape;14993;p9"/>
              <p:cNvSpPr/>
              <p:nvPr/>
            </p:nvSpPr>
            <p:spPr>
              <a:xfrm>
                <a:off x="4984450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4" name="Google Shape;14994;p9"/>
              <p:cNvSpPr/>
              <p:nvPr/>
            </p:nvSpPr>
            <p:spPr>
              <a:xfrm>
                <a:off x="5087675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5" name="Google Shape;14995;p9"/>
              <p:cNvSpPr/>
              <p:nvPr/>
            </p:nvSpPr>
            <p:spPr>
              <a:xfrm>
                <a:off x="51895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6" name="Google Shape;14996;p9"/>
              <p:cNvSpPr/>
              <p:nvPr/>
            </p:nvSpPr>
            <p:spPr>
              <a:xfrm>
                <a:off x="529132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7" name="Google Shape;14997;p9"/>
              <p:cNvSpPr/>
              <p:nvPr/>
            </p:nvSpPr>
            <p:spPr>
              <a:xfrm>
                <a:off x="539420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8" name="Google Shape;14998;p9"/>
              <p:cNvSpPr/>
              <p:nvPr/>
            </p:nvSpPr>
            <p:spPr>
              <a:xfrm>
                <a:off x="5496025" y="2697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99" name="Google Shape;14999;p9"/>
              <p:cNvSpPr/>
              <p:nvPr/>
            </p:nvSpPr>
            <p:spPr>
              <a:xfrm>
                <a:off x="5599250" y="2697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0" name="Google Shape;15000;p9"/>
              <p:cNvSpPr/>
              <p:nvPr/>
            </p:nvSpPr>
            <p:spPr>
              <a:xfrm>
                <a:off x="5701075" y="2697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1" name="Google Shape;15001;p9"/>
              <p:cNvSpPr/>
              <p:nvPr/>
            </p:nvSpPr>
            <p:spPr>
              <a:xfrm>
                <a:off x="18111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2" name="Google Shape;15002;p9"/>
              <p:cNvSpPr/>
              <p:nvPr/>
            </p:nvSpPr>
            <p:spPr>
              <a:xfrm>
                <a:off x="1912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3" name="Google Shape;15003;p9"/>
              <p:cNvSpPr/>
              <p:nvPr/>
            </p:nvSpPr>
            <p:spPr>
              <a:xfrm>
                <a:off x="2016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4" name="Google Shape;15004;p9"/>
              <p:cNvSpPr/>
              <p:nvPr/>
            </p:nvSpPr>
            <p:spPr>
              <a:xfrm>
                <a:off x="21180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5" name="Google Shape;15005;p9"/>
              <p:cNvSpPr/>
              <p:nvPr/>
            </p:nvSpPr>
            <p:spPr>
              <a:xfrm>
                <a:off x="22209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6" name="Google Shape;15006;p9"/>
              <p:cNvSpPr/>
              <p:nvPr/>
            </p:nvSpPr>
            <p:spPr>
              <a:xfrm>
                <a:off x="232272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7" name="Google Shape;15007;p9"/>
              <p:cNvSpPr/>
              <p:nvPr/>
            </p:nvSpPr>
            <p:spPr>
              <a:xfrm>
                <a:off x="24259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8" name="Google Shape;15008;p9"/>
              <p:cNvSpPr/>
              <p:nvPr/>
            </p:nvSpPr>
            <p:spPr>
              <a:xfrm>
                <a:off x="2527750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09" name="Google Shape;15009;p9"/>
              <p:cNvSpPr/>
              <p:nvPr/>
            </p:nvSpPr>
            <p:spPr>
              <a:xfrm>
                <a:off x="263062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0" name="Google Shape;15010;p9"/>
              <p:cNvSpPr/>
              <p:nvPr/>
            </p:nvSpPr>
            <p:spPr>
              <a:xfrm>
                <a:off x="2732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1" name="Google Shape;15011;p9"/>
              <p:cNvSpPr/>
              <p:nvPr/>
            </p:nvSpPr>
            <p:spPr>
              <a:xfrm>
                <a:off x="2835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2" name="Google Shape;15012;p9"/>
              <p:cNvSpPr/>
              <p:nvPr/>
            </p:nvSpPr>
            <p:spPr>
              <a:xfrm>
                <a:off x="2937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3" name="Google Shape;15013;p9"/>
              <p:cNvSpPr/>
              <p:nvPr/>
            </p:nvSpPr>
            <p:spPr>
              <a:xfrm>
                <a:off x="3038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4" name="Google Shape;15014;p9"/>
              <p:cNvSpPr/>
              <p:nvPr/>
            </p:nvSpPr>
            <p:spPr>
              <a:xfrm>
                <a:off x="3142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5" name="Google Shape;15015;p9"/>
              <p:cNvSpPr/>
              <p:nvPr/>
            </p:nvSpPr>
            <p:spPr>
              <a:xfrm>
                <a:off x="3244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6" name="Google Shape;15016;p9"/>
              <p:cNvSpPr/>
              <p:nvPr/>
            </p:nvSpPr>
            <p:spPr>
              <a:xfrm>
                <a:off x="3347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7" name="Google Shape;15017;p9"/>
              <p:cNvSpPr/>
              <p:nvPr/>
            </p:nvSpPr>
            <p:spPr>
              <a:xfrm>
                <a:off x="3448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8" name="Google Shape;15018;p9"/>
              <p:cNvSpPr/>
              <p:nvPr/>
            </p:nvSpPr>
            <p:spPr>
              <a:xfrm>
                <a:off x="3551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19" name="Google Shape;15019;p9"/>
              <p:cNvSpPr/>
              <p:nvPr/>
            </p:nvSpPr>
            <p:spPr>
              <a:xfrm>
                <a:off x="3653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0" name="Google Shape;15020;p9"/>
              <p:cNvSpPr/>
              <p:nvPr/>
            </p:nvSpPr>
            <p:spPr>
              <a:xfrm>
                <a:off x="3756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1" name="Google Shape;15021;p9"/>
              <p:cNvSpPr/>
              <p:nvPr/>
            </p:nvSpPr>
            <p:spPr>
              <a:xfrm>
                <a:off x="3858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2" name="Google Shape;15022;p9"/>
              <p:cNvSpPr/>
              <p:nvPr/>
            </p:nvSpPr>
            <p:spPr>
              <a:xfrm>
                <a:off x="3961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3" name="Google Shape;15023;p9"/>
              <p:cNvSpPr/>
              <p:nvPr/>
            </p:nvSpPr>
            <p:spPr>
              <a:xfrm>
                <a:off x="406350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4" name="Google Shape;15024;p9"/>
              <p:cNvSpPr/>
              <p:nvPr/>
            </p:nvSpPr>
            <p:spPr>
              <a:xfrm>
                <a:off x="416497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5" name="Google Shape;15025;p9"/>
              <p:cNvSpPr/>
              <p:nvPr/>
            </p:nvSpPr>
            <p:spPr>
              <a:xfrm>
                <a:off x="4268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6" name="Google Shape;15026;p9"/>
              <p:cNvSpPr/>
              <p:nvPr/>
            </p:nvSpPr>
            <p:spPr>
              <a:xfrm>
                <a:off x="4370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7" name="Google Shape;15027;p9"/>
              <p:cNvSpPr/>
              <p:nvPr/>
            </p:nvSpPr>
            <p:spPr>
              <a:xfrm>
                <a:off x="4473250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8" name="Google Shape;15028;p9"/>
              <p:cNvSpPr/>
              <p:nvPr/>
            </p:nvSpPr>
            <p:spPr>
              <a:xfrm>
                <a:off x="45747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29" name="Google Shape;15029;p9"/>
              <p:cNvSpPr/>
              <p:nvPr/>
            </p:nvSpPr>
            <p:spPr>
              <a:xfrm>
                <a:off x="46779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0" name="Google Shape;15030;p9"/>
              <p:cNvSpPr/>
              <p:nvPr/>
            </p:nvSpPr>
            <p:spPr>
              <a:xfrm>
                <a:off x="4779775" y="2799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1" name="Google Shape;15031;p9"/>
              <p:cNvSpPr/>
              <p:nvPr/>
            </p:nvSpPr>
            <p:spPr>
              <a:xfrm>
                <a:off x="4882975" y="2799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2" name="Google Shape;15032;p9"/>
              <p:cNvSpPr/>
              <p:nvPr/>
            </p:nvSpPr>
            <p:spPr>
              <a:xfrm>
                <a:off x="4984450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3" name="Google Shape;15033;p9"/>
              <p:cNvSpPr/>
              <p:nvPr/>
            </p:nvSpPr>
            <p:spPr>
              <a:xfrm>
                <a:off x="5087675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4" name="Google Shape;15034;p9"/>
              <p:cNvSpPr/>
              <p:nvPr/>
            </p:nvSpPr>
            <p:spPr>
              <a:xfrm>
                <a:off x="51895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5" name="Google Shape;15035;p9"/>
              <p:cNvSpPr/>
              <p:nvPr/>
            </p:nvSpPr>
            <p:spPr>
              <a:xfrm>
                <a:off x="529132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6" name="Google Shape;15036;p9"/>
              <p:cNvSpPr/>
              <p:nvPr/>
            </p:nvSpPr>
            <p:spPr>
              <a:xfrm>
                <a:off x="539420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7" name="Google Shape;15037;p9"/>
              <p:cNvSpPr/>
              <p:nvPr/>
            </p:nvSpPr>
            <p:spPr>
              <a:xfrm>
                <a:off x="5496025" y="2799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8" name="Google Shape;15038;p9"/>
              <p:cNvSpPr/>
              <p:nvPr/>
            </p:nvSpPr>
            <p:spPr>
              <a:xfrm>
                <a:off x="5599250" y="2799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9" name="Google Shape;15039;p9"/>
              <p:cNvSpPr/>
              <p:nvPr/>
            </p:nvSpPr>
            <p:spPr>
              <a:xfrm>
                <a:off x="5701075" y="2799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0" name="Google Shape;15040;p9"/>
              <p:cNvSpPr/>
              <p:nvPr/>
            </p:nvSpPr>
            <p:spPr>
              <a:xfrm>
                <a:off x="18111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1" name="Google Shape;15041;p9"/>
              <p:cNvSpPr/>
              <p:nvPr/>
            </p:nvSpPr>
            <p:spPr>
              <a:xfrm>
                <a:off x="1912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2" name="Google Shape;15042;p9"/>
              <p:cNvSpPr/>
              <p:nvPr/>
            </p:nvSpPr>
            <p:spPr>
              <a:xfrm>
                <a:off x="2016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3" name="Google Shape;15043;p9"/>
              <p:cNvSpPr/>
              <p:nvPr/>
            </p:nvSpPr>
            <p:spPr>
              <a:xfrm>
                <a:off x="21180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4" name="Google Shape;15044;p9"/>
              <p:cNvSpPr/>
              <p:nvPr/>
            </p:nvSpPr>
            <p:spPr>
              <a:xfrm>
                <a:off x="22209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5" name="Google Shape;15045;p9"/>
              <p:cNvSpPr/>
              <p:nvPr/>
            </p:nvSpPr>
            <p:spPr>
              <a:xfrm>
                <a:off x="232272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6" name="Google Shape;15046;p9"/>
              <p:cNvSpPr/>
              <p:nvPr/>
            </p:nvSpPr>
            <p:spPr>
              <a:xfrm>
                <a:off x="24259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7" name="Google Shape;15047;p9"/>
              <p:cNvSpPr/>
              <p:nvPr/>
            </p:nvSpPr>
            <p:spPr>
              <a:xfrm>
                <a:off x="2527750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8" name="Google Shape;15048;p9"/>
              <p:cNvSpPr/>
              <p:nvPr/>
            </p:nvSpPr>
            <p:spPr>
              <a:xfrm>
                <a:off x="263062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9" name="Google Shape;15049;p9"/>
              <p:cNvSpPr/>
              <p:nvPr/>
            </p:nvSpPr>
            <p:spPr>
              <a:xfrm>
                <a:off x="2732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0" name="Google Shape;15050;p9"/>
              <p:cNvSpPr/>
              <p:nvPr/>
            </p:nvSpPr>
            <p:spPr>
              <a:xfrm>
                <a:off x="2835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1" name="Google Shape;15051;p9"/>
              <p:cNvSpPr/>
              <p:nvPr/>
            </p:nvSpPr>
            <p:spPr>
              <a:xfrm>
                <a:off x="2937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2" name="Google Shape;15052;p9"/>
              <p:cNvSpPr/>
              <p:nvPr/>
            </p:nvSpPr>
            <p:spPr>
              <a:xfrm>
                <a:off x="3038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3" name="Google Shape;15053;p9"/>
              <p:cNvSpPr/>
              <p:nvPr/>
            </p:nvSpPr>
            <p:spPr>
              <a:xfrm>
                <a:off x="3142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4" name="Google Shape;15054;p9"/>
              <p:cNvSpPr/>
              <p:nvPr/>
            </p:nvSpPr>
            <p:spPr>
              <a:xfrm>
                <a:off x="3244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5" name="Google Shape;15055;p9"/>
              <p:cNvSpPr/>
              <p:nvPr/>
            </p:nvSpPr>
            <p:spPr>
              <a:xfrm>
                <a:off x="3347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6" name="Google Shape;15056;p9"/>
              <p:cNvSpPr/>
              <p:nvPr/>
            </p:nvSpPr>
            <p:spPr>
              <a:xfrm>
                <a:off x="3448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7" name="Google Shape;15057;p9"/>
              <p:cNvSpPr/>
              <p:nvPr/>
            </p:nvSpPr>
            <p:spPr>
              <a:xfrm>
                <a:off x="3551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8" name="Google Shape;15058;p9"/>
              <p:cNvSpPr/>
              <p:nvPr/>
            </p:nvSpPr>
            <p:spPr>
              <a:xfrm>
                <a:off x="3653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9" name="Google Shape;15059;p9"/>
              <p:cNvSpPr/>
              <p:nvPr/>
            </p:nvSpPr>
            <p:spPr>
              <a:xfrm>
                <a:off x="3756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0" name="Google Shape;15060;p9"/>
              <p:cNvSpPr/>
              <p:nvPr/>
            </p:nvSpPr>
            <p:spPr>
              <a:xfrm>
                <a:off x="3858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1" name="Google Shape;15061;p9"/>
              <p:cNvSpPr/>
              <p:nvPr/>
            </p:nvSpPr>
            <p:spPr>
              <a:xfrm>
                <a:off x="3961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2" name="Google Shape;15062;p9"/>
              <p:cNvSpPr/>
              <p:nvPr/>
            </p:nvSpPr>
            <p:spPr>
              <a:xfrm>
                <a:off x="406350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3" name="Google Shape;15063;p9"/>
              <p:cNvSpPr/>
              <p:nvPr/>
            </p:nvSpPr>
            <p:spPr>
              <a:xfrm>
                <a:off x="416497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4" name="Google Shape;15064;p9"/>
              <p:cNvSpPr/>
              <p:nvPr/>
            </p:nvSpPr>
            <p:spPr>
              <a:xfrm>
                <a:off x="4268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5" name="Google Shape;15065;p9"/>
              <p:cNvSpPr/>
              <p:nvPr/>
            </p:nvSpPr>
            <p:spPr>
              <a:xfrm>
                <a:off x="4370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6" name="Google Shape;15066;p9"/>
              <p:cNvSpPr/>
              <p:nvPr/>
            </p:nvSpPr>
            <p:spPr>
              <a:xfrm>
                <a:off x="4473250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7" name="Google Shape;15067;p9"/>
              <p:cNvSpPr/>
              <p:nvPr/>
            </p:nvSpPr>
            <p:spPr>
              <a:xfrm>
                <a:off x="45747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8" name="Google Shape;15068;p9"/>
              <p:cNvSpPr/>
              <p:nvPr/>
            </p:nvSpPr>
            <p:spPr>
              <a:xfrm>
                <a:off x="46779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9" name="Google Shape;15069;p9"/>
              <p:cNvSpPr/>
              <p:nvPr/>
            </p:nvSpPr>
            <p:spPr>
              <a:xfrm>
                <a:off x="4779775" y="29030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0" name="Google Shape;15070;p9"/>
              <p:cNvSpPr/>
              <p:nvPr/>
            </p:nvSpPr>
            <p:spPr>
              <a:xfrm>
                <a:off x="4882975" y="29030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1" name="Google Shape;15071;p9"/>
              <p:cNvSpPr/>
              <p:nvPr/>
            </p:nvSpPr>
            <p:spPr>
              <a:xfrm>
                <a:off x="4984450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2" name="Google Shape;15072;p9"/>
              <p:cNvSpPr/>
              <p:nvPr/>
            </p:nvSpPr>
            <p:spPr>
              <a:xfrm>
                <a:off x="5087675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3" name="Google Shape;15073;p9"/>
              <p:cNvSpPr/>
              <p:nvPr/>
            </p:nvSpPr>
            <p:spPr>
              <a:xfrm>
                <a:off x="51895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4" name="Google Shape;15074;p9"/>
              <p:cNvSpPr/>
              <p:nvPr/>
            </p:nvSpPr>
            <p:spPr>
              <a:xfrm>
                <a:off x="529132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5" name="Google Shape;15075;p9"/>
              <p:cNvSpPr/>
              <p:nvPr/>
            </p:nvSpPr>
            <p:spPr>
              <a:xfrm>
                <a:off x="539420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6" name="Google Shape;15076;p9"/>
              <p:cNvSpPr/>
              <p:nvPr/>
            </p:nvSpPr>
            <p:spPr>
              <a:xfrm>
                <a:off x="5496025" y="29030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7" name="Google Shape;15077;p9"/>
              <p:cNvSpPr/>
              <p:nvPr/>
            </p:nvSpPr>
            <p:spPr>
              <a:xfrm>
                <a:off x="5599250" y="29030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8" name="Google Shape;15078;p9"/>
              <p:cNvSpPr/>
              <p:nvPr/>
            </p:nvSpPr>
            <p:spPr>
              <a:xfrm>
                <a:off x="5701075" y="29030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9" name="Google Shape;15079;p9"/>
              <p:cNvSpPr/>
              <p:nvPr/>
            </p:nvSpPr>
            <p:spPr>
              <a:xfrm>
                <a:off x="18111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0" name="Google Shape;15080;p9"/>
              <p:cNvSpPr/>
              <p:nvPr/>
            </p:nvSpPr>
            <p:spPr>
              <a:xfrm>
                <a:off x="1912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1" name="Google Shape;15081;p9"/>
              <p:cNvSpPr/>
              <p:nvPr/>
            </p:nvSpPr>
            <p:spPr>
              <a:xfrm>
                <a:off x="2016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2" name="Google Shape;15082;p9"/>
              <p:cNvSpPr/>
              <p:nvPr/>
            </p:nvSpPr>
            <p:spPr>
              <a:xfrm>
                <a:off x="21180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3" name="Google Shape;15083;p9"/>
              <p:cNvSpPr/>
              <p:nvPr/>
            </p:nvSpPr>
            <p:spPr>
              <a:xfrm>
                <a:off x="22209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4" name="Google Shape;15084;p9"/>
              <p:cNvSpPr/>
              <p:nvPr/>
            </p:nvSpPr>
            <p:spPr>
              <a:xfrm>
                <a:off x="232272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5" name="Google Shape;15085;p9"/>
              <p:cNvSpPr/>
              <p:nvPr/>
            </p:nvSpPr>
            <p:spPr>
              <a:xfrm>
                <a:off x="24259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6" name="Google Shape;15086;p9"/>
              <p:cNvSpPr/>
              <p:nvPr/>
            </p:nvSpPr>
            <p:spPr>
              <a:xfrm>
                <a:off x="2527750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7" name="Google Shape;15087;p9"/>
              <p:cNvSpPr/>
              <p:nvPr/>
            </p:nvSpPr>
            <p:spPr>
              <a:xfrm>
                <a:off x="263062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8" name="Google Shape;15088;p9"/>
              <p:cNvSpPr/>
              <p:nvPr/>
            </p:nvSpPr>
            <p:spPr>
              <a:xfrm>
                <a:off x="2732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9" name="Google Shape;15089;p9"/>
              <p:cNvSpPr/>
              <p:nvPr/>
            </p:nvSpPr>
            <p:spPr>
              <a:xfrm>
                <a:off x="2835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0" name="Google Shape;15090;p9"/>
              <p:cNvSpPr/>
              <p:nvPr/>
            </p:nvSpPr>
            <p:spPr>
              <a:xfrm>
                <a:off x="2937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1" name="Google Shape;15091;p9"/>
              <p:cNvSpPr/>
              <p:nvPr/>
            </p:nvSpPr>
            <p:spPr>
              <a:xfrm>
                <a:off x="3038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2" name="Google Shape;15092;p9"/>
              <p:cNvSpPr/>
              <p:nvPr/>
            </p:nvSpPr>
            <p:spPr>
              <a:xfrm>
                <a:off x="3142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3" name="Google Shape;15093;p9"/>
              <p:cNvSpPr/>
              <p:nvPr/>
            </p:nvSpPr>
            <p:spPr>
              <a:xfrm>
                <a:off x="3244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4" name="Google Shape;15094;p9"/>
              <p:cNvSpPr/>
              <p:nvPr/>
            </p:nvSpPr>
            <p:spPr>
              <a:xfrm>
                <a:off x="3347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5" name="Google Shape;15095;p9"/>
              <p:cNvSpPr/>
              <p:nvPr/>
            </p:nvSpPr>
            <p:spPr>
              <a:xfrm>
                <a:off x="3448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6" name="Google Shape;15096;p9"/>
              <p:cNvSpPr/>
              <p:nvPr/>
            </p:nvSpPr>
            <p:spPr>
              <a:xfrm>
                <a:off x="3551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7" name="Google Shape;15097;p9"/>
              <p:cNvSpPr/>
              <p:nvPr/>
            </p:nvSpPr>
            <p:spPr>
              <a:xfrm>
                <a:off x="3653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8" name="Google Shape;15098;p9"/>
              <p:cNvSpPr/>
              <p:nvPr/>
            </p:nvSpPr>
            <p:spPr>
              <a:xfrm>
                <a:off x="3756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99" name="Google Shape;15099;p9"/>
              <p:cNvSpPr/>
              <p:nvPr/>
            </p:nvSpPr>
            <p:spPr>
              <a:xfrm>
                <a:off x="3858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0" name="Google Shape;15100;p9"/>
              <p:cNvSpPr/>
              <p:nvPr/>
            </p:nvSpPr>
            <p:spPr>
              <a:xfrm>
                <a:off x="3961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1" name="Google Shape;15101;p9"/>
              <p:cNvSpPr/>
              <p:nvPr/>
            </p:nvSpPr>
            <p:spPr>
              <a:xfrm>
                <a:off x="406350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2" name="Google Shape;15102;p9"/>
              <p:cNvSpPr/>
              <p:nvPr/>
            </p:nvSpPr>
            <p:spPr>
              <a:xfrm>
                <a:off x="416497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3" name="Google Shape;15103;p9"/>
              <p:cNvSpPr/>
              <p:nvPr/>
            </p:nvSpPr>
            <p:spPr>
              <a:xfrm>
                <a:off x="4268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4" name="Google Shape;15104;p9"/>
              <p:cNvSpPr/>
              <p:nvPr/>
            </p:nvSpPr>
            <p:spPr>
              <a:xfrm>
                <a:off x="4370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5" name="Google Shape;15105;p9"/>
              <p:cNvSpPr/>
              <p:nvPr/>
            </p:nvSpPr>
            <p:spPr>
              <a:xfrm>
                <a:off x="4473250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6" name="Google Shape;15106;p9"/>
              <p:cNvSpPr/>
              <p:nvPr/>
            </p:nvSpPr>
            <p:spPr>
              <a:xfrm>
                <a:off x="45747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7" name="Google Shape;15107;p9"/>
              <p:cNvSpPr/>
              <p:nvPr/>
            </p:nvSpPr>
            <p:spPr>
              <a:xfrm>
                <a:off x="46779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8" name="Google Shape;15108;p9"/>
              <p:cNvSpPr/>
              <p:nvPr/>
            </p:nvSpPr>
            <p:spPr>
              <a:xfrm>
                <a:off x="4779775" y="30044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09" name="Google Shape;15109;p9"/>
              <p:cNvSpPr/>
              <p:nvPr/>
            </p:nvSpPr>
            <p:spPr>
              <a:xfrm>
                <a:off x="4882975" y="30044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0" name="Google Shape;15110;p9"/>
              <p:cNvSpPr/>
              <p:nvPr/>
            </p:nvSpPr>
            <p:spPr>
              <a:xfrm>
                <a:off x="4984450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1" name="Google Shape;15111;p9"/>
              <p:cNvSpPr/>
              <p:nvPr/>
            </p:nvSpPr>
            <p:spPr>
              <a:xfrm>
                <a:off x="5087675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2" name="Google Shape;15112;p9"/>
              <p:cNvSpPr/>
              <p:nvPr/>
            </p:nvSpPr>
            <p:spPr>
              <a:xfrm>
                <a:off x="51895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3" name="Google Shape;15113;p9"/>
              <p:cNvSpPr/>
              <p:nvPr/>
            </p:nvSpPr>
            <p:spPr>
              <a:xfrm>
                <a:off x="529132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4" name="Google Shape;15114;p9"/>
              <p:cNvSpPr/>
              <p:nvPr/>
            </p:nvSpPr>
            <p:spPr>
              <a:xfrm>
                <a:off x="539420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5" name="Google Shape;15115;p9"/>
              <p:cNvSpPr/>
              <p:nvPr/>
            </p:nvSpPr>
            <p:spPr>
              <a:xfrm>
                <a:off x="5496025" y="30044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6" name="Google Shape;15116;p9"/>
              <p:cNvSpPr/>
              <p:nvPr/>
            </p:nvSpPr>
            <p:spPr>
              <a:xfrm>
                <a:off x="5599250" y="30044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7" name="Google Shape;15117;p9"/>
              <p:cNvSpPr/>
              <p:nvPr/>
            </p:nvSpPr>
            <p:spPr>
              <a:xfrm>
                <a:off x="5701075" y="30044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8" name="Google Shape;15118;p9"/>
              <p:cNvSpPr/>
              <p:nvPr/>
            </p:nvSpPr>
            <p:spPr>
              <a:xfrm>
                <a:off x="18111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19" name="Google Shape;15119;p9"/>
              <p:cNvSpPr/>
              <p:nvPr/>
            </p:nvSpPr>
            <p:spPr>
              <a:xfrm>
                <a:off x="1912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0" name="Google Shape;15120;p9"/>
              <p:cNvSpPr/>
              <p:nvPr/>
            </p:nvSpPr>
            <p:spPr>
              <a:xfrm>
                <a:off x="2016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1" name="Google Shape;15121;p9"/>
              <p:cNvSpPr/>
              <p:nvPr/>
            </p:nvSpPr>
            <p:spPr>
              <a:xfrm>
                <a:off x="21180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2" name="Google Shape;15122;p9"/>
              <p:cNvSpPr/>
              <p:nvPr/>
            </p:nvSpPr>
            <p:spPr>
              <a:xfrm>
                <a:off x="22209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3" name="Google Shape;15123;p9"/>
              <p:cNvSpPr/>
              <p:nvPr/>
            </p:nvSpPr>
            <p:spPr>
              <a:xfrm>
                <a:off x="232272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4" name="Google Shape;15124;p9"/>
              <p:cNvSpPr/>
              <p:nvPr/>
            </p:nvSpPr>
            <p:spPr>
              <a:xfrm>
                <a:off x="24259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5" name="Google Shape;15125;p9"/>
              <p:cNvSpPr/>
              <p:nvPr/>
            </p:nvSpPr>
            <p:spPr>
              <a:xfrm>
                <a:off x="2527750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6" name="Google Shape;15126;p9"/>
              <p:cNvSpPr/>
              <p:nvPr/>
            </p:nvSpPr>
            <p:spPr>
              <a:xfrm>
                <a:off x="263062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7" name="Google Shape;15127;p9"/>
              <p:cNvSpPr/>
              <p:nvPr/>
            </p:nvSpPr>
            <p:spPr>
              <a:xfrm>
                <a:off x="2732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8" name="Google Shape;15128;p9"/>
              <p:cNvSpPr/>
              <p:nvPr/>
            </p:nvSpPr>
            <p:spPr>
              <a:xfrm>
                <a:off x="2835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29" name="Google Shape;15129;p9"/>
              <p:cNvSpPr/>
              <p:nvPr/>
            </p:nvSpPr>
            <p:spPr>
              <a:xfrm>
                <a:off x="2937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0" name="Google Shape;15130;p9"/>
              <p:cNvSpPr/>
              <p:nvPr/>
            </p:nvSpPr>
            <p:spPr>
              <a:xfrm>
                <a:off x="3038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1" name="Google Shape;15131;p9"/>
              <p:cNvSpPr/>
              <p:nvPr/>
            </p:nvSpPr>
            <p:spPr>
              <a:xfrm>
                <a:off x="3142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2" name="Google Shape;15132;p9"/>
              <p:cNvSpPr/>
              <p:nvPr/>
            </p:nvSpPr>
            <p:spPr>
              <a:xfrm>
                <a:off x="3244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3" name="Google Shape;15133;p9"/>
              <p:cNvSpPr/>
              <p:nvPr/>
            </p:nvSpPr>
            <p:spPr>
              <a:xfrm>
                <a:off x="3347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4" name="Google Shape;15134;p9"/>
              <p:cNvSpPr/>
              <p:nvPr/>
            </p:nvSpPr>
            <p:spPr>
              <a:xfrm>
                <a:off x="3448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5" name="Google Shape;15135;p9"/>
              <p:cNvSpPr/>
              <p:nvPr/>
            </p:nvSpPr>
            <p:spPr>
              <a:xfrm>
                <a:off x="3551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6" name="Google Shape;15136;p9"/>
              <p:cNvSpPr/>
              <p:nvPr/>
            </p:nvSpPr>
            <p:spPr>
              <a:xfrm>
                <a:off x="3653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7" name="Google Shape;15137;p9"/>
              <p:cNvSpPr/>
              <p:nvPr/>
            </p:nvSpPr>
            <p:spPr>
              <a:xfrm>
                <a:off x="3756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8" name="Google Shape;15138;p9"/>
              <p:cNvSpPr/>
              <p:nvPr/>
            </p:nvSpPr>
            <p:spPr>
              <a:xfrm>
                <a:off x="3858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39" name="Google Shape;15139;p9"/>
              <p:cNvSpPr/>
              <p:nvPr/>
            </p:nvSpPr>
            <p:spPr>
              <a:xfrm>
                <a:off x="3961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0" name="Google Shape;15140;p9"/>
              <p:cNvSpPr/>
              <p:nvPr/>
            </p:nvSpPr>
            <p:spPr>
              <a:xfrm>
                <a:off x="406350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1" name="Google Shape;15141;p9"/>
              <p:cNvSpPr/>
              <p:nvPr/>
            </p:nvSpPr>
            <p:spPr>
              <a:xfrm>
                <a:off x="416497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2" name="Google Shape;15142;p9"/>
              <p:cNvSpPr/>
              <p:nvPr/>
            </p:nvSpPr>
            <p:spPr>
              <a:xfrm>
                <a:off x="4268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3" name="Google Shape;15143;p9"/>
              <p:cNvSpPr/>
              <p:nvPr/>
            </p:nvSpPr>
            <p:spPr>
              <a:xfrm>
                <a:off x="4370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4" name="Google Shape;15144;p9"/>
              <p:cNvSpPr/>
              <p:nvPr/>
            </p:nvSpPr>
            <p:spPr>
              <a:xfrm>
                <a:off x="4473250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5" name="Google Shape;15145;p9"/>
              <p:cNvSpPr/>
              <p:nvPr/>
            </p:nvSpPr>
            <p:spPr>
              <a:xfrm>
                <a:off x="45747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6" name="Google Shape;15146;p9"/>
              <p:cNvSpPr/>
              <p:nvPr/>
            </p:nvSpPr>
            <p:spPr>
              <a:xfrm>
                <a:off x="46779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7" name="Google Shape;15147;p9"/>
              <p:cNvSpPr/>
              <p:nvPr/>
            </p:nvSpPr>
            <p:spPr>
              <a:xfrm>
                <a:off x="4779775" y="3107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8" name="Google Shape;15148;p9"/>
              <p:cNvSpPr/>
              <p:nvPr/>
            </p:nvSpPr>
            <p:spPr>
              <a:xfrm>
                <a:off x="4882975" y="3107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49" name="Google Shape;15149;p9"/>
              <p:cNvSpPr/>
              <p:nvPr/>
            </p:nvSpPr>
            <p:spPr>
              <a:xfrm>
                <a:off x="4984450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0" name="Google Shape;15150;p9"/>
              <p:cNvSpPr/>
              <p:nvPr/>
            </p:nvSpPr>
            <p:spPr>
              <a:xfrm>
                <a:off x="5087675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1" name="Google Shape;15151;p9"/>
              <p:cNvSpPr/>
              <p:nvPr/>
            </p:nvSpPr>
            <p:spPr>
              <a:xfrm>
                <a:off x="51895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2" name="Google Shape;15152;p9"/>
              <p:cNvSpPr/>
              <p:nvPr/>
            </p:nvSpPr>
            <p:spPr>
              <a:xfrm>
                <a:off x="529132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3" name="Google Shape;15153;p9"/>
              <p:cNvSpPr/>
              <p:nvPr/>
            </p:nvSpPr>
            <p:spPr>
              <a:xfrm>
                <a:off x="539420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4" name="Google Shape;15154;p9"/>
              <p:cNvSpPr/>
              <p:nvPr/>
            </p:nvSpPr>
            <p:spPr>
              <a:xfrm>
                <a:off x="5496025" y="3107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5" name="Google Shape;15155;p9"/>
              <p:cNvSpPr/>
              <p:nvPr/>
            </p:nvSpPr>
            <p:spPr>
              <a:xfrm>
                <a:off x="5599250" y="3107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6" name="Google Shape;15156;p9"/>
              <p:cNvSpPr/>
              <p:nvPr/>
            </p:nvSpPr>
            <p:spPr>
              <a:xfrm>
                <a:off x="5701075" y="3107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7" name="Google Shape;15157;p9"/>
              <p:cNvSpPr/>
              <p:nvPr/>
            </p:nvSpPr>
            <p:spPr>
              <a:xfrm>
                <a:off x="18111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8" name="Google Shape;15158;p9"/>
              <p:cNvSpPr/>
              <p:nvPr/>
            </p:nvSpPr>
            <p:spPr>
              <a:xfrm>
                <a:off x="1912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59" name="Google Shape;15159;p9"/>
              <p:cNvSpPr/>
              <p:nvPr/>
            </p:nvSpPr>
            <p:spPr>
              <a:xfrm>
                <a:off x="2016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0" name="Google Shape;15160;p9"/>
              <p:cNvSpPr/>
              <p:nvPr/>
            </p:nvSpPr>
            <p:spPr>
              <a:xfrm>
                <a:off x="21180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1" name="Google Shape;15161;p9"/>
              <p:cNvSpPr/>
              <p:nvPr/>
            </p:nvSpPr>
            <p:spPr>
              <a:xfrm>
                <a:off x="22209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2" name="Google Shape;15162;p9"/>
              <p:cNvSpPr/>
              <p:nvPr/>
            </p:nvSpPr>
            <p:spPr>
              <a:xfrm>
                <a:off x="232272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3" name="Google Shape;15163;p9"/>
              <p:cNvSpPr/>
              <p:nvPr/>
            </p:nvSpPr>
            <p:spPr>
              <a:xfrm>
                <a:off x="24259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4" name="Google Shape;15164;p9"/>
              <p:cNvSpPr/>
              <p:nvPr/>
            </p:nvSpPr>
            <p:spPr>
              <a:xfrm>
                <a:off x="2527750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5" name="Google Shape;15165;p9"/>
              <p:cNvSpPr/>
              <p:nvPr/>
            </p:nvSpPr>
            <p:spPr>
              <a:xfrm>
                <a:off x="263062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6" name="Google Shape;15166;p9"/>
              <p:cNvSpPr/>
              <p:nvPr/>
            </p:nvSpPr>
            <p:spPr>
              <a:xfrm>
                <a:off x="2732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7" name="Google Shape;15167;p9"/>
              <p:cNvSpPr/>
              <p:nvPr/>
            </p:nvSpPr>
            <p:spPr>
              <a:xfrm>
                <a:off x="2835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8" name="Google Shape;15168;p9"/>
              <p:cNvSpPr/>
              <p:nvPr/>
            </p:nvSpPr>
            <p:spPr>
              <a:xfrm>
                <a:off x="2937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9" name="Google Shape;15169;p9"/>
              <p:cNvSpPr/>
              <p:nvPr/>
            </p:nvSpPr>
            <p:spPr>
              <a:xfrm>
                <a:off x="3038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0" name="Google Shape;15170;p9"/>
              <p:cNvSpPr/>
              <p:nvPr/>
            </p:nvSpPr>
            <p:spPr>
              <a:xfrm>
                <a:off x="3142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1" name="Google Shape;15171;p9"/>
              <p:cNvSpPr/>
              <p:nvPr/>
            </p:nvSpPr>
            <p:spPr>
              <a:xfrm>
                <a:off x="3244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2" name="Google Shape;15172;p9"/>
              <p:cNvSpPr/>
              <p:nvPr/>
            </p:nvSpPr>
            <p:spPr>
              <a:xfrm>
                <a:off x="3347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3" name="Google Shape;15173;p9"/>
              <p:cNvSpPr/>
              <p:nvPr/>
            </p:nvSpPr>
            <p:spPr>
              <a:xfrm>
                <a:off x="3448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4" name="Google Shape;15174;p9"/>
              <p:cNvSpPr/>
              <p:nvPr/>
            </p:nvSpPr>
            <p:spPr>
              <a:xfrm>
                <a:off x="3551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5" name="Google Shape;15175;p9"/>
              <p:cNvSpPr/>
              <p:nvPr/>
            </p:nvSpPr>
            <p:spPr>
              <a:xfrm>
                <a:off x="3653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6" name="Google Shape;15176;p9"/>
              <p:cNvSpPr/>
              <p:nvPr/>
            </p:nvSpPr>
            <p:spPr>
              <a:xfrm>
                <a:off x="3756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7" name="Google Shape;15177;p9"/>
              <p:cNvSpPr/>
              <p:nvPr/>
            </p:nvSpPr>
            <p:spPr>
              <a:xfrm>
                <a:off x="3858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8" name="Google Shape;15178;p9"/>
              <p:cNvSpPr/>
              <p:nvPr/>
            </p:nvSpPr>
            <p:spPr>
              <a:xfrm>
                <a:off x="3961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9" name="Google Shape;15179;p9"/>
              <p:cNvSpPr/>
              <p:nvPr/>
            </p:nvSpPr>
            <p:spPr>
              <a:xfrm>
                <a:off x="406350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0" name="Google Shape;15180;p9"/>
              <p:cNvSpPr/>
              <p:nvPr/>
            </p:nvSpPr>
            <p:spPr>
              <a:xfrm>
                <a:off x="416497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1" name="Google Shape;15181;p9"/>
              <p:cNvSpPr/>
              <p:nvPr/>
            </p:nvSpPr>
            <p:spPr>
              <a:xfrm>
                <a:off x="4268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2" name="Google Shape;15182;p9"/>
              <p:cNvSpPr/>
              <p:nvPr/>
            </p:nvSpPr>
            <p:spPr>
              <a:xfrm>
                <a:off x="4370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3" name="Google Shape;15183;p9"/>
              <p:cNvSpPr/>
              <p:nvPr/>
            </p:nvSpPr>
            <p:spPr>
              <a:xfrm>
                <a:off x="4473250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4" name="Google Shape;15184;p9"/>
              <p:cNvSpPr/>
              <p:nvPr/>
            </p:nvSpPr>
            <p:spPr>
              <a:xfrm>
                <a:off x="45747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5" name="Google Shape;15185;p9"/>
              <p:cNvSpPr/>
              <p:nvPr/>
            </p:nvSpPr>
            <p:spPr>
              <a:xfrm>
                <a:off x="46779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6" name="Google Shape;15186;p9"/>
              <p:cNvSpPr/>
              <p:nvPr/>
            </p:nvSpPr>
            <p:spPr>
              <a:xfrm>
                <a:off x="4779775" y="3209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7" name="Google Shape;15187;p9"/>
              <p:cNvSpPr/>
              <p:nvPr/>
            </p:nvSpPr>
            <p:spPr>
              <a:xfrm>
                <a:off x="4882975" y="3209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8" name="Google Shape;15188;p9"/>
              <p:cNvSpPr/>
              <p:nvPr/>
            </p:nvSpPr>
            <p:spPr>
              <a:xfrm>
                <a:off x="4984450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9" name="Google Shape;15189;p9"/>
              <p:cNvSpPr/>
              <p:nvPr/>
            </p:nvSpPr>
            <p:spPr>
              <a:xfrm>
                <a:off x="5087675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0" name="Google Shape;15190;p9"/>
              <p:cNvSpPr/>
              <p:nvPr/>
            </p:nvSpPr>
            <p:spPr>
              <a:xfrm>
                <a:off x="51895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1" name="Google Shape;15191;p9"/>
              <p:cNvSpPr/>
              <p:nvPr/>
            </p:nvSpPr>
            <p:spPr>
              <a:xfrm>
                <a:off x="529132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2" name="Google Shape;15192;p9"/>
              <p:cNvSpPr/>
              <p:nvPr/>
            </p:nvSpPr>
            <p:spPr>
              <a:xfrm>
                <a:off x="539420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3" name="Google Shape;15193;p9"/>
              <p:cNvSpPr/>
              <p:nvPr/>
            </p:nvSpPr>
            <p:spPr>
              <a:xfrm>
                <a:off x="5496025" y="3209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4" name="Google Shape;15194;p9"/>
              <p:cNvSpPr/>
              <p:nvPr/>
            </p:nvSpPr>
            <p:spPr>
              <a:xfrm>
                <a:off x="5599250" y="3209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5" name="Google Shape;15195;p9"/>
              <p:cNvSpPr/>
              <p:nvPr/>
            </p:nvSpPr>
            <p:spPr>
              <a:xfrm>
                <a:off x="5701075" y="3209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6" name="Google Shape;15196;p9"/>
              <p:cNvSpPr/>
              <p:nvPr/>
            </p:nvSpPr>
            <p:spPr>
              <a:xfrm>
                <a:off x="18111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7" name="Google Shape;15197;p9"/>
              <p:cNvSpPr/>
              <p:nvPr/>
            </p:nvSpPr>
            <p:spPr>
              <a:xfrm>
                <a:off x="1912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8" name="Google Shape;15198;p9"/>
              <p:cNvSpPr/>
              <p:nvPr/>
            </p:nvSpPr>
            <p:spPr>
              <a:xfrm>
                <a:off x="2016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9" name="Google Shape;15199;p9"/>
              <p:cNvSpPr/>
              <p:nvPr/>
            </p:nvSpPr>
            <p:spPr>
              <a:xfrm>
                <a:off x="21180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0" name="Google Shape;15200;p9"/>
              <p:cNvSpPr/>
              <p:nvPr/>
            </p:nvSpPr>
            <p:spPr>
              <a:xfrm>
                <a:off x="22209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1" name="Google Shape;15201;p9"/>
              <p:cNvSpPr/>
              <p:nvPr/>
            </p:nvSpPr>
            <p:spPr>
              <a:xfrm>
                <a:off x="232272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2" name="Google Shape;15202;p9"/>
              <p:cNvSpPr/>
              <p:nvPr/>
            </p:nvSpPr>
            <p:spPr>
              <a:xfrm>
                <a:off x="24259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3" name="Google Shape;15203;p9"/>
              <p:cNvSpPr/>
              <p:nvPr/>
            </p:nvSpPr>
            <p:spPr>
              <a:xfrm>
                <a:off x="2527750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4" name="Google Shape;15204;p9"/>
              <p:cNvSpPr/>
              <p:nvPr/>
            </p:nvSpPr>
            <p:spPr>
              <a:xfrm>
                <a:off x="263062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5" name="Google Shape;15205;p9"/>
              <p:cNvSpPr/>
              <p:nvPr/>
            </p:nvSpPr>
            <p:spPr>
              <a:xfrm>
                <a:off x="2732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6" name="Google Shape;15206;p9"/>
              <p:cNvSpPr/>
              <p:nvPr/>
            </p:nvSpPr>
            <p:spPr>
              <a:xfrm>
                <a:off x="2835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7" name="Google Shape;15207;p9"/>
              <p:cNvSpPr/>
              <p:nvPr/>
            </p:nvSpPr>
            <p:spPr>
              <a:xfrm>
                <a:off x="2937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8" name="Google Shape;15208;p9"/>
              <p:cNvSpPr/>
              <p:nvPr/>
            </p:nvSpPr>
            <p:spPr>
              <a:xfrm>
                <a:off x="3038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9" name="Google Shape;15209;p9"/>
              <p:cNvSpPr/>
              <p:nvPr/>
            </p:nvSpPr>
            <p:spPr>
              <a:xfrm>
                <a:off x="3142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0" name="Google Shape;15210;p9"/>
              <p:cNvSpPr/>
              <p:nvPr/>
            </p:nvSpPr>
            <p:spPr>
              <a:xfrm>
                <a:off x="3244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1" name="Google Shape;15211;p9"/>
              <p:cNvSpPr/>
              <p:nvPr/>
            </p:nvSpPr>
            <p:spPr>
              <a:xfrm>
                <a:off x="3347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2" name="Google Shape;15212;p9"/>
              <p:cNvSpPr/>
              <p:nvPr/>
            </p:nvSpPr>
            <p:spPr>
              <a:xfrm>
                <a:off x="3448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3" name="Google Shape;15213;p9"/>
              <p:cNvSpPr/>
              <p:nvPr/>
            </p:nvSpPr>
            <p:spPr>
              <a:xfrm>
                <a:off x="3551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4" name="Google Shape;15214;p9"/>
              <p:cNvSpPr/>
              <p:nvPr/>
            </p:nvSpPr>
            <p:spPr>
              <a:xfrm>
                <a:off x="3653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5" name="Google Shape;15215;p9"/>
              <p:cNvSpPr/>
              <p:nvPr/>
            </p:nvSpPr>
            <p:spPr>
              <a:xfrm>
                <a:off x="3756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6" name="Google Shape;15216;p9"/>
              <p:cNvSpPr/>
              <p:nvPr/>
            </p:nvSpPr>
            <p:spPr>
              <a:xfrm>
                <a:off x="3858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7" name="Google Shape;15217;p9"/>
              <p:cNvSpPr/>
              <p:nvPr/>
            </p:nvSpPr>
            <p:spPr>
              <a:xfrm>
                <a:off x="3961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8" name="Google Shape;15218;p9"/>
              <p:cNvSpPr/>
              <p:nvPr/>
            </p:nvSpPr>
            <p:spPr>
              <a:xfrm>
                <a:off x="406350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9" name="Google Shape;15219;p9"/>
              <p:cNvSpPr/>
              <p:nvPr/>
            </p:nvSpPr>
            <p:spPr>
              <a:xfrm>
                <a:off x="416497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0" name="Google Shape;15220;p9"/>
              <p:cNvSpPr/>
              <p:nvPr/>
            </p:nvSpPr>
            <p:spPr>
              <a:xfrm>
                <a:off x="4268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1" name="Google Shape;15221;p9"/>
              <p:cNvSpPr/>
              <p:nvPr/>
            </p:nvSpPr>
            <p:spPr>
              <a:xfrm>
                <a:off x="4370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2" name="Google Shape;15222;p9"/>
              <p:cNvSpPr/>
              <p:nvPr/>
            </p:nvSpPr>
            <p:spPr>
              <a:xfrm>
                <a:off x="4473250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3" name="Google Shape;15223;p9"/>
              <p:cNvSpPr/>
              <p:nvPr/>
            </p:nvSpPr>
            <p:spPr>
              <a:xfrm>
                <a:off x="45747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4" name="Google Shape;15224;p9"/>
              <p:cNvSpPr/>
              <p:nvPr/>
            </p:nvSpPr>
            <p:spPr>
              <a:xfrm>
                <a:off x="46779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5" name="Google Shape;15225;p9"/>
              <p:cNvSpPr/>
              <p:nvPr/>
            </p:nvSpPr>
            <p:spPr>
              <a:xfrm>
                <a:off x="4779775" y="3311350"/>
                <a:ext cx="103225" cy="102875"/>
              </a:xfrm>
              <a:custGeom>
                <a:rect b="b" l="l" r="r" t="t"/>
                <a:pathLst>
                  <a:path extrusionOk="0" fill="none" h="4115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6" name="Google Shape;15226;p9"/>
              <p:cNvSpPr/>
              <p:nvPr/>
            </p:nvSpPr>
            <p:spPr>
              <a:xfrm>
                <a:off x="4882975" y="3311350"/>
                <a:ext cx="101500" cy="102875"/>
              </a:xfrm>
              <a:custGeom>
                <a:rect b="b" l="l" r="r" t="t"/>
                <a:pathLst>
                  <a:path extrusionOk="0" fill="none" h="4115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7" name="Google Shape;15227;p9"/>
              <p:cNvSpPr/>
              <p:nvPr/>
            </p:nvSpPr>
            <p:spPr>
              <a:xfrm>
                <a:off x="4984450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8" name="Google Shape;15228;p9"/>
              <p:cNvSpPr/>
              <p:nvPr/>
            </p:nvSpPr>
            <p:spPr>
              <a:xfrm>
                <a:off x="5087675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9" name="Google Shape;15229;p9"/>
              <p:cNvSpPr/>
              <p:nvPr/>
            </p:nvSpPr>
            <p:spPr>
              <a:xfrm>
                <a:off x="51895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0" name="Google Shape;15230;p9"/>
              <p:cNvSpPr/>
              <p:nvPr/>
            </p:nvSpPr>
            <p:spPr>
              <a:xfrm>
                <a:off x="529132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1" name="Google Shape;15231;p9"/>
              <p:cNvSpPr/>
              <p:nvPr/>
            </p:nvSpPr>
            <p:spPr>
              <a:xfrm>
                <a:off x="539420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2" name="Google Shape;15232;p9"/>
              <p:cNvSpPr/>
              <p:nvPr/>
            </p:nvSpPr>
            <p:spPr>
              <a:xfrm>
                <a:off x="5496025" y="3311350"/>
                <a:ext cx="103250" cy="102875"/>
              </a:xfrm>
              <a:custGeom>
                <a:rect b="b" l="l" r="r" t="t"/>
                <a:pathLst>
                  <a:path extrusionOk="0" fill="none" h="4115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3" name="Google Shape;15233;p9"/>
              <p:cNvSpPr/>
              <p:nvPr/>
            </p:nvSpPr>
            <p:spPr>
              <a:xfrm>
                <a:off x="5599250" y="3311350"/>
                <a:ext cx="101850" cy="102875"/>
              </a:xfrm>
              <a:custGeom>
                <a:rect b="b" l="l" r="r" t="t"/>
                <a:pathLst>
                  <a:path extrusionOk="0" fill="none" h="4115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4" name="Google Shape;15234;p9"/>
              <p:cNvSpPr/>
              <p:nvPr/>
            </p:nvSpPr>
            <p:spPr>
              <a:xfrm>
                <a:off x="5701075" y="3311350"/>
                <a:ext cx="102900" cy="102875"/>
              </a:xfrm>
              <a:custGeom>
                <a:rect b="b" l="l" r="r" t="t"/>
                <a:pathLst>
                  <a:path extrusionOk="0" fill="none" h="4115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5" name="Google Shape;15235;p9"/>
              <p:cNvSpPr/>
              <p:nvPr/>
            </p:nvSpPr>
            <p:spPr>
              <a:xfrm>
                <a:off x="18111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6" name="Google Shape;15236;p9"/>
              <p:cNvSpPr/>
              <p:nvPr/>
            </p:nvSpPr>
            <p:spPr>
              <a:xfrm>
                <a:off x="1912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7" name="Google Shape;15237;p9"/>
              <p:cNvSpPr/>
              <p:nvPr/>
            </p:nvSpPr>
            <p:spPr>
              <a:xfrm>
                <a:off x="2016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8" name="Google Shape;15238;p9"/>
              <p:cNvSpPr/>
              <p:nvPr/>
            </p:nvSpPr>
            <p:spPr>
              <a:xfrm>
                <a:off x="21180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9" name="Google Shape;15239;p9"/>
              <p:cNvSpPr/>
              <p:nvPr/>
            </p:nvSpPr>
            <p:spPr>
              <a:xfrm>
                <a:off x="22209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0" name="Google Shape;15240;p9"/>
              <p:cNvSpPr/>
              <p:nvPr/>
            </p:nvSpPr>
            <p:spPr>
              <a:xfrm>
                <a:off x="232272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1" name="Google Shape;15241;p9"/>
              <p:cNvSpPr/>
              <p:nvPr/>
            </p:nvSpPr>
            <p:spPr>
              <a:xfrm>
                <a:off x="24259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2" name="Google Shape;15242;p9"/>
              <p:cNvSpPr/>
              <p:nvPr/>
            </p:nvSpPr>
            <p:spPr>
              <a:xfrm>
                <a:off x="2527750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3" name="Google Shape;15243;p9"/>
              <p:cNvSpPr/>
              <p:nvPr/>
            </p:nvSpPr>
            <p:spPr>
              <a:xfrm>
                <a:off x="263062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4" name="Google Shape;15244;p9"/>
              <p:cNvSpPr/>
              <p:nvPr/>
            </p:nvSpPr>
            <p:spPr>
              <a:xfrm>
                <a:off x="2732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5" name="Google Shape;15245;p9"/>
              <p:cNvSpPr/>
              <p:nvPr/>
            </p:nvSpPr>
            <p:spPr>
              <a:xfrm>
                <a:off x="2835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6" name="Google Shape;15246;p9"/>
              <p:cNvSpPr/>
              <p:nvPr/>
            </p:nvSpPr>
            <p:spPr>
              <a:xfrm>
                <a:off x="2937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7" name="Google Shape;15247;p9"/>
              <p:cNvSpPr/>
              <p:nvPr/>
            </p:nvSpPr>
            <p:spPr>
              <a:xfrm>
                <a:off x="3038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8" name="Google Shape;15248;p9"/>
              <p:cNvSpPr/>
              <p:nvPr/>
            </p:nvSpPr>
            <p:spPr>
              <a:xfrm>
                <a:off x="3142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9" name="Google Shape;15249;p9"/>
              <p:cNvSpPr/>
              <p:nvPr/>
            </p:nvSpPr>
            <p:spPr>
              <a:xfrm>
                <a:off x="3244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0" name="Google Shape;15250;p9"/>
              <p:cNvSpPr/>
              <p:nvPr/>
            </p:nvSpPr>
            <p:spPr>
              <a:xfrm>
                <a:off x="3347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1" name="Google Shape;15251;p9"/>
              <p:cNvSpPr/>
              <p:nvPr/>
            </p:nvSpPr>
            <p:spPr>
              <a:xfrm>
                <a:off x="3448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2" name="Google Shape;15252;p9"/>
              <p:cNvSpPr/>
              <p:nvPr/>
            </p:nvSpPr>
            <p:spPr>
              <a:xfrm>
                <a:off x="3551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3" name="Google Shape;15253;p9"/>
              <p:cNvSpPr/>
              <p:nvPr/>
            </p:nvSpPr>
            <p:spPr>
              <a:xfrm>
                <a:off x="3653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4" name="Google Shape;15254;p9"/>
              <p:cNvSpPr/>
              <p:nvPr/>
            </p:nvSpPr>
            <p:spPr>
              <a:xfrm>
                <a:off x="3756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5" name="Google Shape;15255;p9"/>
              <p:cNvSpPr/>
              <p:nvPr/>
            </p:nvSpPr>
            <p:spPr>
              <a:xfrm>
                <a:off x="3858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6" name="Google Shape;15256;p9"/>
              <p:cNvSpPr/>
              <p:nvPr/>
            </p:nvSpPr>
            <p:spPr>
              <a:xfrm>
                <a:off x="3961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7" name="Google Shape;15257;p9"/>
              <p:cNvSpPr/>
              <p:nvPr/>
            </p:nvSpPr>
            <p:spPr>
              <a:xfrm>
                <a:off x="406350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8" name="Google Shape;15258;p9"/>
              <p:cNvSpPr/>
              <p:nvPr/>
            </p:nvSpPr>
            <p:spPr>
              <a:xfrm>
                <a:off x="416497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9" name="Google Shape;15259;p9"/>
              <p:cNvSpPr/>
              <p:nvPr/>
            </p:nvSpPr>
            <p:spPr>
              <a:xfrm>
                <a:off x="4268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0" name="Google Shape;15260;p9"/>
              <p:cNvSpPr/>
              <p:nvPr/>
            </p:nvSpPr>
            <p:spPr>
              <a:xfrm>
                <a:off x="4370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1" name="Google Shape;15261;p9"/>
              <p:cNvSpPr/>
              <p:nvPr/>
            </p:nvSpPr>
            <p:spPr>
              <a:xfrm>
                <a:off x="4473250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2" name="Google Shape;15262;p9"/>
              <p:cNvSpPr/>
              <p:nvPr/>
            </p:nvSpPr>
            <p:spPr>
              <a:xfrm>
                <a:off x="45747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3" name="Google Shape;15263;p9"/>
              <p:cNvSpPr/>
              <p:nvPr/>
            </p:nvSpPr>
            <p:spPr>
              <a:xfrm>
                <a:off x="46779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4" name="Google Shape;15264;p9"/>
              <p:cNvSpPr/>
              <p:nvPr/>
            </p:nvSpPr>
            <p:spPr>
              <a:xfrm>
                <a:off x="4779775" y="34142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5" name="Google Shape;15265;p9"/>
              <p:cNvSpPr/>
              <p:nvPr/>
            </p:nvSpPr>
            <p:spPr>
              <a:xfrm>
                <a:off x="4882975" y="34142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6" name="Google Shape;15266;p9"/>
              <p:cNvSpPr/>
              <p:nvPr/>
            </p:nvSpPr>
            <p:spPr>
              <a:xfrm>
                <a:off x="4984450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7" name="Google Shape;15267;p9"/>
              <p:cNvSpPr/>
              <p:nvPr/>
            </p:nvSpPr>
            <p:spPr>
              <a:xfrm>
                <a:off x="5087675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8" name="Google Shape;15268;p9"/>
              <p:cNvSpPr/>
              <p:nvPr/>
            </p:nvSpPr>
            <p:spPr>
              <a:xfrm>
                <a:off x="51895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9" name="Google Shape;15269;p9"/>
              <p:cNvSpPr/>
              <p:nvPr/>
            </p:nvSpPr>
            <p:spPr>
              <a:xfrm>
                <a:off x="529132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0" name="Google Shape;15270;p9"/>
              <p:cNvSpPr/>
              <p:nvPr/>
            </p:nvSpPr>
            <p:spPr>
              <a:xfrm>
                <a:off x="539420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1" name="Google Shape;15271;p9"/>
              <p:cNvSpPr/>
              <p:nvPr/>
            </p:nvSpPr>
            <p:spPr>
              <a:xfrm>
                <a:off x="5496025" y="34142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2" name="Google Shape;15272;p9"/>
              <p:cNvSpPr/>
              <p:nvPr/>
            </p:nvSpPr>
            <p:spPr>
              <a:xfrm>
                <a:off x="5599250" y="34142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3" name="Google Shape;15273;p9"/>
              <p:cNvSpPr/>
              <p:nvPr/>
            </p:nvSpPr>
            <p:spPr>
              <a:xfrm>
                <a:off x="5701075" y="34142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4" name="Google Shape;15274;p9"/>
              <p:cNvSpPr/>
              <p:nvPr/>
            </p:nvSpPr>
            <p:spPr>
              <a:xfrm>
                <a:off x="18111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5" name="Google Shape;15275;p9"/>
              <p:cNvSpPr/>
              <p:nvPr/>
            </p:nvSpPr>
            <p:spPr>
              <a:xfrm>
                <a:off x="1912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6" name="Google Shape;15276;p9"/>
              <p:cNvSpPr/>
              <p:nvPr/>
            </p:nvSpPr>
            <p:spPr>
              <a:xfrm>
                <a:off x="2016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7" name="Google Shape;15277;p9"/>
              <p:cNvSpPr/>
              <p:nvPr/>
            </p:nvSpPr>
            <p:spPr>
              <a:xfrm>
                <a:off x="21180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8" name="Google Shape;15278;p9"/>
              <p:cNvSpPr/>
              <p:nvPr/>
            </p:nvSpPr>
            <p:spPr>
              <a:xfrm>
                <a:off x="22209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9" name="Google Shape;15279;p9"/>
              <p:cNvSpPr/>
              <p:nvPr/>
            </p:nvSpPr>
            <p:spPr>
              <a:xfrm>
                <a:off x="232272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0" name="Google Shape;15280;p9"/>
              <p:cNvSpPr/>
              <p:nvPr/>
            </p:nvSpPr>
            <p:spPr>
              <a:xfrm>
                <a:off x="24259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1" name="Google Shape;15281;p9"/>
              <p:cNvSpPr/>
              <p:nvPr/>
            </p:nvSpPr>
            <p:spPr>
              <a:xfrm>
                <a:off x="2527750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2" name="Google Shape;15282;p9"/>
              <p:cNvSpPr/>
              <p:nvPr/>
            </p:nvSpPr>
            <p:spPr>
              <a:xfrm>
                <a:off x="263062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3" name="Google Shape;15283;p9"/>
              <p:cNvSpPr/>
              <p:nvPr/>
            </p:nvSpPr>
            <p:spPr>
              <a:xfrm>
                <a:off x="2732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4" name="Google Shape;15284;p9"/>
              <p:cNvSpPr/>
              <p:nvPr/>
            </p:nvSpPr>
            <p:spPr>
              <a:xfrm>
                <a:off x="2835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5" name="Google Shape;15285;p9"/>
              <p:cNvSpPr/>
              <p:nvPr/>
            </p:nvSpPr>
            <p:spPr>
              <a:xfrm>
                <a:off x="2937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6" name="Google Shape;15286;p9"/>
              <p:cNvSpPr/>
              <p:nvPr/>
            </p:nvSpPr>
            <p:spPr>
              <a:xfrm>
                <a:off x="3038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7" name="Google Shape;15287;p9"/>
              <p:cNvSpPr/>
              <p:nvPr/>
            </p:nvSpPr>
            <p:spPr>
              <a:xfrm>
                <a:off x="3142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8" name="Google Shape;15288;p9"/>
              <p:cNvSpPr/>
              <p:nvPr/>
            </p:nvSpPr>
            <p:spPr>
              <a:xfrm>
                <a:off x="3244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89" name="Google Shape;15289;p9"/>
              <p:cNvSpPr/>
              <p:nvPr/>
            </p:nvSpPr>
            <p:spPr>
              <a:xfrm>
                <a:off x="3347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0" name="Google Shape;15290;p9"/>
              <p:cNvSpPr/>
              <p:nvPr/>
            </p:nvSpPr>
            <p:spPr>
              <a:xfrm>
                <a:off x="3448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1" name="Google Shape;15291;p9"/>
              <p:cNvSpPr/>
              <p:nvPr/>
            </p:nvSpPr>
            <p:spPr>
              <a:xfrm>
                <a:off x="3551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2" name="Google Shape;15292;p9"/>
              <p:cNvSpPr/>
              <p:nvPr/>
            </p:nvSpPr>
            <p:spPr>
              <a:xfrm>
                <a:off x="3653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3" name="Google Shape;15293;p9"/>
              <p:cNvSpPr/>
              <p:nvPr/>
            </p:nvSpPr>
            <p:spPr>
              <a:xfrm>
                <a:off x="3756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4" name="Google Shape;15294;p9"/>
              <p:cNvSpPr/>
              <p:nvPr/>
            </p:nvSpPr>
            <p:spPr>
              <a:xfrm>
                <a:off x="3858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5" name="Google Shape;15295;p9"/>
              <p:cNvSpPr/>
              <p:nvPr/>
            </p:nvSpPr>
            <p:spPr>
              <a:xfrm>
                <a:off x="3961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6" name="Google Shape;15296;p9"/>
              <p:cNvSpPr/>
              <p:nvPr/>
            </p:nvSpPr>
            <p:spPr>
              <a:xfrm>
                <a:off x="406350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7" name="Google Shape;15297;p9"/>
              <p:cNvSpPr/>
              <p:nvPr/>
            </p:nvSpPr>
            <p:spPr>
              <a:xfrm>
                <a:off x="416497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8" name="Google Shape;15298;p9"/>
              <p:cNvSpPr/>
              <p:nvPr/>
            </p:nvSpPr>
            <p:spPr>
              <a:xfrm>
                <a:off x="4268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99" name="Google Shape;15299;p9"/>
              <p:cNvSpPr/>
              <p:nvPr/>
            </p:nvSpPr>
            <p:spPr>
              <a:xfrm>
                <a:off x="4370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0" name="Google Shape;15300;p9"/>
              <p:cNvSpPr/>
              <p:nvPr/>
            </p:nvSpPr>
            <p:spPr>
              <a:xfrm>
                <a:off x="4473250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1" name="Google Shape;15301;p9"/>
              <p:cNvSpPr/>
              <p:nvPr/>
            </p:nvSpPr>
            <p:spPr>
              <a:xfrm>
                <a:off x="45747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2" name="Google Shape;15302;p9"/>
              <p:cNvSpPr/>
              <p:nvPr/>
            </p:nvSpPr>
            <p:spPr>
              <a:xfrm>
                <a:off x="46779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3" name="Google Shape;15303;p9"/>
              <p:cNvSpPr/>
              <p:nvPr/>
            </p:nvSpPr>
            <p:spPr>
              <a:xfrm>
                <a:off x="4779775" y="35160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4" name="Google Shape;15304;p9"/>
              <p:cNvSpPr/>
              <p:nvPr/>
            </p:nvSpPr>
            <p:spPr>
              <a:xfrm>
                <a:off x="4882975" y="35160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5" name="Google Shape;15305;p9"/>
              <p:cNvSpPr/>
              <p:nvPr/>
            </p:nvSpPr>
            <p:spPr>
              <a:xfrm>
                <a:off x="4984450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6" name="Google Shape;15306;p9"/>
              <p:cNvSpPr/>
              <p:nvPr/>
            </p:nvSpPr>
            <p:spPr>
              <a:xfrm>
                <a:off x="5087675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7" name="Google Shape;15307;p9"/>
              <p:cNvSpPr/>
              <p:nvPr/>
            </p:nvSpPr>
            <p:spPr>
              <a:xfrm>
                <a:off x="51895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8" name="Google Shape;15308;p9"/>
              <p:cNvSpPr/>
              <p:nvPr/>
            </p:nvSpPr>
            <p:spPr>
              <a:xfrm>
                <a:off x="529132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9" name="Google Shape;15309;p9"/>
              <p:cNvSpPr/>
              <p:nvPr/>
            </p:nvSpPr>
            <p:spPr>
              <a:xfrm>
                <a:off x="539420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0" name="Google Shape;15310;p9"/>
              <p:cNvSpPr/>
              <p:nvPr/>
            </p:nvSpPr>
            <p:spPr>
              <a:xfrm>
                <a:off x="5496025" y="35160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1" name="Google Shape;15311;p9"/>
              <p:cNvSpPr/>
              <p:nvPr/>
            </p:nvSpPr>
            <p:spPr>
              <a:xfrm>
                <a:off x="5599250" y="35160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2" name="Google Shape;15312;p9"/>
              <p:cNvSpPr/>
              <p:nvPr/>
            </p:nvSpPr>
            <p:spPr>
              <a:xfrm>
                <a:off x="5701075" y="35160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3" name="Google Shape;15313;p9"/>
              <p:cNvSpPr/>
              <p:nvPr/>
            </p:nvSpPr>
            <p:spPr>
              <a:xfrm>
                <a:off x="18111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4" name="Google Shape;15314;p9"/>
              <p:cNvSpPr/>
              <p:nvPr/>
            </p:nvSpPr>
            <p:spPr>
              <a:xfrm>
                <a:off x="1912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5" name="Google Shape;15315;p9"/>
              <p:cNvSpPr/>
              <p:nvPr/>
            </p:nvSpPr>
            <p:spPr>
              <a:xfrm>
                <a:off x="2016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6" name="Google Shape;15316;p9"/>
              <p:cNvSpPr/>
              <p:nvPr/>
            </p:nvSpPr>
            <p:spPr>
              <a:xfrm>
                <a:off x="21180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7" name="Google Shape;15317;p9"/>
              <p:cNvSpPr/>
              <p:nvPr/>
            </p:nvSpPr>
            <p:spPr>
              <a:xfrm>
                <a:off x="22209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8" name="Google Shape;15318;p9"/>
              <p:cNvSpPr/>
              <p:nvPr/>
            </p:nvSpPr>
            <p:spPr>
              <a:xfrm>
                <a:off x="232272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9" name="Google Shape;15319;p9"/>
              <p:cNvSpPr/>
              <p:nvPr/>
            </p:nvSpPr>
            <p:spPr>
              <a:xfrm>
                <a:off x="24259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0" name="Google Shape;15320;p9"/>
              <p:cNvSpPr/>
              <p:nvPr/>
            </p:nvSpPr>
            <p:spPr>
              <a:xfrm>
                <a:off x="2527750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1" name="Google Shape;15321;p9"/>
              <p:cNvSpPr/>
              <p:nvPr/>
            </p:nvSpPr>
            <p:spPr>
              <a:xfrm>
                <a:off x="263062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2" name="Google Shape;15322;p9"/>
              <p:cNvSpPr/>
              <p:nvPr/>
            </p:nvSpPr>
            <p:spPr>
              <a:xfrm>
                <a:off x="2732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3" name="Google Shape;15323;p9"/>
              <p:cNvSpPr/>
              <p:nvPr/>
            </p:nvSpPr>
            <p:spPr>
              <a:xfrm>
                <a:off x="2835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4" name="Google Shape;15324;p9"/>
              <p:cNvSpPr/>
              <p:nvPr/>
            </p:nvSpPr>
            <p:spPr>
              <a:xfrm>
                <a:off x="2937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5" name="Google Shape;15325;p9"/>
              <p:cNvSpPr/>
              <p:nvPr/>
            </p:nvSpPr>
            <p:spPr>
              <a:xfrm>
                <a:off x="3038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6" name="Google Shape;15326;p9"/>
              <p:cNvSpPr/>
              <p:nvPr/>
            </p:nvSpPr>
            <p:spPr>
              <a:xfrm>
                <a:off x="3142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7" name="Google Shape;15327;p9"/>
              <p:cNvSpPr/>
              <p:nvPr/>
            </p:nvSpPr>
            <p:spPr>
              <a:xfrm>
                <a:off x="3244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8" name="Google Shape;15328;p9"/>
              <p:cNvSpPr/>
              <p:nvPr/>
            </p:nvSpPr>
            <p:spPr>
              <a:xfrm>
                <a:off x="3347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9" name="Google Shape;15329;p9"/>
              <p:cNvSpPr/>
              <p:nvPr/>
            </p:nvSpPr>
            <p:spPr>
              <a:xfrm>
                <a:off x="3448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0" name="Google Shape;15330;p9"/>
              <p:cNvSpPr/>
              <p:nvPr/>
            </p:nvSpPr>
            <p:spPr>
              <a:xfrm>
                <a:off x="3551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1" name="Google Shape;15331;p9"/>
              <p:cNvSpPr/>
              <p:nvPr/>
            </p:nvSpPr>
            <p:spPr>
              <a:xfrm>
                <a:off x="3653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2" name="Google Shape;15332;p9"/>
              <p:cNvSpPr/>
              <p:nvPr/>
            </p:nvSpPr>
            <p:spPr>
              <a:xfrm>
                <a:off x="3756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3" name="Google Shape;15333;p9"/>
              <p:cNvSpPr/>
              <p:nvPr/>
            </p:nvSpPr>
            <p:spPr>
              <a:xfrm>
                <a:off x="3858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4" name="Google Shape;15334;p9"/>
              <p:cNvSpPr/>
              <p:nvPr/>
            </p:nvSpPr>
            <p:spPr>
              <a:xfrm>
                <a:off x="3961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5" name="Google Shape;15335;p9"/>
              <p:cNvSpPr/>
              <p:nvPr/>
            </p:nvSpPr>
            <p:spPr>
              <a:xfrm>
                <a:off x="406350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6" name="Google Shape;15336;p9"/>
              <p:cNvSpPr/>
              <p:nvPr/>
            </p:nvSpPr>
            <p:spPr>
              <a:xfrm>
                <a:off x="416497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7" name="Google Shape;15337;p9"/>
              <p:cNvSpPr/>
              <p:nvPr/>
            </p:nvSpPr>
            <p:spPr>
              <a:xfrm>
                <a:off x="4268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8" name="Google Shape;15338;p9"/>
              <p:cNvSpPr/>
              <p:nvPr/>
            </p:nvSpPr>
            <p:spPr>
              <a:xfrm>
                <a:off x="4370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9" name="Google Shape;15339;p9"/>
              <p:cNvSpPr/>
              <p:nvPr/>
            </p:nvSpPr>
            <p:spPr>
              <a:xfrm>
                <a:off x="4473250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0" name="Google Shape;15340;p9"/>
              <p:cNvSpPr/>
              <p:nvPr/>
            </p:nvSpPr>
            <p:spPr>
              <a:xfrm>
                <a:off x="45747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1" name="Google Shape;15341;p9"/>
              <p:cNvSpPr/>
              <p:nvPr/>
            </p:nvSpPr>
            <p:spPr>
              <a:xfrm>
                <a:off x="46779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2" name="Google Shape;15342;p9"/>
              <p:cNvSpPr/>
              <p:nvPr/>
            </p:nvSpPr>
            <p:spPr>
              <a:xfrm>
                <a:off x="4779775" y="3619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3" name="Google Shape;15343;p9"/>
              <p:cNvSpPr/>
              <p:nvPr/>
            </p:nvSpPr>
            <p:spPr>
              <a:xfrm>
                <a:off x="4882975" y="3619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4" name="Google Shape;15344;p9"/>
              <p:cNvSpPr/>
              <p:nvPr/>
            </p:nvSpPr>
            <p:spPr>
              <a:xfrm>
                <a:off x="4984450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5" name="Google Shape;15345;p9"/>
              <p:cNvSpPr/>
              <p:nvPr/>
            </p:nvSpPr>
            <p:spPr>
              <a:xfrm>
                <a:off x="5087675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6" name="Google Shape;15346;p9"/>
              <p:cNvSpPr/>
              <p:nvPr/>
            </p:nvSpPr>
            <p:spPr>
              <a:xfrm>
                <a:off x="51895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7" name="Google Shape;15347;p9"/>
              <p:cNvSpPr/>
              <p:nvPr/>
            </p:nvSpPr>
            <p:spPr>
              <a:xfrm>
                <a:off x="529132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8" name="Google Shape;15348;p9"/>
              <p:cNvSpPr/>
              <p:nvPr/>
            </p:nvSpPr>
            <p:spPr>
              <a:xfrm>
                <a:off x="539420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49" name="Google Shape;15349;p9"/>
              <p:cNvSpPr/>
              <p:nvPr/>
            </p:nvSpPr>
            <p:spPr>
              <a:xfrm>
                <a:off x="5496025" y="3619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0" name="Google Shape;15350;p9"/>
              <p:cNvSpPr/>
              <p:nvPr/>
            </p:nvSpPr>
            <p:spPr>
              <a:xfrm>
                <a:off x="5599250" y="3619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1" name="Google Shape;15351;p9"/>
              <p:cNvSpPr/>
              <p:nvPr/>
            </p:nvSpPr>
            <p:spPr>
              <a:xfrm>
                <a:off x="5701075" y="3619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2" name="Google Shape;15352;p9"/>
              <p:cNvSpPr/>
              <p:nvPr/>
            </p:nvSpPr>
            <p:spPr>
              <a:xfrm>
                <a:off x="18111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3" name="Google Shape;15353;p9"/>
              <p:cNvSpPr/>
              <p:nvPr/>
            </p:nvSpPr>
            <p:spPr>
              <a:xfrm>
                <a:off x="1912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4" name="Google Shape;15354;p9"/>
              <p:cNvSpPr/>
              <p:nvPr/>
            </p:nvSpPr>
            <p:spPr>
              <a:xfrm>
                <a:off x="2016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5" name="Google Shape;15355;p9"/>
              <p:cNvSpPr/>
              <p:nvPr/>
            </p:nvSpPr>
            <p:spPr>
              <a:xfrm>
                <a:off x="21180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6" name="Google Shape;15356;p9"/>
              <p:cNvSpPr/>
              <p:nvPr/>
            </p:nvSpPr>
            <p:spPr>
              <a:xfrm>
                <a:off x="22209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7" name="Google Shape;15357;p9"/>
              <p:cNvSpPr/>
              <p:nvPr/>
            </p:nvSpPr>
            <p:spPr>
              <a:xfrm>
                <a:off x="232272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8" name="Google Shape;15358;p9"/>
              <p:cNvSpPr/>
              <p:nvPr/>
            </p:nvSpPr>
            <p:spPr>
              <a:xfrm>
                <a:off x="24259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59" name="Google Shape;15359;p9"/>
              <p:cNvSpPr/>
              <p:nvPr/>
            </p:nvSpPr>
            <p:spPr>
              <a:xfrm>
                <a:off x="2527750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0" name="Google Shape;15360;p9"/>
              <p:cNvSpPr/>
              <p:nvPr/>
            </p:nvSpPr>
            <p:spPr>
              <a:xfrm>
                <a:off x="263062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1" name="Google Shape;15361;p9"/>
              <p:cNvSpPr/>
              <p:nvPr/>
            </p:nvSpPr>
            <p:spPr>
              <a:xfrm>
                <a:off x="2732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2" name="Google Shape;15362;p9"/>
              <p:cNvSpPr/>
              <p:nvPr/>
            </p:nvSpPr>
            <p:spPr>
              <a:xfrm>
                <a:off x="2835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3" name="Google Shape;15363;p9"/>
              <p:cNvSpPr/>
              <p:nvPr/>
            </p:nvSpPr>
            <p:spPr>
              <a:xfrm>
                <a:off x="2937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4" name="Google Shape;15364;p9"/>
              <p:cNvSpPr/>
              <p:nvPr/>
            </p:nvSpPr>
            <p:spPr>
              <a:xfrm>
                <a:off x="3038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5" name="Google Shape;15365;p9"/>
              <p:cNvSpPr/>
              <p:nvPr/>
            </p:nvSpPr>
            <p:spPr>
              <a:xfrm>
                <a:off x="3142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6" name="Google Shape;15366;p9"/>
              <p:cNvSpPr/>
              <p:nvPr/>
            </p:nvSpPr>
            <p:spPr>
              <a:xfrm>
                <a:off x="3244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7" name="Google Shape;15367;p9"/>
              <p:cNvSpPr/>
              <p:nvPr/>
            </p:nvSpPr>
            <p:spPr>
              <a:xfrm>
                <a:off x="3347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8" name="Google Shape;15368;p9"/>
              <p:cNvSpPr/>
              <p:nvPr/>
            </p:nvSpPr>
            <p:spPr>
              <a:xfrm>
                <a:off x="3448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9" name="Google Shape;15369;p9"/>
              <p:cNvSpPr/>
              <p:nvPr/>
            </p:nvSpPr>
            <p:spPr>
              <a:xfrm>
                <a:off x="3551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0" name="Google Shape;15370;p9"/>
              <p:cNvSpPr/>
              <p:nvPr/>
            </p:nvSpPr>
            <p:spPr>
              <a:xfrm>
                <a:off x="3653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1" name="Google Shape;15371;p9"/>
              <p:cNvSpPr/>
              <p:nvPr/>
            </p:nvSpPr>
            <p:spPr>
              <a:xfrm>
                <a:off x="3756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2" name="Google Shape;15372;p9"/>
              <p:cNvSpPr/>
              <p:nvPr/>
            </p:nvSpPr>
            <p:spPr>
              <a:xfrm>
                <a:off x="3858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3" name="Google Shape;15373;p9"/>
              <p:cNvSpPr/>
              <p:nvPr/>
            </p:nvSpPr>
            <p:spPr>
              <a:xfrm>
                <a:off x="3961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4" name="Google Shape;15374;p9"/>
              <p:cNvSpPr/>
              <p:nvPr/>
            </p:nvSpPr>
            <p:spPr>
              <a:xfrm>
                <a:off x="406350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5" name="Google Shape;15375;p9"/>
              <p:cNvSpPr/>
              <p:nvPr/>
            </p:nvSpPr>
            <p:spPr>
              <a:xfrm>
                <a:off x="416497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6" name="Google Shape;15376;p9"/>
              <p:cNvSpPr/>
              <p:nvPr/>
            </p:nvSpPr>
            <p:spPr>
              <a:xfrm>
                <a:off x="4268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7" name="Google Shape;15377;p9"/>
              <p:cNvSpPr/>
              <p:nvPr/>
            </p:nvSpPr>
            <p:spPr>
              <a:xfrm>
                <a:off x="4370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8" name="Google Shape;15378;p9"/>
              <p:cNvSpPr/>
              <p:nvPr/>
            </p:nvSpPr>
            <p:spPr>
              <a:xfrm>
                <a:off x="4473250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9" name="Google Shape;15379;p9"/>
              <p:cNvSpPr/>
              <p:nvPr/>
            </p:nvSpPr>
            <p:spPr>
              <a:xfrm>
                <a:off x="45747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0" name="Google Shape;15380;p9"/>
              <p:cNvSpPr/>
              <p:nvPr/>
            </p:nvSpPr>
            <p:spPr>
              <a:xfrm>
                <a:off x="46779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1" name="Google Shape;15381;p9"/>
              <p:cNvSpPr/>
              <p:nvPr/>
            </p:nvSpPr>
            <p:spPr>
              <a:xfrm>
                <a:off x="4779775" y="372107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2" name="Google Shape;15382;p9"/>
              <p:cNvSpPr/>
              <p:nvPr/>
            </p:nvSpPr>
            <p:spPr>
              <a:xfrm>
                <a:off x="4882975" y="372107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3" name="Google Shape;15383;p9"/>
              <p:cNvSpPr/>
              <p:nvPr/>
            </p:nvSpPr>
            <p:spPr>
              <a:xfrm>
                <a:off x="4984450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4" name="Google Shape;15384;p9"/>
              <p:cNvSpPr/>
              <p:nvPr/>
            </p:nvSpPr>
            <p:spPr>
              <a:xfrm>
                <a:off x="5087675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5" name="Google Shape;15385;p9"/>
              <p:cNvSpPr/>
              <p:nvPr/>
            </p:nvSpPr>
            <p:spPr>
              <a:xfrm>
                <a:off x="51895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6" name="Google Shape;15386;p9"/>
              <p:cNvSpPr/>
              <p:nvPr/>
            </p:nvSpPr>
            <p:spPr>
              <a:xfrm>
                <a:off x="529132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7" name="Google Shape;15387;p9"/>
              <p:cNvSpPr/>
              <p:nvPr/>
            </p:nvSpPr>
            <p:spPr>
              <a:xfrm>
                <a:off x="539420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8" name="Google Shape;15388;p9"/>
              <p:cNvSpPr/>
              <p:nvPr/>
            </p:nvSpPr>
            <p:spPr>
              <a:xfrm>
                <a:off x="5496025" y="372107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6"/>
                    </a:moveTo>
                    <a:lnTo>
                      <a:pt x="1" y="4116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89" name="Google Shape;15389;p9"/>
              <p:cNvSpPr/>
              <p:nvPr/>
            </p:nvSpPr>
            <p:spPr>
              <a:xfrm>
                <a:off x="5599250" y="372107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0" name="Google Shape;15390;p9"/>
              <p:cNvSpPr/>
              <p:nvPr/>
            </p:nvSpPr>
            <p:spPr>
              <a:xfrm>
                <a:off x="5701075" y="372107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6"/>
                    </a:moveTo>
                    <a:lnTo>
                      <a:pt x="0" y="4116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1" name="Google Shape;15391;p9"/>
              <p:cNvSpPr/>
              <p:nvPr/>
            </p:nvSpPr>
            <p:spPr>
              <a:xfrm>
                <a:off x="18111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2" name="Google Shape;15392;p9"/>
              <p:cNvSpPr/>
              <p:nvPr/>
            </p:nvSpPr>
            <p:spPr>
              <a:xfrm>
                <a:off x="1912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3" name="Google Shape;15393;p9"/>
              <p:cNvSpPr/>
              <p:nvPr/>
            </p:nvSpPr>
            <p:spPr>
              <a:xfrm>
                <a:off x="2016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4" name="Google Shape;15394;p9"/>
              <p:cNvSpPr/>
              <p:nvPr/>
            </p:nvSpPr>
            <p:spPr>
              <a:xfrm>
                <a:off x="21180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5" name="Google Shape;15395;p9"/>
              <p:cNvSpPr/>
              <p:nvPr/>
            </p:nvSpPr>
            <p:spPr>
              <a:xfrm>
                <a:off x="22209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6" name="Google Shape;15396;p9"/>
              <p:cNvSpPr/>
              <p:nvPr/>
            </p:nvSpPr>
            <p:spPr>
              <a:xfrm>
                <a:off x="232272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7" name="Google Shape;15397;p9"/>
              <p:cNvSpPr/>
              <p:nvPr/>
            </p:nvSpPr>
            <p:spPr>
              <a:xfrm>
                <a:off x="24259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8" name="Google Shape;15398;p9"/>
              <p:cNvSpPr/>
              <p:nvPr/>
            </p:nvSpPr>
            <p:spPr>
              <a:xfrm>
                <a:off x="2527750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99" name="Google Shape;15399;p9"/>
              <p:cNvSpPr/>
              <p:nvPr/>
            </p:nvSpPr>
            <p:spPr>
              <a:xfrm>
                <a:off x="263062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0" name="Google Shape;15400;p9"/>
              <p:cNvSpPr/>
              <p:nvPr/>
            </p:nvSpPr>
            <p:spPr>
              <a:xfrm>
                <a:off x="2732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1" name="Google Shape;15401;p9"/>
              <p:cNvSpPr/>
              <p:nvPr/>
            </p:nvSpPr>
            <p:spPr>
              <a:xfrm>
                <a:off x="2835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2" name="Google Shape;15402;p9"/>
              <p:cNvSpPr/>
              <p:nvPr/>
            </p:nvSpPr>
            <p:spPr>
              <a:xfrm>
                <a:off x="2937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3" name="Google Shape;15403;p9"/>
              <p:cNvSpPr/>
              <p:nvPr/>
            </p:nvSpPr>
            <p:spPr>
              <a:xfrm>
                <a:off x="3038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4" name="Google Shape;15404;p9"/>
              <p:cNvSpPr/>
              <p:nvPr/>
            </p:nvSpPr>
            <p:spPr>
              <a:xfrm>
                <a:off x="3142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5" name="Google Shape;15405;p9"/>
              <p:cNvSpPr/>
              <p:nvPr/>
            </p:nvSpPr>
            <p:spPr>
              <a:xfrm>
                <a:off x="3244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6" name="Google Shape;15406;p9"/>
              <p:cNvSpPr/>
              <p:nvPr/>
            </p:nvSpPr>
            <p:spPr>
              <a:xfrm>
                <a:off x="3347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7" name="Google Shape;15407;p9"/>
              <p:cNvSpPr/>
              <p:nvPr/>
            </p:nvSpPr>
            <p:spPr>
              <a:xfrm>
                <a:off x="3448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8" name="Google Shape;15408;p9"/>
              <p:cNvSpPr/>
              <p:nvPr/>
            </p:nvSpPr>
            <p:spPr>
              <a:xfrm>
                <a:off x="3551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9" name="Google Shape;15409;p9"/>
              <p:cNvSpPr/>
              <p:nvPr/>
            </p:nvSpPr>
            <p:spPr>
              <a:xfrm>
                <a:off x="3653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0" name="Google Shape;15410;p9"/>
              <p:cNvSpPr/>
              <p:nvPr/>
            </p:nvSpPr>
            <p:spPr>
              <a:xfrm>
                <a:off x="3756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1" name="Google Shape;15411;p9"/>
              <p:cNvSpPr/>
              <p:nvPr/>
            </p:nvSpPr>
            <p:spPr>
              <a:xfrm>
                <a:off x="3858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2" name="Google Shape;15412;p9"/>
              <p:cNvSpPr/>
              <p:nvPr/>
            </p:nvSpPr>
            <p:spPr>
              <a:xfrm>
                <a:off x="3961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3" name="Google Shape;15413;p9"/>
              <p:cNvSpPr/>
              <p:nvPr/>
            </p:nvSpPr>
            <p:spPr>
              <a:xfrm>
                <a:off x="406350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4" name="Google Shape;15414;p9"/>
              <p:cNvSpPr/>
              <p:nvPr/>
            </p:nvSpPr>
            <p:spPr>
              <a:xfrm>
                <a:off x="416497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5" name="Google Shape;15415;p9"/>
              <p:cNvSpPr/>
              <p:nvPr/>
            </p:nvSpPr>
            <p:spPr>
              <a:xfrm>
                <a:off x="4268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6" name="Google Shape;15416;p9"/>
              <p:cNvSpPr/>
              <p:nvPr/>
            </p:nvSpPr>
            <p:spPr>
              <a:xfrm>
                <a:off x="4370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7" name="Google Shape;15417;p9"/>
              <p:cNvSpPr/>
              <p:nvPr/>
            </p:nvSpPr>
            <p:spPr>
              <a:xfrm>
                <a:off x="4473250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8" name="Google Shape;15418;p9"/>
              <p:cNvSpPr/>
              <p:nvPr/>
            </p:nvSpPr>
            <p:spPr>
              <a:xfrm>
                <a:off x="45747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9" name="Google Shape;15419;p9"/>
              <p:cNvSpPr/>
              <p:nvPr/>
            </p:nvSpPr>
            <p:spPr>
              <a:xfrm>
                <a:off x="46779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0" name="Google Shape;15420;p9"/>
              <p:cNvSpPr/>
              <p:nvPr/>
            </p:nvSpPr>
            <p:spPr>
              <a:xfrm>
                <a:off x="4779775" y="38239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1" name="Google Shape;15421;p9"/>
              <p:cNvSpPr/>
              <p:nvPr/>
            </p:nvSpPr>
            <p:spPr>
              <a:xfrm>
                <a:off x="4882975" y="38239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2" name="Google Shape;15422;p9"/>
              <p:cNvSpPr/>
              <p:nvPr/>
            </p:nvSpPr>
            <p:spPr>
              <a:xfrm>
                <a:off x="4984450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3" name="Google Shape;15423;p9"/>
              <p:cNvSpPr/>
              <p:nvPr/>
            </p:nvSpPr>
            <p:spPr>
              <a:xfrm>
                <a:off x="5087675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4" name="Google Shape;15424;p9"/>
              <p:cNvSpPr/>
              <p:nvPr/>
            </p:nvSpPr>
            <p:spPr>
              <a:xfrm>
                <a:off x="51895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5" name="Google Shape;15425;p9"/>
              <p:cNvSpPr/>
              <p:nvPr/>
            </p:nvSpPr>
            <p:spPr>
              <a:xfrm>
                <a:off x="529132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6" name="Google Shape;15426;p9"/>
              <p:cNvSpPr/>
              <p:nvPr/>
            </p:nvSpPr>
            <p:spPr>
              <a:xfrm>
                <a:off x="539420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7" name="Google Shape;15427;p9"/>
              <p:cNvSpPr/>
              <p:nvPr/>
            </p:nvSpPr>
            <p:spPr>
              <a:xfrm>
                <a:off x="5496025" y="38239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8" name="Google Shape;15428;p9"/>
              <p:cNvSpPr/>
              <p:nvPr/>
            </p:nvSpPr>
            <p:spPr>
              <a:xfrm>
                <a:off x="5599250" y="38239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9" name="Google Shape;15429;p9"/>
              <p:cNvSpPr/>
              <p:nvPr/>
            </p:nvSpPr>
            <p:spPr>
              <a:xfrm>
                <a:off x="5701075" y="38239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0" name="Google Shape;15430;p9"/>
              <p:cNvSpPr/>
              <p:nvPr/>
            </p:nvSpPr>
            <p:spPr>
              <a:xfrm>
                <a:off x="18111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1" name="Google Shape;15431;p9"/>
              <p:cNvSpPr/>
              <p:nvPr/>
            </p:nvSpPr>
            <p:spPr>
              <a:xfrm>
                <a:off x="1912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2" name="Google Shape;15432;p9"/>
              <p:cNvSpPr/>
              <p:nvPr/>
            </p:nvSpPr>
            <p:spPr>
              <a:xfrm>
                <a:off x="2016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3" name="Google Shape;15433;p9"/>
              <p:cNvSpPr/>
              <p:nvPr/>
            </p:nvSpPr>
            <p:spPr>
              <a:xfrm>
                <a:off x="21180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4" name="Google Shape;15434;p9"/>
              <p:cNvSpPr/>
              <p:nvPr/>
            </p:nvSpPr>
            <p:spPr>
              <a:xfrm>
                <a:off x="22209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5" name="Google Shape;15435;p9"/>
              <p:cNvSpPr/>
              <p:nvPr/>
            </p:nvSpPr>
            <p:spPr>
              <a:xfrm>
                <a:off x="232272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6" name="Google Shape;15436;p9"/>
              <p:cNvSpPr/>
              <p:nvPr/>
            </p:nvSpPr>
            <p:spPr>
              <a:xfrm>
                <a:off x="24259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7" name="Google Shape;15437;p9"/>
              <p:cNvSpPr/>
              <p:nvPr/>
            </p:nvSpPr>
            <p:spPr>
              <a:xfrm>
                <a:off x="2527750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8" name="Google Shape;15438;p9"/>
              <p:cNvSpPr/>
              <p:nvPr/>
            </p:nvSpPr>
            <p:spPr>
              <a:xfrm>
                <a:off x="263062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9" name="Google Shape;15439;p9"/>
              <p:cNvSpPr/>
              <p:nvPr/>
            </p:nvSpPr>
            <p:spPr>
              <a:xfrm>
                <a:off x="2732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0" name="Google Shape;15440;p9"/>
              <p:cNvSpPr/>
              <p:nvPr/>
            </p:nvSpPr>
            <p:spPr>
              <a:xfrm>
                <a:off x="2835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1" name="Google Shape;15441;p9"/>
              <p:cNvSpPr/>
              <p:nvPr/>
            </p:nvSpPr>
            <p:spPr>
              <a:xfrm>
                <a:off x="2937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2" name="Google Shape;15442;p9"/>
              <p:cNvSpPr/>
              <p:nvPr/>
            </p:nvSpPr>
            <p:spPr>
              <a:xfrm>
                <a:off x="3038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3" name="Google Shape;15443;p9"/>
              <p:cNvSpPr/>
              <p:nvPr/>
            </p:nvSpPr>
            <p:spPr>
              <a:xfrm>
                <a:off x="3142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4" name="Google Shape;15444;p9"/>
              <p:cNvSpPr/>
              <p:nvPr/>
            </p:nvSpPr>
            <p:spPr>
              <a:xfrm>
                <a:off x="3244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5" name="Google Shape;15445;p9"/>
              <p:cNvSpPr/>
              <p:nvPr/>
            </p:nvSpPr>
            <p:spPr>
              <a:xfrm>
                <a:off x="3347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6" name="Google Shape;15446;p9"/>
              <p:cNvSpPr/>
              <p:nvPr/>
            </p:nvSpPr>
            <p:spPr>
              <a:xfrm>
                <a:off x="3448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7" name="Google Shape;15447;p9"/>
              <p:cNvSpPr/>
              <p:nvPr/>
            </p:nvSpPr>
            <p:spPr>
              <a:xfrm>
                <a:off x="3551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8" name="Google Shape;15448;p9"/>
              <p:cNvSpPr/>
              <p:nvPr/>
            </p:nvSpPr>
            <p:spPr>
              <a:xfrm>
                <a:off x="3653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49" name="Google Shape;15449;p9"/>
              <p:cNvSpPr/>
              <p:nvPr/>
            </p:nvSpPr>
            <p:spPr>
              <a:xfrm>
                <a:off x="3756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0" name="Google Shape;15450;p9"/>
              <p:cNvSpPr/>
              <p:nvPr/>
            </p:nvSpPr>
            <p:spPr>
              <a:xfrm>
                <a:off x="3858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1" name="Google Shape;15451;p9"/>
              <p:cNvSpPr/>
              <p:nvPr/>
            </p:nvSpPr>
            <p:spPr>
              <a:xfrm>
                <a:off x="3961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2" name="Google Shape;15452;p9"/>
              <p:cNvSpPr/>
              <p:nvPr/>
            </p:nvSpPr>
            <p:spPr>
              <a:xfrm>
                <a:off x="406350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3" name="Google Shape;15453;p9"/>
              <p:cNvSpPr/>
              <p:nvPr/>
            </p:nvSpPr>
            <p:spPr>
              <a:xfrm>
                <a:off x="416497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4" name="Google Shape;15454;p9"/>
              <p:cNvSpPr/>
              <p:nvPr/>
            </p:nvSpPr>
            <p:spPr>
              <a:xfrm>
                <a:off x="4268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5" name="Google Shape;15455;p9"/>
              <p:cNvSpPr/>
              <p:nvPr/>
            </p:nvSpPr>
            <p:spPr>
              <a:xfrm>
                <a:off x="4370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6" name="Google Shape;15456;p9"/>
              <p:cNvSpPr/>
              <p:nvPr/>
            </p:nvSpPr>
            <p:spPr>
              <a:xfrm>
                <a:off x="4473250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7" name="Google Shape;15457;p9"/>
              <p:cNvSpPr/>
              <p:nvPr/>
            </p:nvSpPr>
            <p:spPr>
              <a:xfrm>
                <a:off x="45747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8" name="Google Shape;15458;p9"/>
              <p:cNvSpPr/>
              <p:nvPr/>
            </p:nvSpPr>
            <p:spPr>
              <a:xfrm>
                <a:off x="46779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59" name="Google Shape;15459;p9"/>
              <p:cNvSpPr/>
              <p:nvPr/>
            </p:nvSpPr>
            <p:spPr>
              <a:xfrm>
                <a:off x="4779775" y="3925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0" name="Google Shape;15460;p9"/>
              <p:cNvSpPr/>
              <p:nvPr/>
            </p:nvSpPr>
            <p:spPr>
              <a:xfrm>
                <a:off x="4882975" y="3925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1" name="Google Shape;15461;p9"/>
              <p:cNvSpPr/>
              <p:nvPr/>
            </p:nvSpPr>
            <p:spPr>
              <a:xfrm>
                <a:off x="4984450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2" name="Google Shape;15462;p9"/>
              <p:cNvSpPr/>
              <p:nvPr/>
            </p:nvSpPr>
            <p:spPr>
              <a:xfrm>
                <a:off x="5087675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3" name="Google Shape;15463;p9"/>
              <p:cNvSpPr/>
              <p:nvPr/>
            </p:nvSpPr>
            <p:spPr>
              <a:xfrm>
                <a:off x="51895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4" name="Google Shape;15464;p9"/>
              <p:cNvSpPr/>
              <p:nvPr/>
            </p:nvSpPr>
            <p:spPr>
              <a:xfrm>
                <a:off x="529132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5" name="Google Shape;15465;p9"/>
              <p:cNvSpPr/>
              <p:nvPr/>
            </p:nvSpPr>
            <p:spPr>
              <a:xfrm>
                <a:off x="539420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6" name="Google Shape;15466;p9"/>
              <p:cNvSpPr/>
              <p:nvPr/>
            </p:nvSpPr>
            <p:spPr>
              <a:xfrm>
                <a:off x="5496025" y="3925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7" name="Google Shape;15467;p9"/>
              <p:cNvSpPr/>
              <p:nvPr/>
            </p:nvSpPr>
            <p:spPr>
              <a:xfrm>
                <a:off x="5599250" y="3925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8" name="Google Shape;15468;p9"/>
              <p:cNvSpPr/>
              <p:nvPr/>
            </p:nvSpPr>
            <p:spPr>
              <a:xfrm>
                <a:off x="5701075" y="3925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69" name="Google Shape;15469;p9"/>
              <p:cNvSpPr/>
              <p:nvPr/>
            </p:nvSpPr>
            <p:spPr>
              <a:xfrm>
                <a:off x="18111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0" name="Google Shape;15470;p9"/>
              <p:cNvSpPr/>
              <p:nvPr/>
            </p:nvSpPr>
            <p:spPr>
              <a:xfrm>
                <a:off x="1912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1" name="Google Shape;15471;p9"/>
              <p:cNvSpPr/>
              <p:nvPr/>
            </p:nvSpPr>
            <p:spPr>
              <a:xfrm>
                <a:off x="2016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2" name="Google Shape;15472;p9"/>
              <p:cNvSpPr/>
              <p:nvPr/>
            </p:nvSpPr>
            <p:spPr>
              <a:xfrm>
                <a:off x="21180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3" name="Google Shape;15473;p9"/>
              <p:cNvSpPr/>
              <p:nvPr/>
            </p:nvSpPr>
            <p:spPr>
              <a:xfrm>
                <a:off x="22209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4" name="Google Shape;15474;p9"/>
              <p:cNvSpPr/>
              <p:nvPr/>
            </p:nvSpPr>
            <p:spPr>
              <a:xfrm>
                <a:off x="232272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5" name="Google Shape;15475;p9"/>
              <p:cNvSpPr/>
              <p:nvPr/>
            </p:nvSpPr>
            <p:spPr>
              <a:xfrm>
                <a:off x="24259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6" name="Google Shape;15476;p9"/>
              <p:cNvSpPr/>
              <p:nvPr/>
            </p:nvSpPr>
            <p:spPr>
              <a:xfrm>
                <a:off x="2527750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7" name="Google Shape;15477;p9"/>
              <p:cNvSpPr/>
              <p:nvPr/>
            </p:nvSpPr>
            <p:spPr>
              <a:xfrm>
                <a:off x="263062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8" name="Google Shape;15478;p9"/>
              <p:cNvSpPr/>
              <p:nvPr/>
            </p:nvSpPr>
            <p:spPr>
              <a:xfrm>
                <a:off x="2732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79" name="Google Shape;15479;p9"/>
              <p:cNvSpPr/>
              <p:nvPr/>
            </p:nvSpPr>
            <p:spPr>
              <a:xfrm>
                <a:off x="2835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0" name="Google Shape;15480;p9"/>
              <p:cNvSpPr/>
              <p:nvPr/>
            </p:nvSpPr>
            <p:spPr>
              <a:xfrm>
                <a:off x="2937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1" name="Google Shape;15481;p9"/>
              <p:cNvSpPr/>
              <p:nvPr/>
            </p:nvSpPr>
            <p:spPr>
              <a:xfrm>
                <a:off x="3038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2" name="Google Shape;15482;p9"/>
              <p:cNvSpPr/>
              <p:nvPr/>
            </p:nvSpPr>
            <p:spPr>
              <a:xfrm>
                <a:off x="3142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3" name="Google Shape;15483;p9"/>
              <p:cNvSpPr/>
              <p:nvPr/>
            </p:nvSpPr>
            <p:spPr>
              <a:xfrm>
                <a:off x="3244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4" name="Google Shape;15484;p9"/>
              <p:cNvSpPr/>
              <p:nvPr/>
            </p:nvSpPr>
            <p:spPr>
              <a:xfrm>
                <a:off x="3347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5" name="Google Shape;15485;p9"/>
              <p:cNvSpPr/>
              <p:nvPr/>
            </p:nvSpPr>
            <p:spPr>
              <a:xfrm>
                <a:off x="3448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6" name="Google Shape;15486;p9"/>
              <p:cNvSpPr/>
              <p:nvPr/>
            </p:nvSpPr>
            <p:spPr>
              <a:xfrm>
                <a:off x="3551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7" name="Google Shape;15487;p9"/>
              <p:cNvSpPr/>
              <p:nvPr/>
            </p:nvSpPr>
            <p:spPr>
              <a:xfrm>
                <a:off x="3653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8" name="Google Shape;15488;p9"/>
              <p:cNvSpPr/>
              <p:nvPr/>
            </p:nvSpPr>
            <p:spPr>
              <a:xfrm>
                <a:off x="3756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9" name="Google Shape;15489;p9"/>
              <p:cNvSpPr/>
              <p:nvPr/>
            </p:nvSpPr>
            <p:spPr>
              <a:xfrm>
                <a:off x="3858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0" name="Google Shape;15490;p9"/>
              <p:cNvSpPr/>
              <p:nvPr/>
            </p:nvSpPr>
            <p:spPr>
              <a:xfrm>
                <a:off x="3961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1" name="Google Shape;15491;p9"/>
              <p:cNvSpPr/>
              <p:nvPr/>
            </p:nvSpPr>
            <p:spPr>
              <a:xfrm>
                <a:off x="406350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2" name="Google Shape;15492;p9"/>
              <p:cNvSpPr/>
              <p:nvPr/>
            </p:nvSpPr>
            <p:spPr>
              <a:xfrm>
                <a:off x="416497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3" name="Google Shape;15493;p9"/>
              <p:cNvSpPr/>
              <p:nvPr/>
            </p:nvSpPr>
            <p:spPr>
              <a:xfrm>
                <a:off x="4268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4" name="Google Shape;15494;p9"/>
              <p:cNvSpPr/>
              <p:nvPr/>
            </p:nvSpPr>
            <p:spPr>
              <a:xfrm>
                <a:off x="4370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5" name="Google Shape;15495;p9"/>
              <p:cNvSpPr/>
              <p:nvPr/>
            </p:nvSpPr>
            <p:spPr>
              <a:xfrm>
                <a:off x="4473250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6" name="Google Shape;15496;p9"/>
              <p:cNvSpPr/>
              <p:nvPr/>
            </p:nvSpPr>
            <p:spPr>
              <a:xfrm>
                <a:off x="45747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7" name="Google Shape;15497;p9"/>
              <p:cNvSpPr/>
              <p:nvPr/>
            </p:nvSpPr>
            <p:spPr>
              <a:xfrm>
                <a:off x="46779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8" name="Google Shape;15498;p9"/>
              <p:cNvSpPr/>
              <p:nvPr/>
            </p:nvSpPr>
            <p:spPr>
              <a:xfrm>
                <a:off x="4779775" y="4029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9" name="Google Shape;15499;p9"/>
              <p:cNvSpPr/>
              <p:nvPr/>
            </p:nvSpPr>
            <p:spPr>
              <a:xfrm>
                <a:off x="4882975" y="4029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0" name="Google Shape;15500;p9"/>
              <p:cNvSpPr/>
              <p:nvPr/>
            </p:nvSpPr>
            <p:spPr>
              <a:xfrm>
                <a:off x="4984450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1" name="Google Shape;15501;p9"/>
              <p:cNvSpPr/>
              <p:nvPr/>
            </p:nvSpPr>
            <p:spPr>
              <a:xfrm>
                <a:off x="5087675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2" name="Google Shape;15502;p9"/>
              <p:cNvSpPr/>
              <p:nvPr/>
            </p:nvSpPr>
            <p:spPr>
              <a:xfrm>
                <a:off x="51895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3" name="Google Shape;15503;p9"/>
              <p:cNvSpPr/>
              <p:nvPr/>
            </p:nvSpPr>
            <p:spPr>
              <a:xfrm>
                <a:off x="529132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4" name="Google Shape;15504;p9"/>
              <p:cNvSpPr/>
              <p:nvPr/>
            </p:nvSpPr>
            <p:spPr>
              <a:xfrm>
                <a:off x="539420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5" name="Google Shape;15505;p9"/>
              <p:cNvSpPr/>
              <p:nvPr/>
            </p:nvSpPr>
            <p:spPr>
              <a:xfrm>
                <a:off x="5496025" y="4029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6" name="Google Shape;15506;p9"/>
              <p:cNvSpPr/>
              <p:nvPr/>
            </p:nvSpPr>
            <p:spPr>
              <a:xfrm>
                <a:off x="5599250" y="4029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7" name="Google Shape;15507;p9"/>
              <p:cNvSpPr/>
              <p:nvPr/>
            </p:nvSpPr>
            <p:spPr>
              <a:xfrm>
                <a:off x="5701075" y="4029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8" name="Google Shape;15508;p9"/>
              <p:cNvSpPr/>
              <p:nvPr/>
            </p:nvSpPr>
            <p:spPr>
              <a:xfrm>
                <a:off x="18111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9" name="Google Shape;15509;p9"/>
              <p:cNvSpPr/>
              <p:nvPr/>
            </p:nvSpPr>
            <p:spPr>
              <a:xfrm>
                <a:off x="1912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10" name="Google Shape;15510;p9"/>
              <p:cNvSpPr/>
              <p:nvPr/>
            </p:nvSpPr>
            <p:spPr>
              <a:xfrm>
                <a:off x="2016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11" name="Google Shape;15511;p9"/>
              <p:cNvSpPr/>
              <p:nvPr/>
            </p:nvSpPr>
            <p:spPr>
              <a:xfrm>
                <a:off x="21180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12" name="Google Shape;15512;p9"/>
              <p:cNvSpPr/>
              <p:nvPr/>
            </p:nvSpPr>
            <p:spPr>
              <a:xfrm>
                <a:off x="22209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13" name="Google Shape;15513;p9"/>
              <p:cNvSpPr/>
              <p:nvPr/>
            </p:nvSpPr>
            <p:spPr>
              <a:xfrm>
                <a:off x="232272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14" name="Google Shape;15514;p9"/>
              <p:cNvSpPr/>
              <p:nvPr/>
            </p:nvSpPr>
            <p:spPr>
              <a:xfrm>
                <a:off x="24259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15" name="Google Shape;15515;p9"/>
              <p:cNvSpPr/>
              <p:nvPr/>
            </p:nvSpPr>
            <p:spPr>
              <a:xfrm>
                <a:off x="2527750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16" name="Google Shape;15516;p9"/>
              <p:cNvSpPr/>
              <p:nvPr/>
            </p:nvSpPr>
            <p:spPr>
              <a:xfrm>
                <a:off x="263062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17" name="Google Shape;15517;p9"/>
              <p:cNvSpPr/>
              <p:nvPr/>
            </p:nvSpPr>
            <p:spPr>
              <a:xfrm>
                <a:off x="2732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18" name="Google Shape;15518;p9"/>
              <p:cNvSpPr/>
              <p:nvPr/>
            </p:nvSpPr>
            <p:spPr>
              <a:xfrm>
                <a:off x="2835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19" name="Google Shape;15519;p9"/>
              <p:cNvSpPr/>
              <p:nvPr/>
            </p:nvSpPr>
            <p:spPr>
              <a:xfrm>
                <a:off x="2937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0" name="Google Shape;15520;p9"/>
              <p:cNvSpPr/>
              <p:nvPr/>
            </p:nvSpPr>
            <p:spPr>
              <a:xfrm>
                <a:off x="3038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1" name="Google Shape;15521;p9"/>
              <p:cNvSpPr/>
              <p:nvPr/>
            </p:nvSpPr>
            <p:spPr>
              <a:xfrm>
                <a:off x="3142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2" name="Google Shape;15522;p9"/>
              <p:cNvSpPr/>
              <p:nvPr/>
            </p:nvSpPr>
            <p:spPr>
              <a:xfrm>
                <a:off x="3244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3" name="Google Shape;15523;p9"/>
              <p:cNvSpPr/>
              <p:nvPr/>
            </p:nvSpPr>
            <p:spPr>
              <a:xfrm>
                <a:off x="3347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4" name="Google Shape;15524;p9"/>
              <p:cNvSpPr/>
              <p:nvPr/>
            </p:nvSpPr>
            <p:spPr>
              <a:xfrm>
                <a:off x="3448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5" name="Google Shape;15525;p9"/>
              <p:cNvSpPr/>
              <p:nvPr/>
            </p:nvSpPr>
            <p:spPr>
              <a:xfrm>
                <a:off x="3551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6" name="Google Shape;15526;p9"/>
              <p:cNvSpPr/>
              <p:nvPr/>
            </p:nvSpPr>
            <p:spPr>
              <a:xfrm>
                <a:off x="3653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7" name="Google Shape;15527;p9"/>
              <p:cNvSpPr/>
              <p:nvPr/>
            </p:nvSpPr>
            <p:spPr>
              <a:xfrm>
                <a:off x="3756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8" name="Google Shape;15528;p9"/>
              <p:cNvSpPr/>
              <p:nvPr/>
            </p:nvSpPr>
            <p:spPr>
              <a:xfrm>
                <a:off x="3858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29" name="Google Shape;15529;p9"/>
              <p:cNvSpPr/>
              <p:nvPr/>
            </p:nvSpPr>
            <p:spPr>
              <a:xfrm>
                <a:off x="3961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0" name="Google Shape;15530;p9"/>
              <p:cNvSpPr/>
              <p:nvPr/>
            </p:nvSpPr>
            <p:spPr>
              <a:xfrm>
                <a:off x="406350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1" name="Google Shape;15531;p9"/>
              <p:cNvSpPr/>
              <p:nvPr/>
            </p:nvSpPr>
            <p:spPr>
              <a:xfrm>
                <a:off x="416497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2" name="Google Shape;15532;p9"/>
              <p:cNvSpPr/>
              <p:nvPr/>
            </p:nvSpPr>
            <p:spPr>
              <a:xfrm>
                <a:off x="4268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3" name="Google Shape;15533;p9"/>
              <p:cNvSpPr/>
              <p:nvPr/>
            </p:nvSpPr>
            <p:spPr>
              <a:xfrm>
                <a:off x="4370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4" name="Google Shape;15534;p9"/>
              <p:cNvSpPr/>
              <p:nvPr/>
            </p:nvSpPr>
            <p:spPr>
              <a:xfrm>
                <a:off x="4473250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5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5" name="Google Shape;15535;p9"/>
              <p:cNvSpPr/>
              <p:nvPr/>
            </p:nvSpPr>
            <p:spPr>
              <a:xfrm>
                <a:off x="45747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6" name="Google Shape;15536;p9"/>
              <p:cNvSpPr/>
              <p:nvPr/>
            </p:nvSpPr>
            <p:spPr>
              <a:xfrm>
                <a:off x="46779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7" name="Google Shape;15537;p9"/>
              <p:cNvSpPr/>
              <p:nvPr/>
            </p:nvSpPr>
            <p:spPr>
              <a:xfrm>
                <a:off x="4779775" y="4130825"/>
                <a:ext cx="103225" cy="102900"/>
              </a:xfrm>
              <a:custGeom>
                <a:rect b="b" l="l" r="r" t="t"/>
                <a:pathLst>
                  <a:path extrusionOk="0" fill="none" h="4116" w="4129">
                    <a:moveTo>
                      <a:pt x="4129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8" name="Google Shape;15538;p9"/>
              <p:cNvSpPr/>
              <p:nvPr/>
            </p:nvSpPr>
            <p:spPr>
              <a:xfrm>
                <a:off x="4882975" y="4130825"/>
                <a:ext cx="101500" cy="102900"/>
              </a:xfrm>
              <a:custGeom>
                <a:rect b="b" l="l" r="r" t="t"/>
                <a:pathLst>
                  <a:path extrusionOk="0" fill="none" h="4116" w="4060">
                    <a:moveTo>
                      <a:pt x="406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9" name="Google Shape;15539;p9"/>
              <p:cNvSpPr/>
              <p:nvPr/>
            </p:nvSpPr>
            <p:spPr>
              <a:xfrm>
                <a:off x="4984450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30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0" name="Google Shape;15540;p9"/>
              <p:cNvSpPr/>
              <p:nvPr/>
            </p:nvSpPr>
            <p:spPr>
              <a:xfrm>
                <a:off x="5087675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1" name="Google Shape;15541;p9"/>
              <p:cNvSpPr/>
              <p:nvPr/>
            </p:nvSpPr>
            <p:spPr>
              <a:xfrm>
                <a:off x="51895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2" name="Google Shape;15542;p9"/>
              <p:cNvSpPr/>
              <p:nvPr/>
            </p:nvSpPr>
            <p:spPr>
              <a:xfrm>
                <a:off x="529132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6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3" name="Google Shape;15543;p9"/>
              <p:cNvSpPr/>
              <p:nvPr/>
            </p:nvSpPr>
            <p:spPr>
              <a:xfrm>
                <a:off x="539420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4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4" name="Google Shape;15544;p9"/>
              <p:cNvSpPr/>
              <p:nvPr/>
            </p:nvSpPr>
            <p:spPr>
              <a:xfrm>
                <a:off x="5496025" y="4130825"/>
                <a:ext cx="103250" cy="102900"/>
              </a:xfrm>
              <a:custGeom>
                <a:rect b="b" l="l" r="r" t="t"/>
                <a:pathLst>
                  <a:path extrusionOk="0" fill="none" h="4116" w="4130">
                    <a:moveTo>
                      <a:pt x="4129" y="4115"/>
                    </a:moveTo>
                    <a:lnTo>
                      <a:pt x="1" y="4115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5" name="Google Shape;15545;p9"/>
              <p:cNvSpPr/>
              <p:nvPr/>
            </p:nvSpPr>
            <p:spPr>
              <a:xfrm>
                <a:off x="5599250" y="4130825"/>
                <a:ext cx="101850" cy="102900"/>
              </a:xfrm>
              <a:custGeom>
                <a:rect b="b" l="l" r="r" t="t"/>
                <a:pathLst>
                  <a:path extrusionOk="0" fill="none" h="4116" w="4074">
                    <a:moveTo>
                      <a:pt x="4073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6" name="Google Shape;15546;p9"/>
              <p:cNvSpPr/>
              <p:nvPr/>
            </p:nvSpPr>
            <p:spPr>
              <a:xfrm>
                <a:off x="5701075" y="4130825"/>
                <a:ext cx="102900" cy="102900"/>
              </a:xfrm>
              <a:custGeom>
                <a:rect b="b" l="l" r="r" t="t"/>
                <a:pathLst>
                  <a:path extrusionOk="0" fill="none" h="4116" w="4116">
                    <a:moveTo>
                      <a:pt x="4115" y="4115"/>
                    </a:moveTo>
                    <a:lnTo>
                      <a:pt x="0" y="4115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7" name="Google Shape;15547;p9"/>
              <p:cNvSpPr/>
              <p:nvPr/>
            </p:nvSpPr>
            <p:spPr>
              <a:xfrm>
                <a:off x="18111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8" name="Google Shape;15548;p9"/>
              <p:cNvSpPr/>
              <p:nvPr/>
            </p:nvSpPr>
            <p:spPr>
              <a:xfrm>
                <a:off x="1912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9" name="Google Shape;15549;p9"/>
              <p:cNvSpPr/>
              <p:nvPr/>
            </p:nvSpPr>
            <p:spPr>
              <a:xfrm>
                <a:off x="2016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0" name="Google Shape;15550;p9"/>
              <p:cNvSpPr/>
              <p:nvPr/>
            </p:nvSpPr>
            <p:spPr>
              <a:xfrm>
                <a:off x="21180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1" name="Google Shape;15551;p9"/>
              <p:cNvSpPr/>
              <p:nvPr/>
            </p:nvSpPr>
            <p:spPr>
              <a:xfrm>
                <a:off x="22209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2" name="Google Shape;15552;p9"/>
              <p:cNvSpPr/>
              <p:nvPr/>
            </p:nvSpPr>
            <p:spPr>
              <a:xfrm>
                <a:off x="232272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3" name="Google Shape;15553;p9"/>
              <p:cNvSpPr/>
              <p:nvPr/>
            </p:nvSpPr>
            <p:spPr>
              <a:xfrm>
                <a:off x="24259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4" name="Google Shape;15554;p9"/>
              <p:cNvSpPr/>
              <p:nvPr/>
            </p:nvSpPr>
            <p:spPr>
              <a:xfrm>
                <a:off x="2527750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5" name="Google Shape;15555;p9"/>
              <p:cNvSpPr/>
              <p:nvPr/>
            </p:nvSpPr>
            <p:spPr>
              <a:xfrm>
                <a:off x="263062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6" name="Google Shape;15556;p9"/>
              <p:cNvSpPr/>
              <p:nvPr/>
            </p:nvSpPr>
            <p:spPr>
              <a:xfrm>
                <a:off x="2732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7" name="Google Shape;15557;p9"/>
              <p:cNvSpPr/>
              <p:nvPr/>
            </p:nvSpPr>
            <p:spPr>
              <a:xfrm>
                <a:off x="2835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8" name="Google Shape;15558;p9"/>
              <p:cNvSpPr/>
              <p:nvPr/>
            </p:nvSpPr>
            <p:spPr>
              <a:xfrm>
                <a:off x="2937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9" name="Google Shape;15559;p9"/>
              <p:cNvSpPr/>
              <p:nvPr/>
            </p:nvSpPr>
            <p:spPr>
              <a:xfrm>
                <a:off x="3038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0" name="Google Shape;15560;p9"/>
              <p:cNvSpPr/>
              <p:nvPr/>
            </p:nvSpPr>
            <p:spPr>
              <a:xfrm>
                <a:off x="3142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1" name="Google Shape;15561;p9"/>
              <p:cNvSpPr/>
              <p:nvPr/>
            </p:nvSpPr>
            <p:spPr>
              <a:xfrm>
                <a:off x="3244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2" name="Google Shape;15562;p9"/>
              <p:cNvSpPr/>
              <p:nvPr/>
            </p:nvSpPr>
            <p:spPr>
              <a:xfrm>
                <a:off x="3347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3" name="Google Shape;15563;p9"/>
              <p:cNvSpPr/>
              <p:nvPr/>
            </p:nvSpPr>
            <p:spPr>
              <a:xfrm>
                <a:off x="3448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4" name="Google Shape;15564;p9"/>
              <p:cNvSpPr/>
              <p:nvPr/>
            </p:nvSpPr>
            <p:spPr>
              <a:xfrm>
                <a:off x="3551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5" name="Google Shape;15565;p9"/>
              <p:cNvSpPr/>
              <p:nvPr/>
            </p:nvSpPr>
            <p:spPr>
              <a:xfrm>
                <a:off x="3653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6" name="Google Shape;15566;p9"/>
              <p:cNvSpPr/>
              <p:nvPr/>
            </p:nvSpPr>
            <p:spPr>
              <a:xfrm>
                <a:off x="3756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7" name="Google Shape;15567;p9"/>
              <p:cNvSpPr/>
              <p:nvPr/>
            </p:nvSpPr>
            <p:spPr>
              <a:xfrm>
                <a:off x="3858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8" name="Google Shape;15568;p9"/>
              <p:cNvSpPr/>
              <p:nvPr/>
            </p:nvSpPr>
            <p:spPr>
              <a:xfrm>
                <a:off x="3961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69" name="Google Shape;15569;p9"/>
              <p:cNvSpPr/>
              <p:nvPr/>
            </p:nvSpPr>
            <p:spPr>
              <a:xfrm>
                <a:off x="406350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0" name="Google Shape;15570;p9"/>
              <p:cNvSpPr/>
              <p:nvPr/>
            </p:nvSpPr>
            <p:spPr>
              <a:xfrm>
                <a:off x="416497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1" name="Google Shape;15571;p9"/>
              <p:cNvSpPr/>
              <p:nvPr/>
            </p:nvSpPr>
            <p:spPr>
              <a:xfrm>
                <a:off x="4268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2" name="Google Shape;15572;p9"/>
              <p:cNvSpPr/>
              <p:nvPr/>
            </p:nvSpPr>
            <p:spPr>
              <a:xfrm>
                <a:off x="4370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3" name="Google Shape;15573;p9"/>
              <p:cNvSpPr/>
              <p:nvPr/>
            </p:nvSpPr>
            <p:spPr>
              <a:xfrm>
                <a:off x="4473250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4" name="Google Shape;15574;p9"/>
              <p:cNvSpPr/>
              <p:nvPr/>
            </p:nvSpPr>
            <p:spPr>
              <a:xfrm>
                <a:off x="45747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5" name="Google Shape;15575;p9"/>
              <p:cNvSpPr/>
              <p:nvPr/>
            </p:nvSpPr>
            <p:spPr>
              <a:xfrm>
                <a:off x="46779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6" name="Google Shape;15576;p9"/>
              <p:cNvSpPr/>
              <p:nvPr/>
            </p:nvSpPr>
            <p:spPr>
              <a:xfrm>
                <a:off x="4779775" y="42337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7" name="Google Shape;15577;p9"/>
              <p:cNvSpPr/>
              <p:nvPr/>
            </p:nvSpPr>
            <p:spPr>
              <a:xfrm>
                <a:off x="4882975" y="42337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8" name="Google Shape;15578;p9"/>
              <p:cNvSpPr/>
              <p:nvPr/>
            </p:nvSpPr>
            <p:spPr>
              <a:xfrm>
                <a:off x="4984450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79" name="Google Shape;15579;p9"/>
              <p:cNvSpPr/>
              <p:nvPr/>
            </p:nvSpPr>
            <p:spPr>
              <a:xfrm>
                <a:off x="5087675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0" name="Google Shape;15580;p9"/>
              <p:cNvSpPr/>
              <p:nvPr/>
            </p:nvSpPr>
            <p:spPr>
              <a:xfrm>
                <a:off x="51895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1" name="Google Shape;15581;p9"/>
              <p:cNvSpPr/>
              <p:nvPr/>
            </p:nvSpPr>
            <p:spPr>
              <a:xfrm>
                <a:off x="529132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2" name="Google Shape;15582;p9"/>
              <p:cNvSpPr/>
              <p:nvPr/>
            </p:nvSpPr>
            <p:spPr>
              <a:xfrm>
                <a:off x="539420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3" name="Google Shape;15583;p9"/>
              <p:cNvSpPr/>
              <p:nvPr/>
            </p:nvSpPr>
            <p:spPr>
              <a:xfrm>
                <a:off x="5496025" y="42337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4" name="Google Shape;15584;p9"/>
              <p:cNvSpPr/>
              <p:nvPr/>
            </p:nvSpPr>
            <p:spPr>
              <a:xfrm>
                <a:off x="5599250" y="42337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5" name="Google Shape;15585;p9"/>
              <p:cNvSpPr/>
              <p:nvPr/>
            </p:nvSpPr>
            <p:spPr>
              <a:xfrm>
                <a:off x="5701075" y="42337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6" name="Google Shape;15586;p9"/>
              <p:cNvSpPr/>
              <p:nvPr/>
            </p:nvSpPr>
            <p:spPr>
              <a:xfrm>
                <a:off x="18111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7" name="Google Shape;15587;p9"/>
              <p:cNvSpPr/>
              <p:nvPr/>
            </p:nvSpPr>
            <p:spPr>
              <a:xfrm>
                <a:off x="1912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8" name="Google Shape;15588;p9"/>
              <p:cNvSpPr/>
              <p:nvPr/>
            </p:nvSpPr>
            <p:spPr>
              <a:xfrm>
                <a:off x="2016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9" name="Google Shape;15589;p9"/>
              <p:cNvSpPr/>
              <p:nvPr/>
            </p:nvSpPr>
            <p:spPr>
              <a:xfrm>
                <a:off x="21180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0" name="Google Shape;15590;p9"/>
              <p:cNvSpPr/>
              <p:nvPr/>
            </p:nvSpPr>
            <p:spPr>
              <a:xfrm>
                <a:off x="22209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1" name="Google Shape;15591;p9"/>
              <p:cNvSpPr/>
              <p:nvPr/>
            </p:nvSpPr>
            <p:spPr>
              <a:xfrm>
                <a:off x="232272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2" name="Google Shape;15592;p9"/>
              <p:cNvSpPr/>
              <p:nvPr/>
            </p:nvSpPr>
            <p:spPr>
              <a:xfrm>
                <a:off x="24259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3" name="Google Shape;15593;p9"/>
              <p:cNvSpPr/>
              <p:nvPr/>
            </p:nvSpPr>
            <p:spPr>
              <a:xfrm>
                <a:off x="2527750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4" name="Google Shape;15594;p9"/>
              <p:cNvSpPr/>
              <p:nvPr/>
            </p:nvSpPr>
            <p:spPr>
              <a:xfrm>
                <a:off x="263062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5" name="Google Shape;15595;p9"/>
              <p:cNvSpPr/>
              <p:nvPr/>
            </p:nvSpPr>
            <p:spPr>
              <a:xfrm>
                <a:off x="2732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6" name="Google Shape;15596;p9"/>
              <p:cNvSpPr/>
              <p:nvPr/>
            </p:nvSpPr>
            <p:spPr>
              <a:xfrm>
                <a:off x="2835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7" name="Google Shape;15597;p9"/>
              <p:cNvSpPr/>
              <p:nvPr/>
            </p:nvSpPr>
            <p:spPr>
              <a:xfrm>
                <a:off x="2937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8" name="Google Shape;15598;p9"/>
              <p:cNvSpPr/>
              <p:nvPr/>
            </p:nvSpPr>
            <p:spPr>
              <a:xfrm>
                <a:off x="3038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9" name="Google Shape;15599;p9"/>
              <p:cNvSpPr/>
              <p:nvPr/>
            </p:nvSpPr>
            <p:spPr>
              <a:xfrm>
                <a:off x="3142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0" name="Google Shape;15600;p9"/>
              <p:cNvSpPr/>
              <p:nvPr/>
            </p:nvSpPr>
            <p:spPr>
              <a:xfrm>
                <a:off x="3244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1" name="Google Shape;15601;p9"/>
              <p:cNvSpPr/>
              <p:nvPr/>
            </p:nvSpPr>
            <p:spPr>
              <a:xfrm>
                <a:off x="3347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2" name="Google Shape;15602;p9"/>
              <p:cNvSpPr/>
              <p:nvPr/>
            </p:nvSpPr>
            <p:spPr>
              <a:xfrm>
                <a:off x="3448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3" name="Google Shape;15603;p9"/>
              <p:cNvSpPr/>
              <p:nvPr/>
            </p:nvSpPr>
            <p:spPr>
              <a:xfrm>
                <a:off x="3551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4" name="Google Shape;15604;p9"/>
              <p:cNvSpPr/>
              <p:nvPr/>
            </p:nvSpPr>
            <p:spPr>
              <a:xfrm>
                <a:off x="3653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5" name="Google Shape;15605;p9"/>
              <p:cNvSpPr/>
              <p:nvPr/>
            </p:nvSpPr>
            <p:spPr>
              <a:xfrm>
                <a:off x="3756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6" name="Google Shape;15606;p9"/>
              <p:cNvSpPr/>
              <p:nvPr/>
            </p:nvSpPr>
            <p:spPr>
              <a:xfrm>
                <a:off x="3858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7" name="Google Shape;15607;p9"/>
              <p:cNvSpPr/>
              <p:nvPr/>
            </p:nvSpPr>
            <p:spPr>
              <a:xfrm>
                <a:off x="3961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8" name="Google Shape;15608;p9"/>
              <p:cNvSpPr/>
              <p:nvPr/>
            </p:nvSpPr>
            <p:spPr>
              <a:xfrm>
                <a:off x="406350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9" name="Google Shape;15609;p9"/>
              <p:cNvSpPr/>
              <p:nvPr/>
            </p:nvSpPr>
            <p:spPr>
              <a:xfrm>
                <a:off x="416497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0" name="Google Shape;15610;p9"/>
              <p:cNvSpPr/>
              <p:nvPr/>
            </p:nvSpPr>
            <p:spPr>
              <a:xfrm>
                <a:off x="4268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1" name="Google Shape;15611;p9"/>
              <p:cNvSpPr/>
              <p:nvPr/>
            </p:nvSpPr>
            <p:spPr>
              <a:xfrm>
                <a:off x="4370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2" name="Google Shape;15612;p9"/>
              <p:cNvSpPr/>
              <p:nvPr/>
            </p:nvSpPr>
            <p:spPr>
              <a:xfrm>
                <a:off x="4473250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3" name="Google Shape;15613;p9"/>
              <p:cNvSpPr/>
              <p:nvPr/>
            </p:nvSpPr>
            <p:spPr>
              <a:xfrm>
                <a:off x="45747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4" name="Google Shape;15614;p9"/>
              <p:cNvSpPr/>
              <p:nvPr/>
            </p:nvSpPr>
            <p:spPr>
              <a:xfrm>
                <a:off x="46779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5" name="Google Shape;15615;p9"/>
              <p:cNvSpPr/>
              <p:nvPr/>
            </p:nvSpPr>
            <p:spPr>
              <a:xfrm>
                <a:off x="4779775" y="4335525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6" name="Google Shape;15616;p9"/>
              <p:cNvSpPr/>
              <p:nvPr/>
            </p:nvSpPr>
            <p:spPr>
              <a:xfrm>
                <a:off x="4882975" y="4335525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7" name="Google Shape;15617;p9"/>
              <p:cNvSpPr/>
              <p:nvPr/>
            </p:nvSpPr>
            <p:spPr>
              <a:xfrm>
                <a:off x="4984450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8" name="Google Shape;15618;p9"/>
              <p:cNvSpPr/>
              <p:nvPr/>
            </p:nvSpPr>
            <p:spPr>
              <a:xfrm>
                <a:off x="5087675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19" name="Google Shape;15619;p9"/>
              <p:cNvSpPr/>
              <p:nvPr/>
            </p:nvSpPr>
            <p:spPr>
              <a:xfrm>
                <a:off x="51895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0" name="Google Shape;15620;p9"/>
              <p:cNvSpPr/>
              <p:nvPr/>
            </p:nvSpPr>
            <p:spPr>
              <a:xfrm>
                <a:off x="529132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1" name="Google Shape;15621;p9"/>
              <p:cNvSpPr/>
              <p:nvPr/>
            </p:nvSpPr>
            <p:spPr>
              <a:xfrm>
                <a:off x="539420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2" name="Google Shape;15622;p9"/>
              <p:cNvSpPr/>
              <p:nvPr/>
            </p:nvSpPr>
            <p:spPr>
              <a:xfrm>
                <a:off x="5496025" y="4335525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3" name="Google Shape;15623;p9"/>
              <p:cNvSpPr/>
              <p:nvPr/>
            </p:nvSpPr>
            <p:spPr>
              <a:xfrm>
                <a:off x="5599250" y="4335525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4" name="Google Shape;15624;p9"/>
              <p:cNvSpPr/>
              <p:nvPr/>
            </p:nvSpPr>
            <p:spPr>
              <a:xfrm>
                <a:off x="5701075" y="4335525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5" name="Google Shape;15625;p9"/>
              <p:cNvSpPr/>
              <p:nvPr/>
            </p:nvSpPr>
            <p:spPr>
              <a:xfrm>
                <a:off x="18111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6" name="Google Shape;15626;p9"/>
              <p:cNvSpPr/>
              <p:nvPr/>
            </p:nvSpPr>
            <p:spPr>
              <a:xfrm>
                <a:off x="1912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7" name="Google Shape;15627;p9"/>
              <p:cNvSpPr/>
              <p:nvPr/>
            </p:nvSpPr>
            <p:spPr>
              <a:xfrm>
                <a:off x="2016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8" name="Google Shape;15628;p9"/>
              <p:cNvSpPr/>
              <p:nvPr/>
            </p:nvSpPr>
            <p:spPr>
              <a:xfrm>
                <a:off x="21180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29" name="Google Shape;15629;p9"/>
              <p:cNvSpPr/>
              <p:nvPr/>
            </p:nvSpPr>
            <p:spPr>
              <a:xfrm>
                <a:off x="22209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0" name="Google Shape;15630;p9"/>
              <p:cNvSpPr/>
              <p:nvPr/>
            </p:nvSpPr>
            <p:spPr>
              <a:xfrm>
                <a:off x="232272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1" name="Google Shape;15631;p9"/>
              <p:cNvSpPr/>
              <p:nvPr/>
            </p:nvSpPr>
            <p:spPr>
              <a:xfrm>
                <a:off x="24259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2" name="Google Shape;15632;p9"/>
              <p:cNvSpPr/>
              <p:nvPr/>
            </p:nvSpPr>
            <p:spPr>
              <a:xfrm>
                <a:off x="2527750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3" name="Google Shape;15633;p9"/>
              <p:cNvSpPr/>
              <p:nvPr/>
            </p:nvSpPr>
            <p:spPr>
              <a:xfrm>
                <a:off x="263062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4" name="Google Shape;15634;p9"/>
              <p:cNvSpPr/>
              <p:nvPr/>
            </p:nvSpPr>
            <p:spPr>
              <a:xfrm>
                <a:off x="2732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5" name="Google Shape;15635;p9"/>
              <p:cNvSpPr/>
              <p:nvPr/>
            </p:nvSpPr>
            <p:spPr>
              <a:xfrm>
                <a:off x="2835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6" name="Google Shape;15636;p9"/>
              <p:cNvSpPr/>
              <p:nvPr/>
            </p:nvSpPr>
            <p:spPr>
              <a:xfrm>
                <a:off x="2937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7" name="Google Shape;15637;p9"/>
              <p:cNvSpPr/>
              <p:nvPr/>
            </p:nvSpPr>
            <p:spPr>
              <a:xfrm>
                <a:off x="3038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8" name="Google Shape;15638;p9"/>
              <p:cNvSpPr/>
              <p:nvPr/>
            </p:nvSpPr>
            <p:spPr>
              <a:xfrm>
                <a:off x="3142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9" name="Google Shape;15639;p9"/>
              <p:cNvSpPr/>
              <p:nvPr/>
            </p:nvSpPr>
            <p:spPr>
              <a:xfrm>
                <a:off x="3244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0" name="Google Shape;15640;p9"/>
              <p:cNvSpPr/>
              <p:nvPr/>
            </p:nvSpPr>
            <p:spPr>
              <a:xfrm>
                <a:off x="3347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1" name="Google Shape;15641;p9"/>
              <p:cNvSpPr/>
              <p:nvPr/>
            </p:nvSpPr>
            <p:spPr>
              <a:xfrm>
                <a:off x="3448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2" name="Google Shape;15642;p9"/>
              <p:cNvSpPr/>
              <p:nvPr/>
            </p:nvSpPr>
            <p:spPr>
              <a:xfrm>
                <a:off x="3551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3" name="Google Shape;15643;p9"/>
              <p:cNvSpPr/>
              <p:nvPr/>
            </p:nvSpPr>
            <p:spPr>
              <a:xfrm>
                <a:off x="3653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4" name="Google Shape;15644;p9"/>
              <p:cNvSpPr/>
              <p:nvPr/>
            </p:nvSpPr>
            <p:spPr>
              <a:xfrm>
                <a:off x="3756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5" name="Google Shape;15645;p9"/>
              <p:cNvSpPr/>
              <p:nvPr/>
            </p:nvSpPr>
            <p:spPr>
              <a:xfrm>
                <a:off x="3858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6" name="Google Shape;15646;p9"/>
              <p:cNvSpPr/>
              <p:nvPr/>
            </p:nvSpPr>
            <p:spPr>
              <a:xfrm>
                <a:off x="3961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7" name="Google Shape;15647;p9"/>
              <p:cNvSpPr/>
              <p:nvPr/>
            </p:nvSpPr>
            <p:spPr>
              <a:xfrm>
                <a:off x="406350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8" name="Google Shape;15648;p9"/>
              <p:cNvSpPr/>
              <p:nvPr/>
            </p:nvSpPr>
            <p:spPr>
              <a:xfrm>
                <a:off x="416497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9" name="Google Shape;15649;p9"/>
              <p:cNvSpPr/>
              <p:nvPr/>
            </p:nvSpPr>
            <p:spPr>
              <a:xfrm>
                <a:off x="4268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0" name="Google Shape;15650;p9"/>
              <p:cNvSpPr/>
              <p:nvPr/>
            </p:nvSpPr>
            <p:spPr>
              <a:xfrm>
                <a:off x="4370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1" name="Google Shape;15651;p9"/>
              <p:cNvSpPr/>
              <p:nvPr/>
            </p:nvSpPr>
            <p:spPr>
              <a:xfrm>
                <a:off x="4473250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2" name="Google Shape;15652;p9"/>
              <p:cNvSpPr/>
              <p:nvPr/>
            </p:nvSpPr>
            <p:spPr>
              <a:xfrm>
                <a:off x="45747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3" name="Google Shape;15653;p9"/>
              <p:cNvSpPr/>
              <p:nvPr/>
            </p:nvSpPr>
            <p:spPr>
              <a:xfrm>
                <a:off x="46779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4" name="Google Shape;15654;p9"/>
              <p:cNvSpPr/>
              <p:nvPr/>
            </p:nvSpPr>
            <p:spPr>
              <a:xfrm>
                <a:off x="4779775" y="44373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5" name="Google Shape;15655;p9"/>
              <p:cNvSpPr/>
              <p:nvPr/>
            </p:nvSpPr>
            <p:spPr>
              <a:xfrm>
                <a:off x="4882975" y="44373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6" name="Google Shape;15656;p9"/>
              <p:cNvSpPr/>
              <p:nvPr/>
            </p:nvSpPr>
            <p:spPr>
              <a:xfrm>
                <a:off x="4984450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7" name="Google Shape;15657;p9"/>
              <p:cNvSpPr/>
              <p:nvPr/>
            </p:nvSpPr>
            <p:spPr>
              <a:xfrm>
                <a:off x="5087675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8" name="Google Shape;15658;p9"/>
              <p:cNvSpPr/>
              <p:nvPr/>
            </p:nvSpPr>
            <p:spPr>
              <a:xfrm>
                <a:off x="51895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9" name="Google Shape;15659;p9"/>
              <p:cNvSpPr/>
              <p:nvPr/>
            </p:nvSpPr>
            <p:spPr>
              <a:xfrm>
                <a:off x="529132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0" name="Google Shape;15660;p9"/>
              <p:cNvSpPr/>
              <p:nvPr/>
            </p:nvSpPr>
            <p:spPr>
              <a:xfrm>
                <a:off x="539420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1" name="Google Shape;15661;p9"/>
              <p:cNvSpPr/>
              <p:nvPr/>
            </p:nvSpPr>
            <p:spPr>
              <a:xfrm>
                <a:off x="5496025" y="44373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2" name="Google Shape;15662;p9"/>
              <p:cNvSpPr/>
              <p:nvPr/>
            </p:nvSpPr>
            <p:spPr>
              <a:xfrm>
                <a:off x="5599250" y="44373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3" name="Google Shape;15663;p9"/>
              <p:cNvSpPr/>
              <p:nvPr/>
            </p:nvSpPr>
            <p:spPr>
              <a:xfrm>
                <a:off x="5701075" y="44373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4" name="Google Shape;15664;p9"/>
              <p:cNvSpPr/>
              <p:nvPr/>
            </p:nvSpPr>
            <p:spPr>
              <a:xfrm>
                <a:off x="18111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5" name="Google Shape;15665;p9"/>
              <p:cNvSpPr/>
              <p:nvPr/>
            </p:nvSpPr>
            <p:spPr>
              <a:xfrm>
                <a:off x="1912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6" name="Google Shape;15666;p9"/>
              <p:cNvSpPr/>
              <p:nvPr/>
            </p:nvSpPr>
            <p:spPr>
              <a:xfrm>
                <a:off x="2016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7" name="Google Shape;15667;p9"/>
              <p:cNvSpPr/>
              <p:nvPr/>
            </p:nvSpPr>
            <p:spPr>
              <a:xfrm>
                <a:off x="21180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8" name="Google Shape;15668;p9"/>
              <p:cNvSpPr/>
              <p:nvPr/>
            </p:nvSpPr>
            <p:spPr>
              <a:xfrm>
                <a:off x="22209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69" name="Google Shape;15669;p9"/>
              <p:cNvSpPr/>
              <p:nvPr/>
            </p:nvSpPr>
            <p:spPr>
              <a:xfrm>
                <a:off x="232272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0" name="Google Shape;15670;p9"/>
              <p:cNvSpPr/>
              <p:nvPr/>
            </p:nvSpPr>
            <p:spPr>
              <a:xfrm>
                <a:off x="24259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1" name="Google Shape;15671;p9"/>
              <p:cNvSpPr/>
              <p:nvPr/>
            </p:nvSpPr>
            <p:spPr>
              <a:xfrm>
                <a:off x="2527750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2" name="Google Shape;15672;p9"/>
              <p:cNvSpPr/>
              <p:nvPr/>
            </p:nvSpPr>
            <p:spPr>
              <a:xfrm>
                <a:off x="263062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3" name="Google Shape;15673;p9"/>
              <p:cNvSpPr/>
              <p:nvPr/>
            </p:nvSpPr>
            <p:spPr>
              <a:xfrm>
                <a:off x="2732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4" name="Google Shape;15674;p9"/>
              <p:cNvSpPr/>
              <p:nvPr/>
            </p:nvSpPr>
            <p:spPr>
              <a:xfrm>
                <a:off x="2835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5" name="Google Shape;15675;p9"/>
              <p:cNvSpPr/>
              <p:nvPr/>
            </p:nvSpPr>
            <p:spPr>
              <a:xfrm>
                <a:off x="2937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6" name="Google Shape;15676;p9"/>
              <p:cNvSpPr/>
              <p:nvPr/>
            </p:nvSpPr>
            <p:spPr>
              <a:xfrm>
                <a:off x="3038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7" name="Google Shape;15677;p9"/>
              <p:cNvSpPr/>
              <p:nvPr/>
            </p:nvSpPr>
            <p:spPr>
              <a:xfrm>
                <a:off x="3142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8" name="Google Shape;15678;p9"/>
              <p:cNvSpPr/>
              <p:nvPr/>
            </p:nvSpPr>
            <p:spPr>
              <a:xfrm>
                <a:off x="3244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79" name="Google Shape;15679;p9"/>
              <p:cNvSpPr/>
              <p:nvPr/>
            </p:nvSpPr>
            <p:spPr>
              <a:xfrm>
                <a:off x="3347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0" name="Google Shape;15680;p9"/>
              <p:cNvSpPr/>
              <p:nvPr/>
            </p:nvSpPr>
            <p:spPr>
              <a:xfrm>
                <a:off x="3448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1" name="Google Shape;15681;p9"/>
              <p:cNvSpPr/>
              <p:nvPr/>
            </p:nvSpPr>
            <p:spPr>
              <a:xfrm>
                <a:off x="3551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2" name="Google Shape;15682;p9"/>
              <p:cNvSpPr/>
              <p:nvPr/>
            </p:nvSpPr>
            <p:spPr>
              <a:xfrm>
                <a:off x="3653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3" name="Google Shape;15683;p9"/>
              <p:cNvSpPr/>
              <p:nvPr/>
            </p:nvSpPr>
            <p:spPr>
              <a:xfrm>
                <a:off x="3756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4" name="Google Shape;15684;p9"/>
              <p:cNvSpPr/>
              <p:nvPr/>
            </p:nvSpPr>
            <p:spPr>
              <a:xfrm>
                <a:off x="3858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5" name="Google Shape;15685;p9"/>
              <p:cNvSpPr/>
              <p:nvPr/>
            </p:nvSpPr>
            <p:spPr>
              <a:xfrm>
                <a:off x="3961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6" name="Google Shape;15686;p9"/>
              <p:cNvSpPr/>
              <p:nvPr/>
            </p:nvSpPr>
            <p:spPr>
              <a:xfrm>
                <a:off x="406350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7" name="Google Shape;15687;p9"/>
              <p:cNvSpPr/>
              <p:nvPr/>
            </p:nvSpPr>
            <p:spPr>
              <a:xfrm>
                <a:off x="416497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8" name="Google Shape;15688;p9"/>
              <p:cNvSpPr/>
              <p:nvPr/>
            </p:nvSpPr>
            <p:spPr>
              <a:xfrm>
                <a:off x="4268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9" name="Google Shape;15689;p9"/>
              <p:cNvSpPr/>
              <p:nvPr/>
            </p:nvSpPr>
            <p:spPr>
              <a:xfrm>
                <a:off x="4370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0" name="Google Shape;15690;p9"/>
              <p:cNvSpPr/>
              <p:nvPr/>
            </p:nvSpPr>
            <p:spPr>
              <a:xfrm>
                <a:off x="4473250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1" name="Google Shape;15691;p9"/>
              <p:cNvSpPr/>
              <p:nvPr/>
            </p:nvSpPr>
            <p:spPr>
              <a:xfrm>
                <a:off x="45747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2" name="Google Shape;15692;p9"/>
              <p:cNvSpPr/>
              <p:nvPr/>
            </p:nvSpPr>
            <p:spPr>
              <a:xfrm>
                <a:off x="46779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3" name="Google Shape;15693;p9"/>
              <p:cNvSpPr/>
              <p:nvPr/>
            </p:nvSpPr>
            <p:spPr>
              <a:xfrm>
                <a:off x="4779775" y="4540550"/>
                <a:ext cx="103225" cy="101525"/>
              </a:xfrm>
              <a:custGeom>
                <a:rect b="b" l="l" r="r" t="t"/>
                <a:pathLst>
                  <a:path extrusionOk="0" fill="none" h="4061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4" name="Google Shape;15694;p9"/>
              <p:cNvSpPr/>
              <p:nvPr/>
            </p:nvSpPr>
            <p:spPr>
              <a:xfrm>
                <a:off x="4882975" y="4540550"/>
                <a:ext cx="101500" cy="101525"/>
              </a:xfrm>
              <a:custGeom>
                <a:rect b="b" l="l" r="r" t="t"/>
                <a:pathLst>
                  <a:path extrusionOk="0" fill="none" h="4061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5" name="Google Shape;15695;p9"/>
              <p:cNvSpPr/>
              <p:nvPr/>
            </p:nvSpPr>
            <p:spPr>
              <a:xfrm>
                <a:off x="4984450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6" name="Google Shape;15696;p9"/>
              <p:cNvSpPr/>
              <p:nvPr/>
            </p:nvSpPr>
            <p:spPr>
              <a:xfrm>
                <a:off x="5087675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7" name="Google Shape;15697;p9"/>
              <p:cNvSpPr/>
              <p:nvPr/>
            </p:nvSpPr>
            <p:spPr>
              <a:xfrm>
                <a:off x="51895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8" name="Google Shape;15698;p9"/>
              <p:cNvSpPr/>
              <p:nvPr/>
            </p:nvSpPr>
            <p:spPr>
              <a:xfrm>
                <a:off x="529132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99" name="Google Shape;15699;p9"/>
              <p:cNvSpPr/>
              <p:nvPr/>
            </p:nvSpPr>
            <p:spPr>
              <a:xfrm>
                <a:off x="539420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0" name="Google Shape;15700;p9"/>
              <p:cNvSpPr/>
              <p:nvPr/>
            </p:nvSpPr>
            <p:spPr>
              <a:xfrm>
                <a:off x="5496025" y="4540550"/>
                <a:ext cx="103250" cy="101525"/>
              </a:xfrm>
              <a:custGeom>
                <a:rect b="b" l="l" r="r" t="t"/>
                <a:pathLst>
                  <a:path extrusionOk="0" fill="none" h="4061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1" name="Google Shape;15701;p9"/>
              <p:cNvSpPr/>
              <p:nvPr/>
            </p:nvSpPr>
            <p:spPr>
              <a:xfrm>
                <a:off x="5599250" y="4540550"/>
                <a:ext cx="101850" cy="101525"/>
              </a:xfrm>
              <a:custGeom>
                <a:rect b="b" l="l" r="r" t="t"/>
                <a:pathLst>
                  <a:path extrusionOk="0" fill="none" h="4061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2" name="Google Shape;15702;p9"/>
              <p:cNvSpPr/>
              <p:nvPr/>
            </p:nvSpPr>
            <p:spPr>
              <a:xfrm>
                <a:off x="5701075" y="4540550"/>
                <a:ext cx="102900" cy="101525"/>
              </a:xfrm>
              <a:custGeom>
                <a:rect b="b" l="l" r="r" t="t"/>
                <a:pathLst>
                  <a:path extrusionOk="0" fill="none" h="4061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3" name="Google Shape;15703;p9"/>
              <p:cNvSpPr/>
              <p:nvPr/>
            </p:nvSpPr>
            <p:spPr>
              <a:xfrm>
                <a:off x="18111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4" name="Google Shape;15704;p9"/>
              <p:cNvSpPr/>
              <p:nvPr/>
            </p:nvSpPr>
            <p:spPr>
              <a:xfrm>
                <a:off x="1912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5" name="Google Shape;15705;p9"/>
              <p:cNvSpPr/>
              <p:nvPr/>
            </p:nvSpPr>
            <p:spPr>
              <a:xfrm>
                <a:off x="2016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6" name="Google Shape;15706;p9"/>
              <p:cNvSpPr/>
              <p:nvPr/>
            </p:nvSpPr>
            <p:spPr>
              <a:xfrm>
                <a:off x="21180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7" name="Google Shape;15707;p9"/>
              <p:cNvSpPr/>
              <p:nvPr/>
            </p:nvSpPr>
            <p:spPr>
              <a:xfrm>
                <a:off x="22209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8" name="Google Shape;15708;p9"/>
              <p:cNvSpPr/>
              <p:nvPr/>
            </p:nvSpPr>
            <p:spPr>
              <a:xfrm>
                <a:off x="232272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09" name="Google Shape;15709;p9"/>
              <p:cNvSpPr/>
              <p:nvPr/>
            </p:nvSpPr>
            <p:spPr>
              <a:xfrm>
                <a:off x="24259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0" name="Google Shape;15710;p9"/>
              <p:cNvSpPr/>
              <p:nvPr/>
            </p:nvSpPr>
            <p:spPr>
              <a:xfrm>
                <a:off x="2527750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1" name="Google Shape;15711;p9"/>
              <p:cNvSpPr/>
              <p:nvPr/>
            </p:nvSpPr>
            <p:spPr>
              <a:xfrm>
                <a:off x="263062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2" name="Google Shape;15712;p9"/>
              <p:cNvSpPr/>
              <p:nvPr/>
            </p:nvSpPr>
            <p:spPr>
              <a:xfrm>
                <a:off x="2732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3" name="Google Shape;15713;p9"/>
              <p:cNvSpPr/>
              <p:nvPr/>
            </p:nvSpPr>
            <p:spPr>
              <a:xfrm>
                <a:off x="2835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4" name="Google Shape;15714;p9"/>
              <p:cNvSpPr/>
              <p:nvPr/>
            </p:nvSpPr>
            <p:spPr>
              <a:xfrm>
                <a:off x="2937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5" name="Google Shape;15715;p9"/>
              <p:cNvSpPr/>
              <p:nvPr/>
            </p:nvSpPr>
            <p:spPr>
              <a:xfrm>
                <a:off x="3038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6" name="Google Shape;15716;p9"/>
              <p:cNvSpPr/>
              <p:nvPr/>
            </p:nvSpPr>
            <p:spPr>
              <a:xfrm>
                <a:off x="3142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7" name="Google Shape;15717;p9"/>
              <p:cNvSpPr/>
              <p:nvPr/>
            </p:nvSpPr>
            <p:spPr>
              <a:xfrm>
                <a:off x="3244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8" name="Google Shape;15718;p9"/>
              <p:cNvSpPr/>
              <p:nvPr/>
            </p:nvSpPr>
            <p:spPr>
              <a:xfrm>
                <a:off x="3347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9" name="Google Shape;15719;p9"/>
              <p:cNvSpPr/>
              <p:nvPr/>
            </p:nvSpPr>
            <p:spPr>
              <a:xfrm>
                <a:off x="3448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0" name="Google Shape;15720;p9"/>
              <p:cNvSpPr/>
              <p:nvPr/>
            </p:nvSpPr>
            <p:spPr>
              <a:xfrm>
                <a:off x="3551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1" name="Google Shape;15721;p9"/>
              <p:cNvSpPr/>
              <p:nvPr/>
            </p:nvSpPr>
            <p:spPr>
              <a:xfrm>
                <a:off x="3653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2" name="Google Shape;15722;p9"/>
              <p:cNvSpPr/>
              <p:nvPr/>
            </p:nvSpPr>
            <p:spPr>
              <a:xfrm>
                <a:off x="3756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3" name="Google Shape;15723;p9"/>
              <p:cNvSpPr/>
              <p:nvPr/>
            </p:nvSpPr>
            <p:spPr>
              <a:xfrm>
                <a:off x="3858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4" name="Google Shape;15724;p9"/>
              <p:cNvSpPr/>
              <p:nvPr/>
            </p:nvSpPr>
            <p:spPr>
              <a:xfrm>
                <a:off x="3961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5" name="Google Shape;15725;p9"/>
              <p:cNvSpPr/>
              <p:nvPr/>
            </p:nvSpPr>
            <p:spPr>
              <a:xfrm>
                <a:off x="406350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6" name="Google Shape;15726;p9"/>
              <p:cNvSpPr/>
              <p:nvPr/>
            </p:nvSpPr>
            <p:spPr>
              <a:xfrm>
                <a:off x="416497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7" name="Google Shape;15727;p9"/>
              <p:cNvSpPr/>
              <p:nvPr/>
            </p:nvSpPr>
            <p:spPr>
              <a:xfrm>
                <a:off x="4268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8" name="Google Shape;15728;p9"/>
              <p:cNvSpPr/>
              <p:nvPr/>
            </p:nvSpPr>
            <p:spPr>
              <a:xfrm>
                <a:off x="4370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9" name="Google Shape;15729;p9"/>
              <p:cNvSpPr/>
              <p:nvPr/>
            </p:nvSpPr>
            <p:spPr>
              <a:xfrm>
                <a:off x="4473250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0" name="Google Shape;15730;p9"/>
              <p:cNvSpPr/>
              <p:nvPr/>
            </p:nvSpPr>
            <p:spPr>
              <a:xfrm>
                <a:off x="45747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1" name="Google Shape;15731;p9"/>
              <p:cNvSpPr/>
              <p:nvPr/>
            </p:nvSpPr>
            <p:spPr>
              <a:xfrm>
                <a:off x="46779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2" name="Google Shape;15732;p9"/>
              <p:cNvSpPr/>
              <p:nvPr/>
            </p:nvSpPr>
            <p:spPr>
              <a:xfrm>
                <a:off x="4779775" y="4642050"/>
                <a:ext cx="103225" cy="103225"/>
              </a:xfrm>
              <a:custGeom>
                <a:rect b="b" l="l" r="r" t="t"/>
                <a:pathLst>
                  <a:path extrusionOk="0" fill="none" h="4129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3" name="Google Shape;15733;p9"/>
              <p:cNvSpPr/>
              <p:nvPr/>
            </p:nvSpPr>
            <p:spPr>
              <a:xfrm>
                <a:off x="4882975" y="4642050"/>
                <a:ext cx="101500" cy="103225"/>
              </a:xfrm>
              <a:custGeom>
                <a:rect b="b" l="l" r="r" t="t"/>
                <a:pathLst>
                  <a:path extrusionOk="0" fill="none" h="4129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4" name="Google Shape;15734;p9"/>
              <p:cNvSpPr/>
              <p:nvPr/>
            </p:nvSpPr>
            <p:spPr>
              <a:xfrm>
                <a:off x="4984450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5" name="Google Shape;15735;p9"/>
              <p:cNvSpPr/>
              <p:nvPr/>
            </p:nvSpPr>
            <p:spPr>
              <a:xfrm>
                <a:off x="5087675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6" name="Google Shape;15736;p9"/>
              <p:cNvSpPr/>
              <p:nvPr/>
            </p:nvSpPr>
            <p:spPr>
              <a:xfrm>
                <a:off x="51895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7" name="Google Shape;15737;p9"/>
              <p:cNvSpPr/>
              <p:nvPr/>
            </p:nvSpPr>
            <p:spPr>
              <a:xfrm>
                <a:off x="529132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8" name="Google Shape;15738;p9"/>
              <p:cNvSpPr/>
              <p:nvPr/>
            </p:nvSpPr>
            <p:spPr>
              <a:xfrm>
                <a:off x="539420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9" name="Google Shape;15739;p9"/>
              <p:cNvSpPr/>
              <p:nvPr/>
            </p:nvSpPr>
            <p:spPr>
              <a:xfrm>
                <a:off x="5496025" y="4642050"/>
                <a:ext cx="103250" cy="103225"/>
              </a:xfrm>
              <a:custGeom>
                <a:rect b="b" l="l" r="r" t="t"/>
                <a:pathLst>
                  <a:path extrusionOk="0" fill="none" h="4129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0" name="Google Shape;15740;p9"/>
              <p:cNvSpPr/>
              <p:nvPr/>
            </p:nvSpPr>
            <p:spPr>
              <a:xfrm>
                <a:off x="5599250" y="4642050"/>
                <a:ext cx="101850" cy="103225"/>
              </a:xfrm>
              <a:custGeom>
                <a:rect b="b" l="l" r="r" t="t"/>
                <a:pathLst>
                  <a:path extrusionOk="0" fill="none" h="4129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1" name="Google Shape;15741;p9"/>
              <p:cNvSpPr/>
              <p:nvPr/>
            </p:nvSpPr>
            <p:spPr>
              <a:xfrm>
                <a:off x="5701075" y="4642050"/>
                <a:ext cx="102900" cy="103225"/>
              </a:xfrm>
              <a:custGeom>
                <a:rect b="b" l="l" r="r" t="t"/>
                <a:pathLst>
                  <a:path extrusionOk="0" fill="none" h="4129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2" name="Google Shape;15742;p9"/>
              <p:cNvSpPr/>
              <p:nvPr/>
            </p:nvSpPr>
            <p:spPr>
              <a:xfrm>
                <a:off x="18111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3" name="Google Shape;15743;p9"/>
              <p:cNvSpPr/>
              <p:nvPr/>
            </p:nvSpPr>
            <p:spPr>
              <a:xfrm>
                <a:off x="1912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4" name="Google Shape;15744;p9"/>
              <p:cNvSpPr/>
              <p:nvPr/>
            </p:nvSpPr>
            <p:spPr>
              <a:xfrm>
                <a:off x="2016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5" name="Google Shape;15745;p9"/>
              <p:cNvSpPr/>
              <p:nvPr/>
            </p:nvSpPr>
            <p:spPr>
              <a:xfrm>
                <a:off x="21180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6" name="Google Shape;15746;p9"/>
              <p:cNvSpPr/>
              <p:nvPr/>
            </p:nvSpPr>
            <p:spPr>
              <a:xfrm>
                <a:off x="22209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7" name="Google Shape;15747;p9"/>
              <p:cNvSpPr/>
              <p:nvPr/>
            </p:nvSpPr>
            <p:spPr>
              <a:xfrm>
                <a:off x="232272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8" name="Google Shape;15748;p9"/>
              <p:cNvSpPr/>
              <p:nvPr/>
            </p:nvSpPr>
            <p:spPr>
              <a:xfrm>
                <a:off x="24259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9" name="Google Shape;15749;p9"/>
              <p:cNvSpPr/>
              <p:nvPr/>
            </p:nvSpPr>
            <p:spPr>
              <a:xfrm>
                <a:off x="2527750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0" name="Google Shape;15750;p9"/>
              <p:cNvSpPr/>
              <p:nvPr/>
            </p:nvSpPr>
            <p:spPr>
              <a:xfrm>
                <a:off x="263062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1" name="Google Shape;15751;p9"/>
              <p:cNvSpPr/>
              <p:nvPr/>
            </p:nvSpPr>
            <p:spPr>
              <a:xfrm>
                <a:off x="2732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2" name="Google Shape;15752;p9"/>
              <p:cNvSpPr/>
              <p:nvPr/>
            </p:nvSpPr>
            <p:spPr>
              <a:xfrm>
                <a:off x="2835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3" name="Google Shape;15753;p9"/>
              <p:cNvSpPr/>
              <p:nvPr/>
            </p:nvSpPr>
            <p:spPr>
              <a:xfrm>
                <a:off x="2937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4" name="Google Shape;15754;p9"/>
              <p:cNvSpPr/>
              <p:nvPr/>
            </p:nvSpPr>
            <p:spPr>
              <a:xfrm>
                <a:off x="3038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5" name="Google Shape;15755;p9"/>
              <p:cNvSpPr/>
              <p:nvPr/>
            </p:nvSpPr>
            <p:spPr>
              <a:xfrm>
                <a:off x="3142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6" name="Google Shape;15756;p9"/>
              <p:cNvSpPr/>
              <p:nvPr/>
            </p:nvSpPr>
            <p:spPr>
              <a:xfrm>
                <a:off x="3244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7" name="Google Shape;15757;p9"/>
              <p:cNvSpPr/>
              <p:nvPr/>
            </p:nvSpPr>
            <p:spPr>
              <a:xfrm>
                <a:off x="3347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8" name="Google Shape;15758;p9"/>
              <p:cNvSpPr/>
              <p:nvPr/>
            </p:nvSpPr>
            <p:spPr>
              <a:xfrm>
                <a:off x="3448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9" name="Google Shape;15759;p9"/>
              <p:cNvSpPr/>
              <p:nvPr/>
            </p:nvSpPr>
            <p:spPr>
              <a:xfrm>
                <a:off x="3551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0" name="Google Shape;15760;p9"/>
              <p:cNvSpPr/>
              <p:nvPr/>
            </p:nvSpPr>
            <p:spPr>
              <a:xfrm>
                <a:off x="3653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1" name="Google Shape;15761;p9"/>
              <p:cNvSpPr/>
              <p:nvPr/>
            </p:nvSpPr>
            <p:spPr>
              <a:xfrm>
                <a:off x="3756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2" name="Google Shape;15762;p9"/>
              <p:cNvSpPr/>
              <p:nvPr/>
            </p:nvSpPr>
            <p:spPr>
              <a:xfrm>
                <a:off x="3858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3" name="Google Shape;15763;p9"/>
              <p:cNvSpPr/>
              <p:nvPr/>
            </p:nvSpPr>
            <p:spPr>
              <a:xfrm>
                <a:off x="3961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4" name="Google Shape;15764;p9"/>
              <p:cNvSpPr/>
              <p:nvPr/>
            </p:nvSpPr>
            <p:spPr>
              <a:xfrm>
                <a:off x="406350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5" name="Google Shape;15765;p9"/>
              <p:cNvSpPr/>
              <p:nvPr/>
            </p:nvSpPr>
            <p:spPr>
              <a:xfrm>
                <a:off x="416497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6" name="Google Shape;15766;p9"/>
              <p:cNvSpPr/>
              <p:nvPr/>
            </p:nvSpPr>
            <p:spPr>
              <a:xfrm>
                <a:off x="4268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7" name="Google Shape;15767;p9"/>
              <p:cNvSpPr/>
              <p:nvPr/>
            </p:nvSpPr>
            <p:spPr>
              <a:xfrm>
                <a:off x="4370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8" name="Google Shape;15768;p9"/>
              <p:cNvSpPr/>
              <p:nvPr/>
            </p:nvSpPr>
            <p:spPr>
              <a:xfrm>
                <a:off x="4473250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9" name="Google Shape;15769;p9"/>
              <p:cNvSpPr/>
              <p:nvPr/>
            </p:nvSpPr>
            <p:spPr>
              <a:xfrm>
                <a:off x="45747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0" name="Google Shape;15770;p9"/>
              <p:cNvSpPr/>
              <p:nvPr/>
            </p:nvSpPr>
            <p:spPr>
              <a:xfrm>
                <a:off x="46779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1" name="Google Shape;15771;p9"/>
              <p:cNvSpPr/>
              <p:nvPr/>
            </p:nvSpPr>
            <p:spPr>
              <a:xfrm>
                <a:off x="4779775" y="474525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2" name="Google Shape;15772;p9"/>
              <p:cNvSpPr/>
              <p:nvPr/>
            </p:nvSpPr>
            <p:spPr>
              <a:xfrm>
                <a:off x="4882975" y="474525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3" name="Google Shape;15773;p9"/>
              <p:cNvSpPr/>
              <p:nvPr/>
            </p:nvSpPr>
            <p:spPr>
              <a:xfrm>
                <a:off x="4984450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4" name="Google Shape;15774;p9"/>
              <p:cNvSpPr/>
              <p:nvPr/>
            </p:nvSpPr>
            <p:spPr>
              <a:xfrm>
                <a:off x="5087675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5" name="Google Shape;15775;p9"/>
              <p:cNvSpPr/>
              <p:nvPr/>
            </p:nvSpPr>
            <p:spPr>
              <a:xfrm>
                <a:off x="51895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6" name="Google Shape;15776;p9"/>
              <p:cNvSpPr/>
              <p:nvPr/>
            </p:nvSpPr>
            <p:spPr>
              <a:xfrm>
                <a:off x="529132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7" name="Google Shape;15777;p9"/>
              <p:cNvSpPr/>
              <p:nvPr/>
            </p:nvSpPr>
            <p:spPr>
              <a:xfrm>
                <a:off x="539420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8" name="Google Shape;15778;p9"/>
              <p:cNvSpPr/>
              <p:nvPr/>
            </p:nvSpPr>
            <p:spPr>
              <a:xfrm>
                <a:off x="5496025" y="474525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4"/>
                    </a:moveTo>
                    <a:lnTo>
                      <a:pt x="1" y="4074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9" name="Google Shape;15779;p9"/>
              <p:cNvSpPr/>
              <p:nvPr/>
            </p:nvSpPr>
            <p:spPr>
              <a:xfrm>
                <a:off x="5599250" y="474525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0" name="Google Shape;15780;p9"/>
              <p:cNvSpPr/>
              <p:nvPr/>
            </p:nvSpPr>
            <p:spPr>
              <a:xfrm>
                <a:off x="5701075" y="474525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4"/>
                    </a:moveTo>
                    <a:lnTo>
                      <a:pt x="0" y="4074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1" name="Google Shape;15781;p9"/>
              <p:cNvSpPr/>
              <p:nvPr/>
            </p:nvSpPr>
            <p:spPr>
              <a:xfrm>
                <a:off x="18111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2" name="Google Shape;15782;p9"/>
              <p:cNvSpPr/>
              <p:nvPr/>
            </p:nvSpPr>
            <p:spPr>
              <a:xfrm>
                <a:off x="1912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3" name="Google Shape;15783;p9"/>
              <p:cNvSpPr/>
              <p:nvPr/>
            </p:nvSpPr>
            <p:spPr>
              <a:xfrm>
                <a:off x="2016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4" name="Google Shape;15784;p9"/>
              <p:cNvSpPr/>
              <p:nvPr/>
            </p:nvSpPr>
            <p:spPr>
              <a:xfrm>
                <a:off x="21180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5" name="Google Shape;15785;p9"/>
              <p:cNvSpPr/>
              <p:nvPr/>
            </p:nvSpPr>
            <p:spPr>
              <a:xfrm>
                <a:off x="22209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6" name="Google Shape;15786;p9"/>
              <p:cNvSpPr/>
              <p:nvPr/>
            </p:nvSpPr>
            <p:spPr>
              <a:xfrm>
                <a:off x="232272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7" name="Google Shape;15787;p9"/>
              <p:cNvSpPr/>
              <p:nvPr/>
            </p:nvSpPr>
            <p:spPr>
              <a:xfrm>
                <a:off x="24259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8" name="Google Shape;15788;p9"/>
              <p:cNvSpPr/>
              <p:nvPr/>
            </p:nvSpPr>
            <p:spPr>
              <a:xfrm>
                <a:off x="2527750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89" name="Google Shape;15789;p9"/>
              <p:cNvSpPr/>
              <p:nvPr/>
            </p:nvSpPr>
            <p:spPr>
              <a:xfrm>
                <a:off x="263062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0" name="Google Shape;15790;p9"/>
              <p:cNvSpPr/>
              <p:nvPr/>
            </p:nvSpPr>
            <p:spPr>
              <a:xfrm>
                <a:off x="2732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1" name="Google Shape;15791;p9"/>
              <p:cNvSpPr/>
              <p:nvPr/>
            </p:nvSpPr>
            <p:spPr>
              <a:xfrm>
                <a:off x="2835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2" name="Google Shape;15792;p9"/>
              <p:cNvSpPr/>
              <p:nvPr/>
            </p:nvSpPr>
            <p:spPr>
              <a:xfrm>
                <a:off x="2937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3" name="Google Shape;15793;p9"/>
              <p:cNvSpPr/>
              <p:nvPr/>
            </p:nvSpPr>
            <p:spPr>
              <a:xfrm>
                <a:off x="3038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4" name="Google Shape;15794;p9"/>
              <p:cNvSpPr/>
              <p:nvPr/>
            </p:nvSpPr>
            <p:spPr>
              <a:xfrm>
                <a:off x="3142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5" name="Google Shape;15795;p9"/>
              <p:cNvSpPr/>
              <p:nvPr/>
            </p:nvSpPr>
            <p:spPr>
              <a:xfrm>
                <a:off x="3244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6" name="Google Shape;15796;p9"/>
              <p:cNvSpPr/>
              <p:nvPr/>
            </p:nvSpPr>
            <p:spPr>
              <a:xfrm>
                <a:off x="3347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7" name="Google Shape;15797;p9"/>
              <p:cNvSpPr/>
              <p:nvPr/>
            </p:nvSpPr>
            <p:spPr>
              <a:xfrm>
                <a:off x="3448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8" name="Google Shape;15798;p9"/>
              <p:cNvSpPr/>
              <p:nvPr/>
            </p:nvSpPr>
            <p:spPr>
              <a:xfrm>
                <a:off x="3551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99" name="Google Shape;15799;p9"/>
              <p:cNvSpPr/>
              <p:nvPr/>
            </p:nvSpPr>
            <p:spPr>
              <a:xfrm>
                <a:off x="3653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0" name="Google Shape;15800;p9"/>
              <p:cNvSpPr/>
              <p:nvPr/>
            </p:nvSpPr>
            <p:spPr>
              <a:xfrm>
                <a:off x="3756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1" name="Google Shape;15801;p9"/>
              <p:cNvSpPr/>
              <p:nvPr/>
            </p:nvSpPr>
            <p:spPr>
              <a:xfrm>
                <a:off x="3858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2" name="Google Shape;15802;p9"/>
              <p:cNvSpPr/>
              <p:nvPr/>
            </p:nvSpPr>
            <p:spPr>
              <a:xfrm>
                <a:off x="3961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3" name="Google Shape;15803;p9"/>
              <p:cNvSpPr/>
              <p:nvPr/>
            </p:nvSpPr>
            <p:spPr>
              <a:xfrm>
                <a:off x="406350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4" name="Google Shape;15804;p9"/>
              <p:cNvSpPr/>
              <p:nvPr/>
            </p:nvSpPr>
            <p:spPr>
              <a:xfrm>
                <a:off x="416497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5" name="Google Shape;15805;p9"/>
              <p:cNvSpPr/>
              <p:nvPr/>
            </p:nvSpPr>
            <p:spPr>
              <a:xfrm>
                <a:off x="4268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6" name="Google Shape;15806;p9"/>
              <p:cNvSpPr/>
              <p:nvPr/>
            </p:nvSpPr>
            <p:spPr>
              <a:xfrm>
                <a:off x="4370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7" name="Google Shape;15807;p9"/>
              <p:cNvSpPr/>
              <p:nvPr/>
            </p:nvSpPr>
            <p:spPr>
              <a:xfrm>
                <a:off x="4473250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8" name="Google Shape;15808;p9"/>
              <p:cNvSpPr/>
              <p:nvPr/>
            </p:nvSpPr>
            <p:spPr>
              <a:xfrm>
                <a:off x="45747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09" name="Google Shape;15809;p9"/>
              <p:cNvSpPr/>
              <p:nvPr/>
            </p:nvSpPr>
            <p:spPr>
              <a:xfrm>
                <a:off x="46779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0" name="Google Shape;15810;p9"/>
              <p:cNvSpPr/>
              <p:nvPr/>
            </p:nvSpPr>
            <p:spPr>
              <a:xfrm>
                <a:off x="4779775" y="48470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1" name="Google Shape;15811;p9"/>
              <p:cNvSpPr/>
              <p:nvPr/>
            </p:nvSpPr>
            <p:spPr>
              <a:xfrm>
                <a:off x="4882975" y="48470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2" name="Google Shape;15812;p9"/>
              <p:cNvSpPr/>
              <p:nvPr/>
            </p:nvSpPr>
            <p:spPr>
              <a:xfrm>
                <a:off x="4984450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3" name="Google Shape;15813;p9"/>
              <p:cNvSpPr/>
              <p:nvPr/>
            </p:nvSpPr>
            <p:spPr>
              <a:xfrm>
                <a:off x="5087675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4" name="Google Shape;15814;p9"/>
              <p:cNvSpPr/>
              <p:nvPr/>
            </p:nvSpPr>
            <p:spPr>
              <a:xfrm>
                <a:off x="51895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5" name="Google Shape;15815;p9"/>
              <p:cNvSpPr/>
              <p:nvPr/>
            </p:nvSpPr>
            <p:spPr>
              <a:xfrm>
                <a:off x="529132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6" name="Google Shape;15816;p9"/>
              <p:cNvSpPr/>
              <p:nvPr/>
            </p:nvSpPr>
            <p:spPr>
              <a:xfrm>
                <a:off x="539420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7" name="Google Shape;15817;p9"/>
              <p:cNvSpPr/>
              <p:nvPr/>
            </p:nvSpPr>
            <p:spPr>
              <a:xfrm>
                <a:off x="5496025" y="48470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30"/>
                    </a:moveTo>
                    <a:lnTo>
                      <a:pt x="1" y="413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8" name="Google Shape;15818;p9"/>
              <p:cNvSpPr/>
              <p:nvPr/>
            </p:nvSpPr>
            <p:spPr>
              <a:xfrm>
                <a:off x="5599250" y="48470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19" name="Google Shape;15819;p9"/>
              <p:cNvSpPr/>
              <p:nvPr/>
            </p:nvSpPr>
            <p:spPr>
              <a:xfrm>
                <a:off x="5701075" y="48470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30"/>
                    </a:moveTo>
                    <a:lnTo>
                      <a:pt x="0" y="413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0" name="Google Shape;15820;p9"/>
              <p:cNvSpPr/>
              <p:nvPr/>
            </p:nvSpPr>
            <p:spPr>
              <a:xfrm>
                <a:off x="18111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1" name="Google Shape;15821;p9"/>
              <p:cNvSpPr/>
              <p:nvPr/>
            </p:nvSpPr>
            <p:spPr>
              <a:xfrm>
                <a:off x="1912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2" name="Google Shape;15822;p9"/>
              <p:cNvSpPr/>
              <p:nvPr/>
            </p:nvSpPr>
            <p:spPr>
              <a:xfrm>
                <a:off x="2016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3" name="Google Shape;15823;p9"/>
              <p:cNvSpPr/>
              <p:nvPr/>
            </p:nvSpPr>
            <p:spPr>
              <a:xfrm>
                <a:off x="21180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4" name="Google Shape;15824;p9"/>
              <p:cNvSpPr/>
              <p:nvPr/>
            </p:nvSpPr>
            <p:spPr>
              <a:xfrm>
                <a:off x="22209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5" name="Google Shape;15825;p9"/>
              <p:cNvSpPr/>
              <p:nvPr/>
            </p:nvSpPr>
            <p:spPr>
              <a:xfrm>
                <a:off x="232272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6" name="Google Shape;15826;p9"/>
              <p:cNvSpPr/>
              <p:nvPr/>
            </p:nvSpPr>
            <p:spPr>
              <a:xfrm>
                <a:off x="24259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7" name="Google Shape;15827;p9"/>
              <p:cNvSpPr/>
              <p:nvPr/>
            </p:nvSpPr>
            <p:spPr>
              <a:xfrm>
                <a:off x="2527750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8" name="Google Shape;15828;p9"/>
              <p:cNvSpPr/>
              <p:nvPr/>
            </p:nvSpPr>
            <p:spPr>
              <a:xfrm>
                <a:off x="263062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29" name="Google Shape;15829;p9"/>
              <p:cNvSpPr/>
              <p:nvPr/>
            </p:nvSpPr>
            <p:spPr>
              <a:xfrm>
                <a:off x="2732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0" name="Google Shape;15830;p9"/>
              <p:cNvSpPr/>
              <p:nvPr/>
            </p:nvSpPr>
            <p:spPr>
              <a:xfrm>
                <a:off x="2835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1" name="Google Shape;15831;p9"/>
              <p:cNvSpPr/>
              <p:nvPr/>
            </p:nvSpPr>
            <p:spPr>
              <a:xfrm>
                <a:off x="2937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2" name="Google Shape;15832;p9"/>
              <p:cNvSpPr/>
              <p:nvPr/>
            </p:nvSpPr>
            <p:spPr>
              <a:xfrm>
                <a:off x="3038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3" name="Google Shape;15833;p9"/>
              <p:cNvSpPr/>
              <p:nvPr/>
            </p:nvSpPr>
            <p:spPr>
              <a:xfrm>
                <a:off x="3142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4" name="Google Shape;15834;p9"/>
              <p:cNvSpPr/>
              <p:nvPr/>
            </p:nvSpPr>
            <p:spPr>
              <a:xfrm>
                <a:off x="3244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5" name="Google Shape;15835;p9"/>
              <p:cNvSpPr/>
              <p:nvPr/>
            </p:nvSpPr>
            <p:spPr>
              <a:xfrm>
                <a:off x="3347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6" name="Google Shape;15836;p9"/>
              <p:cNvSpPr/>
              <p:nvPr/>
            </p:nvSpPr>
            <p:spPr>
              <a:xfrm>
                <a:off x="3448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7" name="Google Shape;15837;p9"/>
              <p:cNvSpPr/>
              <p:nvPr/>
            </p:nvSpPr>
            <p:spPr>
              <a:xfrm>
                <a:off x="3551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8" name="Google Shape;15838;p9"/>
              <p:cNvSpPr/>
              <p:nvPr/>
            </p:nvSpPr>
            <p:spPr>
              <a:xfrm>
                <a:off x="3653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39" name="Google Shape;15839;p9"/>
              <p:cNvSpPr/>
              <p:nvPr/>
            </p:nvSpPr>
            <p:spPr>
              <a:xfrm>
                <a:off x="3756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0" name="Google Shape;15840;p9"/>
              <p:cNvSpPr/>
              <p:nvPr/>
            </p:nvSpPr>
            <p:spPr>
              <a:xfrm>
                <a:off x="3858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1" name="Google Shape;15841;p9"/>
              <p:cNvSpPr/>
              <p:nvPr/>
            </p:nvSpPr>
            <p:spPr>
              <a:xfrm>
                <a:off x="3961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2" name="Google Shape;15842;p9"/>
              <p:cNvSpPr/>
              <p:nvPr/>
            </p:nvSpPr>
            <p:spPr>
              <a:xfrm>
                <a:off x="406350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3" name="Google Shape;15843;p9"/>
              <p:cNvSpPr/>
              <p:nvPr/>
            </p:nvSpPr>
            <p:spPr>
              <a:xfrm>
                <a:off x="416497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4" name="Google Shape;15844;p9"/>
              <p:cNvSpPr/>
              <p:nvPr/>
            </p:nvSpPr>
            <p:spPr>
              <a:xfrm>
                <a:off x="4268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5" name="Google Shape;15845;p9"/>
              <p:cNvSpPr/>
              <p:nvPr/>
            </p:nvSpPr>
            <p:spPr>
              <a:xfrm>
                <a:off x="4370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6" name="Google Shape;15846;p9"/>
              <p:cNvSpPr/>
              <p:nvPr/>
            </p:nvSpPr>
            <p:spPr>
              <a:xfrm>
                <a:off x="4473250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7" name="Google Shape;15847;p9"/>
              <p:cNvSpPr/>
              <p:nvPr/>
            </p:nvSpPr>
            <p:spPr>
              <a:xfrm>
                <a:off x="45747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8" name="Google Shape;15848;p9"/>
              <p:cNvSpPr/>
              <p:nvPr/>
            </p:nvSpPr>
            <p:spPr>
              <a:xfrm>
                <a:off x="46779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49" name="Google Shape;15849;p9"/>
              <p:cNvSpPr/>
              <p:nvPr/>
            </p:nvSpPr>
            <p:spPr>
              <a:xfrm>
                <a:off x="4779775" y="495030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0" name="Google Shape;15850;p9"/>
              <p:cNvSpPr/>
              <p:nvPr/>
            </p:nvSpPr>
            <p:spPr>
              <a:xfrm>
                <a:off x="4882975" y="495030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1" name="Google Shape;15851;p9"/>
              <p:cNvSpPr/>
              <p:nvPr/>
            </p:nvSpPr>
            <p:spPr>
              <a:xfrm>
                <a:off x="4984450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2" name="Google Shape;15852;p9"/>
              <p:cNvSpPr/>
              <p:nvPr/>
            </p:nvSpPr>
            <p:spPr>
              <a:xfrm>
                <a:off x="5087675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3" name="Google Shape;15853;p9"/>
              <p:cNvSpPr/>
              <p:nvPr/>
            </p:nvSpPr>
            <p:spPr>
              <a:xfrm>
                <a:off x="51895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4" name="Google Shape;15854;p9"/>
              <p:cNvSpPr/>
              <p:nvPr/>
            </p:nvSpPr>
            <p:spPr>
              <a:xfrm>
                <a:off x="529132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5" name="Google Shape;15855;p9"/>
              <p:cNvSpPr/>
              <p:nvPr/>
            </p:nvSpPr>
            <p:spPr>
              <a:xfrm>
                <a:off x="539420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6" name="Google Shape;15856;p9"/>
              <p:cNvSpPr/>
              <p:nvPr/>
            </p:nvSpPr>
            <p:spPr>
              <a:xfrm>
                <a:off x="5496025" y="495030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60"/>
                    </a:moveTo>
                    <a:lnTo>
                      <a:pt x="1" y="4060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7" name="Google Shape;15857;p9"/>
              <p:cNvSpPr/>
              <p:nvPr/>
            </p:nvSpPr>
            <p:spPr>
              <a:xfrm>
                <a:off x="5599250" y="495030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8" name="Google Shape;15858;p9"/>
              <p:cNvSpPr/>
              <p:nvPr/>
            </p:nvSpPr>
            <p:spPr>
              <a:xfrm>
                <a:off x="5701075" y="495030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60"/>
                    </a:moveTo>
                    <a:lnTo>
                      <a:pt x="0" y="4060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59" name="Google Shape;15859;p9"/>
              <p:cNvSpPr/>
              <p:nvPr/>
            </p:nvSpPr>
            <p:spPr>
              <a:xfrm>
                <a:off x="18111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0" name="Google Shape;15860;p9"/>
              <p:cNvSpPr/>
              <p:nvPr/>
            </p:nvSpPr>
            <p:spPr>
              <a:xfrm>
                <a:off x="1912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1" name="Google Shape;15861;p9"/>
              <p:cNvSpPr/>
              <p:nvPr/>
            </p:nvSpPr>
            <p:spPr>
              <a:xfrm>
                <a:off x="2016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2" name="Google Shape;15862;p9"/>
              <p:cNvSpPr/>
              <p:nvPr/>
            </p:nvSpPr>
            <p:spPr>
              <a:xfrm>
                <a:off x="21180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3" name="Google Shape;15863;p9"/>
              <p:cNvSpPr/>
              <p:nvPr/>
            </p:nvSpPr>
            <p:spPr>
              <a:xfrm>
                <a:off x="22209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4" name="Google Shape;15864;p9"/>
              <p:cNvSpPr/>
              <p:nvPr/>
            </p:nvSpPr>
            <p:spPr>
              <a:xfrm>
                <a:off x="232272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5" name="Google Shape;15865;p9"/>
              <p:cNvSpPr/>
              <p:nvPr/>
            </p:nvSpPr>
            <p:spPr>
              <a:xfrm>
                <a:off x="24259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6" name="Google Shape;15866;p9"/>
              <p:cNvSpPr/>
              <p:nvPr/>
            </p:nvSpPr>
            <p:spPr>
              <a:xfrm>
                <a:off x="2527750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7" name="Google Shape;15867;p9"/>
              <p:cNvSpPr/>
              <p:nvPr/>
            </p:nvSpPr>
            <p:spPr>
              <a:xfrm>
                <a:off x="263062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8" name="Google Shape;15868;p9"/>
              <p:cNvSpPr/>
              <p:nvPr/>
            </p:nvSpPr>
            <p:spPr>
              <a:xfrm>
                <a:off x="2732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69" name="Google Shape;15869;p9"/>
              <p:cNvSpPr/>
              <p:nvPr/>
            </p:nvSpPr>
            <p:spPr>
              <a:xfrm>
                <a:off x="2835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0" name="Google Shape;15870;p9"/>
              <p:cNvSpPr/>
              <p:nvPr/>
            </p:nvSpPr>
            <p:spPr>
              <a:xfrm>
                <a:off x="2937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1" name="Google Shape;15871;p9"/>
              <p:cNvSpPr/>
              <p:nvPr/>
            </p:nvSpPr>
            <p:spPr>
              <a:xfrm>
                <a:off x="3038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2" name="Google Shape;15872;p9"/>
              <p:cNvSpPr/>
              <p:nvPr/>
            </p:nvSpPr>
            <p:spPr>
              <a:xfrm>
                <a:off x="3142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3" name="Google Shape;15873;p9"/>
              <p:cNvSpPr/>
              <p:nvPr/>
            </p:nvSpPr>
            <p:spPr>
              <a:xfrm>
                <a:off x="3244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4" name="Google Shape;15874;p9"/>
              <p:cNvSpPr/>
              <p:nvPr/>
            </p:nvSpPr>
            <p:spPr>
              <a:xfrm>
                <a:off x="3347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5" name="Google Shape;15875;p9"/>
              <p:cNvSpPr/>
              <p:nvPr/>
            </p:nvSpPr>
            <p:spPr>
              <a:xfrm>
                <a:off x="3448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6" name="Google Shape;15876;p9"/>
              <p:cNvSpPr/>
              <p:nvPr/>
            </p:nvSpPr>
            <p:spPr>
              <a:xfrm>
                <a:off x="3551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7" name="Google Shape;15877;p9"/>
              <p:cNvSpPr/>
              <p:nvPr/>
            </p:nvSpPr>
            <p:spPr>
              <a:xfrm>
                <a:off x="3653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8" name="Google Shape;15878;p9"/>
              <p:cNvSpPr/>
              <p:nvPr/>
            </p:nvSpPr>
            <p:spPr>
              <a:xfrm>
                <a:off x="3756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9" name="Google Shape;15879;p9"/>
              <p:cNvSpPr/>
              <p:nvPr/>
            </p:nvSpPr>
            <p:spPr>
              <a:xfrm>
                <a:off x="3858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0" name="Google Shape;15880;p9"/>
              <p:cNvSpPr/>
              <p:nvPr/>
            </p:nvSpPr>
            <p:spPr>
              <a:xfrm>
                <a:off x="3961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1" name="Google Shape;15881;p9"/>
              <p:cNvSpPr/>
              <p:nvPr/>
            </p:nvSpPr>
            <p:spPr>
              <a:xfrm>
                <a:off x="406350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2" name="Google Shape;15882;p9"/>
              <p:cNvSpPr/>
              <p:nvPr/>
            </p:nvSpPr>
            <p:spPr>
              <a:xfrm>
                <a:off x="416497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3" name="Google Shape;15883;p9"/>
              <p:cNvSpPr/>
              <p:nvPr/>
            </p:nvSpPr>
            <p:spPr>
              <a:xfrm>
                <a:off x="4268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4" name="Google Shape;15884;p9"/>
              <p:cNvSpPr/>
              <p:nvPr/>
            </p:nvSpPr>
            <p:spPr>
              <a:xfrm>
                <a:off x="4370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5" name="Google Shape;15885;p9"/>
              <p:cNvSpPr/>
              <p:nvPr/>
            </p:nvSpPr>
            <p:spPr>
              <a:xfrm>
                <a:off x="4473250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5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6" name="Google Shape;15886;p9"/>
              <p:cNvSpPr/>
              <p:nvPr/>
            </p:nvSpPr>
            <p:spPr>
              <a:xfrm>
                <a:off x="45747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7" name="Google Shape;15887;p9"/>
              <p:cNvSpPr/>
              <p:nvPr/>
            </p:nvSpPr>
            <p:spPr>
              <a:xfrm>
                <a:off x="46779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8" name="Google Shape;15888;p9"/>
              <p:cNvSpPr/>
              <p:nvPr/>
            </p:nvSpPr>
            <p:spPr>
              <a:xfrm>
                <a:off x="4779775" y="505177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9" name="Google Shape;15889;p9"/>
              <p:cNvSpPr/>
              <p:nvPr/>
            </p:nvSpPr>
            <p:spPr>
              <a:xfrm>
                <a:off x="4882975" y="505177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6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0" name="Google Shape;15890;p9"/>
              <p:cNvSpPr/>
              <p:nvPr/>
            </p:nvSpPr>
            <p:spPr>
              <a:xfrm>
                <a:off x="4984450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30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1" name="Google Shape;15891;p9"/>
              <p:cNvSpPr/>
              <p:nvPr/>
            </p:nvSpPr>
            <p:spPr>
              <a:xfrm>
                <a:off x="5087675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2" name="Google Shape;15892;p9"/>
              <p:cNvSpPr/>
              <p:nvPr/>
            </p:nvSpPr>
            <p:spPr>
              <a:xfrm>
                <a:off x="51895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3" name="Google Shape;15893;p9"/>
              <p:cNvSpPr/>
              <p:nvPr/>
            </p:nvSpPr>
            <p:spPr>
              <a:xfrm>
                <a:off x="529132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16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4" name="Google Shape;15894;p9"/>
              <p:cNvSpPr/>
              <p:nvPr/>
            </p:nvSpPr>
            <p:spPr>
              <a:xfrm>
                <a:off x="539420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074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5" name="Google Shape;15895;p9"/>
              <p:cNvSpPr/>
              <p:nvPr/>
            </p:nvSpPr>
            <p:spPr>
              <a:xfrm>
                <a:off x="5496025" y="505177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1"/>
                    </a:lnTo>
                    <a:lnTo>
                      <a:pt x="4129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6" name="Google Shape;15896;p9"/>
              <p:cNvSpPr/>
              <p:nvPr/>
            </p:nvSpPr>
            <p:spPr>
              <a:xfrm>
                <a:off x="5599250" y="505177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073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7" name="Google Shape;15897;p9"/>
              <p:cNvSpPr/>
              <p:nvPr/>
            </p:nvSpPr>
            <p:spPr>
              <a:xfrm>
                <a:off x="5701075" y="505177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1"/>
                    </a:lnTo>
                    <a:lnTo>
                      <a:pt x="4115" y="1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8" name="Google Shape;15898;p9"/>
              <p:cNvSpPr/>
              <p:nvPr/>
            </p:nvSpPr>
            <p:spPr>
              <a:xfrm>
                <a:off x="18111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9" name="Google Shape;15899;p9"/>
              <p:cNvSpPr/>
              <p:nvPr/>
            </p:nvSpPr>
            <p:spPr>
              <a:xfrm>
                <a:off x="1912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0" name="Google Shape;15900;p9"/>
              <p:cNvSpPr/>
              <p:nvPr/>
            </p:nvSpPr>
            <p:spPr>
              <a:xfrm>
                <a:off x="2016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1" name="Google Shape;15901;p9"/>
              <p:cNvSpPr/>
              <p:nvPr/>
            </p:nvSpPr>
            <p:spPr>
              <a:xfrm>
                <a:off x="21180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2" name="Google Shape;15902;p9"/>
              <p:cNvSpPr/>
              <p:nvPr/>
            </p:nvSpPr>
            <p:spPr>
              <a:xfrm>
                <a:off x="22209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3" name="Google Shape;15903;p9"/>
              <p:cNvSpPr/>
              <p:nvPr/>
            </p:nvSpPr>
            <p:spPr>
              <a:xfrm>
                <a:off x="232272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4" name="Google Shape;15904;p9"/>
              <p:cNvSpPr/>
              <p:nvPr/>
            </p:nvSpPr>
            <p:spPr>
              <a:xfrm>
                <a:off x="24259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5" name="Google Shape;15905;p9"/>
              <p:cNvSpPr/>
              <p:nvPr/>
            </p:nvSpPr>
            <p:spPr>
              <a:xfrm>
                <a:off x="2527750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6" name="Google Shape;15906;p9"/>
              <p:cNvSpPr/>
              <p:nvPr/>
            </p:nvSpPr>
            <p:spPr>
              <a:xfrm>
                <a:off x="263062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7" name="Google Shape;15907;p9"/>
              <p:cNvSpPr/>
              <p:nvPr/>
            </p:nvSpPr>
            <p:spPr>
              <a:xfrm>
                <a:off x="2732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8" name="Google Shape;15908;p9"/>
              <p:cNvSpPr/>
              <p:nvPr/>
            </p:nvSpPr>
            <p:spPr>
              <a:xfrm>
                <a:off x="2835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9" name="Google Shape;15909;p9"/>
              <p:cNvSpPr/>
              <p:nvPr/>
            </p:nvSpPr>
            <p:spPr>
              <a:xfrm>
                <a:off x="2937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0" name="Google Shape;15910;p9"/>
              <p:cNvSpPr/>
              <p:nvPr/>
            </p:nvSpPr>
            <p:spPr>
              <a:xfrm>
                <a:off x="3038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1" name="Google Shape;15911;p9"/>
              <p:cNvSpPr/>
              <p:nvPr/>
            </p:nvSpPr>
            <p:spPr>
              <a:xfrm>
                <a:off x="3142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2" name="Google Shape;15912;p9"/>
              <p:cNvSpPr/>
              <p:nvPr/>
            </p:nvSpPr>
            <p:spPr>
              <a:xfrm>
                <a:off x="3244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3" name="Google Shape;15913;p9"/>
              <p:cNvSpPr/>
              <p:nvPr/>
            </p:nvSpPr>
            <p:spPr>
              <a:xfrm>
                <a:off x="3347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4" name="Google Shape;15914;p9"/>
              <p:cNvSpPr/>
              <p:nvPr/>
            </p:nvSpPr>
            <p:spPr>
              <a:xfrm>
                <a:off x="3448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5" name="Google Shape;15915;p9"/>
              <p:cNvSpPr/>
              <p:nvPr/>
            </p:nvSpPr>
            <p:spPr>
              <a:xfrm>
                <a:off x="3551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6" name="Google Shape;15916;p9"/>
              <p:cNvSpPr/>
              <p:nvPr/>
            </p:nvSpPr>
            <p:spPr>
              <a:xfrm>
                <a:off x="3653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7" name="Google Shape;15917;p9"/>
              <p:cNvSpPr/>
              <p:nvPr/>
            </p:nvSpPr>
            <p:spPr>
              <a:xfrm>
                <a:off x="3756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8" name="Google Shape;15918;p9"/>
              <p:cNvSpPr/>
              <p:nvPr/>
            </p:nvSpPr>
            <p:spPr>
              <a:xfrm>
                <a:off x="3858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9" name="Google Shape;15919;p9"/>
              <p:cNvSpPr/>
              <p:nvPr/>
            </p:nvSpPr>
            <p:spPr>
              <a:xfrm>
                <a:off x="3961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0" name="Google Shape;15920;p9"/>
              <p:cNvSpPr/>
              <p:nvPr/>
            </p:nvSpPr>
            <p:spPr>
              <a:xfrm>
                <a:off x="406350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1" name="Google Shape;15921;p9"/>
              <p:cNvSpPr/>
              <p:nvPr/>
            </p:nvSpPr>
            <p:spPr>
              <a:xfrm>
                <a:off x="416497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2" name="Google Shape;15922;p9"/>
              <p:cNvSpPr/>
              <p:nvPr/>
            </p:nvSpPr>
            <p:spPr>
              <a:xfrm>
                <a:off x="4268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3" name="Google Shape;15923;p9"/>
              <p:cNvSpPr/>
              <p:nvPr/>
            </p:nvSpPr>
            <p:spPr>
              <a:xfrm>
                <a:off x="4370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4" name="Google Shape;15924;p9"/>
              <p:cNvSpPr/>
              <p:nvPr/>
            </p:nvSpPr>
            <p:spPr>
              <a:xfrm>
                <a:off x="4473250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5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5" name="Google Shape;15925;p9"/>
              <p:cNvSpPr/>
              <p:nvPr/>
            </p:nvSpPr>
            <p:spPr>
              <a:xfrm>
                <a:off x="45747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6" name="Google Shape;15926;p9"/>
              <p:cNvSpPr/>
              <p:nvPr/>
            </p:nvSpPr>
            <p:spPr>
              <a:xfrm>
                <a:off x="46779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7" name="Google Shape;15927;p9"/>
              <p:cNvSpPr/>
              <p:nvPr/>
            </p:nvSpPr>
            <p:spPr>
              <a:xfrm>
                <a:off x="4779775" y="5155000"/>
                <a:ext cx="103225" cy="101850"/>
              </a:xfrm>
              <a:custGeom>
                <a:rect b="b" l="l" r="r" t="t"/>
                <a:pathLst>
                  <a:path extrusionOk="0" fill="none" h="4074" w="4129">
                    <a:moveTo>
                      <a:pt x="4129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8" name="Google Shape;15928;p9"/>
              <p:cNvSpPr/>
              <p:nvPr/>
            </p:nvSpPr>
            <p:spPr>
              <a:xfrm>
                <a:off x="4882975" y="5155000"/>
                <a:ext cx="101500" cy="101850"/>
              </a:xfrm>
              <a:custGeom>
                <a:rect b="b" l="l" r="r" t="t"/>
                <a:pathLst>
                  <a:path extrusionOk="0" fill="none" h="4074" w="4060">
                    <a:moveTo>
                      <a:pt x="406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9" name="Google Shape;15929;p9"/>
              <p:cNvSpPr/>
              <p:nvPr/>
            </p:nvSpPr>
            <p:spPr>
              <a:xfrm>
                <a:off x="4984450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30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0" name="Google Shape;15930;p9"/>
              <p:cNvSpPr/>
              <p:nvPr/>
            </p:nvSpPr>
            <p:spPr>
              <a:xfrm>
                <a:off x="5087675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1" name="Google Shape;15931;p9"/>
              <p:cNvSpPr/>
              <p:nvPr/>
            </p:nvSpPr>
            <p:spPr>
              <a:xfrm>
                <a:off x="51895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2" name="Google Shape;15932;p9"/>
              <p:cNvSpPr/>
              <p:nvPr/>
            </p:nvSpPr>
            <p:spPr>
              <a:xfrm>
                <a:off x="529132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6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3" name="Google Shape;15933;p9"/>
              <p:cNvSpPr/>
              <p:nvPr/>
            </p:nvSpPr>
            <p:spPr>
              <a:xfrm>
                <a:off x="539420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4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4" name="Google Shape;15934;p9"/>
              <p:cNvSpPr/>
              <p:nvPr/>
            </p:nvSpPr>
            <p:spPr>
              <a:xfrm>
                <a:off x="5496025" y="5155000"/>
                <a:ext cx="103250" cy="101850"/>
              </a:xfrm>
              <a:custGeom>
                <a:rect b="b" l="l" r="r" t="t"/>
                <a:pathLst>
                  <a:path extrusionOk="0" fill="none" h="4074" w="4130">
                    <a:moveTo>
                      <a:pt x="4129" y="4073"/>
                    </a:moveTo>
                    <a:lnTo>
                      <a:pt x="1" y="4073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5" name="Google Shape;15935;p9"/>
              <p:cNvSpPr/>
              <p:nvPr/>
            </p:nvSpPr>
            <p:spPr>
              <a:xfrm>
                <a:off x="5599250" y="5155000"/>
                <a:ext cx="101850" cy="101850"/>
              </a:xfrm>
              <a:custGeom>
                <a:rect b="b" l="l" r="r" t="t"/>
                <a:pathLst>
                  <a:path extrusionOk="0" fill="none" h="4074" w="4074">
                    <a:moveTo>
                      <a:pt x="4073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6" name="Google Shape;15936;p9"/>
              <p:cNvSpPr/>
              <p:nvPr/>
            </p:nvSpPr>
            <p:spPr>
              <a:xfrm>
                <a:off x="5701075" y="5155000"/>
                <a:ext cx="102900" cy="101850"/>
              </a:xfrm>
              <a:custGeom>
                <a:rect b="b" l="l" r="r" t="t"/>
                <a:pathLst>
                  <a:path extrusionOk="0" fill="none" h="4074" w="4116">
                    <a:moveTo>
                      <a:pt x="4115" y="4073"/>
                    </a:moveTo>
                    <a:lnTo>
                      <a:pt x="0" y="4073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7" name="Google Shape;15937;p9"/>
              <p:cNvSpPr/>
              <p:nvPr/>
            </p:nvSpPr>
            <p:spPr>
              <a:xfrm>
                <a:off x="18111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8" name="Google Shape;15938;p9"/>
              <p:cNvSpPr/>
              <p:nvPr/>
            </p:nvSpPr>
            <p:spPr>
              <a:xfrm>
                <a:off x="1912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9" name="Google Shape;15939;p9"/>
              <p:cNvSpPr/>
              <p:nvPr/>
            </p:nvSpPr>
            <p:spPr>
              <a:xfrm>
                <a:off x="2016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0" name="Google Shape;15940;p9"/>
              <p:cNvSpPr/>
              <p:nvPr/>
            </p:nvSpPr>
            <p:spPr>
              <a:xfrm>
                <a:off x="21180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1" name="Google Shape;15941;p9"/>
              <p:cNvSpPr/>
              <p:nvPr/>
            </p:nvSpPr>
            <p:spPr>
              <a:xfrm>
                <a:off x="22209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2" name="Google Shape;15942;p9"/>
              <p:cNvSpPr/>
              <p:nvPr/>
            </p:nvSpPr>
            <p:spPr>
              <a:xfrm>
                <a:off x="232272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3" name="Google Shape;15943;p9"/>
              <p:cNvSpPr/>
              <p:nvPr/>
            </p:nvSpPr>
            <p:spPr>
              <a:xfrm>
                <a:off x="24259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4" name="Google Shape;15944;p9"/>
              <p:cNvSpPr/>
              <p:nvPr/>
            </p:nvSpPr>
            <p:spPr>
              <a:xfrm>
                <a:off x="2527750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5" name="Google Shape;15945;p9"/>
              <p:cNvSpPr/>
              <p:nvPr/>
            </p:nvSpPr>
            <p:spPr>
              <a:xfrm>
                <a:off x="263062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6" name="Google Shape;15946;p9"/>
              <p:cNvSpPr/>
              <p:nvPr/>
            </p:nvSpPr>
            <p:spPr>
              <a:xfrm>
                <a:off x="2732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7" name="Google Shape;15947;p9"/>
              <p:cNvSpPr/>
              <p:nvPr/>
            </p:nvSpPr>
            <p:spPr>
              <a:xfrm>
                <a:off x="2835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8" name="Google Shape;15948;p9"/>
              <p:cNvSpPr/>
              <p:nvPr/>
            </p:nvSpPr>
            <p:spPr>
              <a:xfrm>
                <a:off x="2937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9" name="Google Shape;15949;p9"/>
              <p:cNvSpPr/>
              <p:nvPr/>
            </p:nvSpPr>
            <p:spPr>
              <a:xfrm>
                <a:off x="3038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0" name="Google Shape;15950;p9"/>
              <p:cNvSpPr/>
              <p:nvPr/>
            </p:nvSpPr>
            <p:spPr>
              <a:xfrm>
                <a:off x="3142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1" name="Google Shape;15951;p9"/>
              <p:cNvSpPr/>
              <p:nvPr/>
            </p:nvSpPr>
            <p:spPr>
              <a:xfrm>
                <a:off x="3244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2" name="Google Shape;15952;p9"/>
              <p:cNvSpPr/>
              <p:nvPr/>
            </p:nvSpPr>
            <p:spPr>
              <a:xfrm>
                <a:off x="3347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3" name="Google Shape;15953;p9"/>
              <p:cNvSpPr/>
              <p:nvPr/>
            </p:nvSpPr>
            <p:spPr>
              <a:xfrm>
                <a:off x="3448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4" name="Google Shape;15954;p9"/>
              <p:cNvSpPr/>
              <p:nvPr/>
            </p:nvSpPr>
            <p:spPr>
              <a:xfrm>
                <a:off x="3551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5" name="Google Shape;15955;p9"/>
              <p:cNvSpPr/>
              <p:nvPr/>
            </p:nvSpPr>
            <p:spPr>
              <a:xfrm>
                <a:off x="3653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6" name="Google Shape;15956;p9"/>
              <p:cNvSpPr/>
              <p:nvPr/>
            </p:nvSpPr>
            <p:spPr>
              <a:xfrm>
                <a:off x="3756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7" name="Google Shape;15957;p9"/>
              <p:cNvSpPr/>
              <p:nvPr/>
            </p:nvSpPr>
            <p:spPr>
              <a:xfrm>
                <a:off x="3858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8" name="Google Shape;15958;p9"/>
              <p:cNvSpPr/>
              <p:nvPr/>
            </p:nvSpPr>
            <p:spPr>
              <a:xfrm>
                <a:off x="3961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9" name="Google Shape;15959;p9"/>
              <p:cNvSpPr/>
              <p:nvPr/>
            </p:nvSpPr>
            <p:spPr>
              <a:xfrm>
                <a:off x="406350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0" name="Google Shape;15960;p9"/>
              <p:cNvSpPr/>
              <p:nvPr/>
            </p:nvSpPr>
            <p:spPr>
              <a:xfrm>
                <a:off x="416497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1" name="Google Shape;15961;p9"/>
              <p:cNvSpPr/>
              <p:nvPr/>
            </p:nvSpPr>
            <p:spPr>
              <a:xfrm>
                <a:off x="4268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2" name="Google Shape;15962;p9"/>
              <p:cNvSpPr/>
              <p:nvPr/>
            </p:nvSpPr>
            <p:spPr>
              <a:xfrm>
                <a:off x="4370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3" name="Google Shape;15963;p9"/>
              <p:cNvSpPr/>
              <p:nvPr/>
            </p:nvSpPr>
            <p:spPr>
              <a:xfrm>
                <a:off x="4473250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5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4" name="Google Shape;15964;p9"/>
              <p:cNvSpPr/>
              <p:nvPr/>
            </p:nvSpPr>
            <p:spPr>
              <a:xfrm>
                <a:off x="45747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5" name="Google Shape;15965;p9"/>
              <p:cNvSpPr/>
              <p:nvPr/>
            </p:nvSpPr>
            <p:spPr>
              <a:xfrm>
                <a:off x="46779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6" name="Google Shape;15966;p9"/>
              <p:cNvSpPr/>
              <p:nvPr/>
            </p:nvSpPr>
            <p:spPr>
              <a:xfrm>
                <a:off x="4779775" y="5256825"/>
                <a:ext cx="103225" cy="103250"/>
              </a:xfrm>
              <a:custGeom>
                <a:rect b="b" l="l" r="r" t="t"/>
                <a:pathLst>
                  <a:path extrusionOk="0" fill="none" h="4130" w="4129">
                    <a:moveTo>
                      <a:pt x="4129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7" name="Google Shape;15967;p9"/>
              <p:cNvSpPr/>
              <p:nvPr/>
            </p:nvSpPr>
            <p:spPr>
              <a:xfrm>
                <a:off x="4882975" y="5256825"/>
                <a:ext cx="101500" cy="103250"/>
              </a:xfrm>
              <a:custGeom>
                <a:rect b="b" l="l" r="r" t="t"/>
                <a:pathLst>
                  <a:path extrusionOk="0" fill="none" h="4130" w="4060">
                    <a:moveTo>
                      <a:pt x="406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8" name="Google Shape;15968;p9"/>
              <p:cNvSpPr/>
              <p:nvPr/>
            </p:nvSpPr>
            <p:spPr>
              <a:xfrm>
                <a:off x="4984450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30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9" name="Google Shape;15969;p9"/>
              <p:cNvSpPr/>
              <p:nvPr/>
            </p:nvSpPr>
            <p:spPr>
              <a:xfrm>
                <a:off x="5087675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0" name="Google Shape;15970;p9"/>
              <p:cNvSpPr/>
              <p:nvPr/>
            </p:nvSpPr>
            <p:spPr>
              <a:xfrm>
                <a:off x="51895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1" name="Google Shape;15971;p9"/>
              <p:cNvSpPr/>
              <p:nvPr/>
            </p:nvSpPr>
            <p:spPr>
              <a:xfrm>
                <a:off x="529132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6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2" name="Google Shape;15972;p9"/>
              <p:cNvSpPr/>
              <p:nvPr/>
            </p:nvSpPr>
            <p:spPr>
              <a:xfrm>
                <a:off x="539420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4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3" name="Google Shape;15973;p9"/>
              <p:cNvSpPr/>
              <p:nvPr/>
            </p:nvSpPr>
            <p:spPr>
              <a:xfrm>
                <a:off x="5496025" y="5256825"/>
                <a:ext cx="103250" cy="103250"/>
              </a:xfrm>
              <a:custGeom>
                <a:rect b="b" l="l" r="r" t="t"/>
                <a:pathLst>
                  <a:path extrusionOk="0" fill="none" h="4130" w="4130">
                    <a:moveTo>
                      <a:pt x="4129" y="4129"/>
                    </a:moveTo>
                    <a:lnTo>
                      <a:pt x="1" y="412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4" name="Google Shape;15974;p9"/>
              <p:cNvSpPr/>
              <p:nvPr/>
            </p:nvSpPr>
            <p:spPr>
              <a:xfrm>
                <a:off x="5599250" y="5256825"/>
                <a:ext cx="101850" cy="103250"/>
              </a:xfrm>
              <a:custGeom>
                <a:rect b="b" l="l" r="r" t="t"/>
                <a:pathLst>
                  <a:path extrusionOk="0" fill="none" h="4130" w="4074">
                    <a:moveTo>
                      <a:pt x="4073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5" name="Google Shape;15975;p9"/>
              <p:cNvSpPr/>
              <p:nvPr/>
            </p:nvSpPr>
            <p:spPr>
              <a:xfrm>
                <a:off x="5701075" y="5256825"/>
                <a:ext cx="102900" cy="103250"/>
              </a:xfrm>
              <a:custGeom>
                <a:rect b="b" l="l" r="r" t="t"/>
                <a:pathLst>
                  <a:path extrusionOk="0" fill="none" h="4130" w="4116">
                    <a:moveTo>
                      <a:pt x="4115" y="4129"/>
                    </a:moveTo>
                    <a:lnTo>
                      <a:pt x="0" y="412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6" name="Google Shape;15976;p9"/>
              <p:cNvSpPr/>
              <p:nvPr/>
            </p:nvSpPr>
            <p:spPr>
              <a:xfrm>
                <a:off x="18111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7" name="Google Shape;15977;p9"/>
              <p:cNvSpPr/>
              <p:nvPr/>
            </p:nvSpPr>
            <p:spPr>
              <a:xfrm>
                <a:off x="1912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8" name="Google Shape;15978;p9"/>
              <p:cNvSpPr/>
              <p:nvPr/>
            </p:nvSpPr>
            <p:spPr>
              <a:xfrm>
                <a:off x="2016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9" name="Google Shape;15979;p9"/>
              <p:cNvSpPr/>
              <p:nvPr/>
            </p:nvSpPr>
            <p:spPr>
              <a:xfrm>
                <a:off x="21180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0" name="Google Shape;15980;p9"/>
              <p:cNvSpPr/>
              <p:nvPr/>
            </p:nvSpPr>
            <p:spPr>
              <a:xfrm>
                <a:off x="22209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1" name="Google Shape;15981;p9"/>
              <p:cNvSpPr/>
              <p:nvPr/>
            </p:nvSpPr>
            <p:spPr>
              <a:xfrm>
                <a:off x="232272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2" name="Google Shape;15982;p9"/>
              <p:cNvSpPr/>
              <p:nvPr/>
            </p:nvSpPr>
            <p:spPr>
              <a:xfrm>
                <a:off x="24259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3" name="Google Shape;15983;p9"/>
              <p:cNvSpPr/>
              <p:nvPr/>
            </p:nvSpPr>
            <p:spPr>
              <a:xfrm>
                <a:off x="2527750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4" name="Google Shape;15984;p9"/>
              <p:cNvSpPr/>
              <p:nvPr/>
            </p:nvSpPr>
            <p:spPr>
              <a:xfrm>
                <a:off x="263062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5" name="Google Shape;15985;p9"/>
              <p:cNvSpPr/>
              <p:nvPr/>
            </p:nvSpPr>
            <p:spPr>
              <a:xfrm>
                <a:off x="2732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6" name="Google Shape;15986;p9"/>
              <p:cNvSpPr/>
              <p:nvPr/>
            </p:nvSpPr>
            <p:spPr>
              <a:xfrm>
                <a:off x="2835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7" name="Google Shape;15987;p9"/>
              <p:cNvSpPr/>
              <p:nvPr/>
            </p:nvSpPr>
            <p:spPr>
              <a:xfrm>
                <a:off x="2937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8" name="Google Shape;15988;p9"/>
              <p:cNvSpPr/>
              <p:nvPr/>
            </p:nvSpPr>
            <p:spPr>
              <a:xfrm>
                <a:off x="3038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9" name="Google Shape;15989;p9"/>
              <p:cNvSpPr/>
              <p:nvPr/>
            </p:nvSpPr>
            <p:spPr>
              <a:xfrm>
                <a:off x="3142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0" name="Google Shape;15990;p9"/>
              <p:cNvSpPr/>
              <p:nvPr/>
            </p:nvSpPr>
            <p:spPr>
              <a:xfrm>
                <a:off x="3244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1" name="Google Shape;15991;p9"/>
              <p:cNvSpPr/>
              <p:nvPr/>
            </p:nvSpPr>
            <p:spPr>
              <a:xfrm>
                <a:off x="3347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2" name="Google Shape;15992;p9"/>
              <p:cNvSpPr/>
              <p:nvPr/>
            </p:nvSpPr>
            <p:spPr>
              <a:xfrm>
                <a:off x="3448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3" name="Google Shape;15993;p9"/>
              <p:cNvSpPr/>
              <p:nvPr/>
            </p:nvSpPr>
            <p:spPr>
              <a:xfrm>
                <a:off x="3551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4" name="Google Shape;15994;p9"/>
              <p:cNvSpPr/>
              <p:nvPr/>
            </p:nvSpPr>
            <p:spPr>
              <a:xfrm>
                <a:off x="3653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5" name="Google Shape;15995;p9"/>
              <p:cNvSpPr/>
              <p:nvPr/>
            </p:nvSpPr>
            <p:spPr>
              <a:xfrm>
                <a:off x="3756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6" name="Google Shape;15996;p9"/>
              <p:cNvSpPr/>
              <p:nvPr/>
            </p:nvSpPr>
            <p:spPr>
              <a:xfrm>
                <a:off x="3858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7" name="Google Shape;15997;p9"/>
              <p:cNvSpPr/>
              <p:nvPr/>
            </p:nvSpPr>
            <p:spPr>
              <a:xfrm>
                <a:off x="3961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8" name="Google Shape;15998;p9"/>
              <p:cNvSpPr/>
              <p:nvPr/>
            </p:nvSpPr>
            <p:spPr>
              <a:xfrm>
                <a:off x="406350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9" name="Google Shape;15999;p9"/>
              <p:cNvSpPr/>
              <p:nvPr/>
            </p:nvSpPr>
            <p:spPr>
              <a:xfrm>
                <a:off x="416497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0" name="Google Shape;16000;p9"/>
              <p:cNvSpPr/>
              <p:nvPr/>
            </p:nvSpPr>
            <p:spPr>
              <a:xfrm>
                <a:off x="4268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1" name="Google Shape;16001;p9"/>
              <p:cNvSpPr/>
              <p:nvPr/>
            </p:nvSpPr>
            <p:spPr>
              <a:xfrm>
                <a:off x="4370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2" name="Google Shape;16002;p9"/>
              <p:cNvSpPr/>
              <p:nvPr/>
            </p:nvSpPr>
            <p:spPr>
              <a:xfrm>
                <a:off x="4473250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5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5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3" name="Google Shape;16003;p9"/>
              <p:cNvSpPr/>
              <p:nvPr/>
            </p:nvSpPr>
            <p:spPr>
              <a:xfrm>
                <a:off x="45747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4" name="Google Shape;16004;p9"/>
              <p:cNvSpPr/>
              <p:nvPr/>
            </p:nvSpPr>
            <p:spPr>
              <a:xfrm>
                <a:off x="46779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5" name="Google Shape;16005;p9"/>
              <p:cNvSpPr/>
              <p:nvPr/>
            </p:nvSpPr>
            <p:spPr>
              <a:xfrm>
                <a:off x="4779775" y="5360050"/>
                <a:ext cx="103225" cy="101500"/>
              </a:xfrm>
              <a:custGeom>
                <a:rect b="b" l="l" r="r" t="t"/>
                <a:pathLst>
                  <a:path extrusionOk="0" fill="none" h="4060" w="4129">
                    <a:moveTo>
                      <a:pt x="4129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6" name="Google Shape;16006;p9"/>
              <p:cNvSpPr/>
              <p:nvPr/>
            </p:nvSpPr>
            <p:spPr>
              <a:xfrm>
                <a:off x="4882975" y="5360050"/>
                <a:ext cx="101500" cy="101500"/>
              </a:xfrm>
              <a:custGeom>
                <a:rect b="b" l="l" r="r" t="t"/>
                <a:pathLst>
                  <a:path extrusionOk="0" fill="none" h="4060" w="4060">
                    <a:moveTo>
                      <a:pt x="406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6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7" name="Google Shape;16007;p9"/>
              <p:cNvSpPr/>
              <p:nvPr/>
            </p:nvSpPr>
            <p:spPr>
              <a:xfrm>
                <a:off x="4984450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30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30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8" name="Google Shape;16008;p9"/>
              <p:cNvSpPr/>
              <p:nvPr/>
            </p:nvSpPr>
            <p:spPr>
              <a:xfrm>
                <a:off x="5087675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9" name="Google Shape;16009;p9"/>
              <p:cNvSpPr/>
              <p:nvPr/>
            </p:nvSpPr>
            <p:spPr>
              <a:xfrm>
                <a:off x="51895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0" name="Google Shape;16010;p9"/>
              <p:cNvSpPr/>
              <p:nvPr/>
            </p:nvSpPr>
            <p:spPr>
              <a:xfrm>
                <a:off x="529132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6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16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1" name="Google Shape;16011;p9"/>
              <p:cNvSpPr/>
              <p:nvPr/>
            </p:nvSpPr>
            <p:spPr>
              <a:xfrm>
                <a:off x="539420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4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074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2" name="Google Shape;16012;p9"/>
              <p:cNvSpPr/>
              <p:nvPr/>
            </p:nvSpPr>
            <p:spPr>
              <a:xfrm>
                <a:off x="5496025" y="5360050"/>
                <a:ext cx="103250" cy="101500"/>
              </a:xfrm>
              <a:custGeom>
                <a:rect b="b" l="l" r="r" t="t"/>
                <a:pathLst>
                  <a:path extrusionOk="0" fill="none" h="4060" w="4130">
                    <a:moveTo>
                      <a:pt x="4129" y="4059"/>
                    </a:moveTo>
                    <a:lnTo>
                      <a:pt x="1" y="4059"/>
                    </a:lnTo>
                    <a:lnTo>
                      <a:pt x="1" y="0"/>
                    </a:lnTo>
                    <a:lnTo>
                      <a:pt x="4129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3" name="Google Shape;16013;p9"/>
              <p:cNvSpPr/>
              <p:nvPr/>
            </p:nvSpPr>
            <p:spPr>
              <a:xfrm>
                <a:off x="5599250" y="5360050"/>
                <a:ext cx="101850" cy="101500"/>
              </a:xfrm>
              <a:custGeom>
                <a:rect b="b" l="l" r="r" t="t"/>
                <a:pathLst>
                  <a:path extrusionOk="0" fill="none" h="4060" w="4074">
                    <a:moveTo>
                      <a:pt x="4073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073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4" name="Google Shape;16014;p9"/>
              <p:cNvSpPr/>
              <p:nvPr/>
            </p:nvSpPr>
            <p:spPr>
              <a:xfrm>
                <a:off x="5701075" y="5360050"/>
                <a:ext cx="102900" cy="101500"/>
              </a:xfrm>
              <a:custGeom>
                <a:rect b="b" l="l" r="r" t="t"/>
                <a:pathLst>
                  <a:path extrusionOk="0" fill="none" h="4060" w="4116">
                    <a:moveTo>
                      <a:pt x="4115" y="4059"/>
                    </a:moveTo>
                    <a:lnTo>
                      <a:pt x="0" y="4059"/>
                    </a:lnTo>
                    <a:lnTo>
                      <a:pt x="0" y="0"/>
                    </a:lnTo>
                    <a:lnTo>
                      <a:pt x="4115" y="0"/>
                    </a:lnTo>
                    <a:close/>
                  </a:path>
                </a:pathLst>
              </a:custGeom>
              <a:noFill/>
              <a:ln cap="flat" cmpd="sng" w="5925">
                <a:solidFill>
                  <a:srgbClr val="BDB9B6"/>
                </a:solidFill>
                <a:prstDash val="solid"/>
                <a:miter lim="13948"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6015" name="Google Shape;16015;p9"/>
          <p:cNvSpPr txBox="1"/>
          <p:nvPr>
            <p:ph type="title"/>
          </p:nvPr>
        </p:nvSpPr>
        <p:spPr>
          <a:xfrm rot="-299982">
            <a:off x="2044406" y="1642349"/>
            <a:ext cx="4946621" cy="67516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6016" name="Google Shape;16016;p9"/>
          <p:cNvSpPr txBox="1"/>
          <p:nvPr>
            <p:ph idx="1" type="subTitle"/>
          </p:nvPr>
        </p:nvSpPr>
        <p:spPr>
          <a:xfrm rot="-299982">
            <a:off x="2131555" y="2622668"/>
            <a:ext cx="4946621" cy="1163328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pic>
        <p:nvPicPr>
          <p:cNvPr id="16017" name="Google Shape;16017;p9"/>
          <p:cNvPicPr preferRelativeResize="0"/>
          <p:nvPr/>
        </p:nvPicPr>
        <p:blipFill rotWithShape="1">
          <a:blip r:embed="rId3">
            <a:alphaModFix/>
          </a:blip>
          <a:srcRect b="6988" l="7367" r="4183" t="3067"/>
          <a:stretch/>
        </p:blipFill>
        <p:spPr>
          <a:xfrm rot="-2858830">
            <a:off x="-879550" y="3608310"/>
            <a:ext cx="2439575" cy="28473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018" name="Google Shape;16018;p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665226" y="-568375"/>
            <a:ext cx="1802525" cy="1773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019" name="Google Shape;16019;p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21076" y="539510"/>
            <a:ext cx="705674" cy="687626"/>
          </a:xfrm>
          <a:prstGeom prst="rect">
            <a:avLst/>
          </a:prstGeom>
          <a:noFill/>
          <a:ln>
            <a:noFill/>
          </a:ln>
        </p:spPr>
      </p:pic>
      <p:sp>
        <p:nvSpPr>
          <p:cNvPr id="16020" name="Google Shape;16020;p9"/>
          <p:cNvSpPr/>
          <p:nvPr/>
        </p:nvSpPr>
        <p:spPr>
          <a:xfrm rot="10800000">
            <a:off x="202076" y="3284420"/>
            <a:ext cx="1022298" cy="1551740"/>
          </a:xfrm>
          <a:custGeom>
            <a:rect b="b" l="l" r="r" t="t"/>
            <a:pathLst>
              <a:path extrusionOk="0" h="64602" w="39813">
                <a:moveTo>
                  <a:pt x="6800" y="25420"/>
                </a:moveTo>
                <a:cubicBezTo>
                  <a:pt x="6897" y="25420"/>
                  <a:pt x="6996" y="25427"/>
                  <a:pt x="7100" y="25444"/>
                </a:cubicBezTo>
                <a:cubicBezTo>
                  <a:pt x="7398" y="25500"/>
                  <a:pt x="7753" y="25614"/>
                  <a:pt x="7994" y="25799"/>
                </a:cubicBezTo>
                <a:cubicBezTo>
                  <a:pt x="8292" y="25969"/>
                  <a:pt x="8520" y="26210"/>
                  <a:pt x="8704" y="26452"/>
                </a:cubicBezTo>
                <a:cubicBezTo>
                  <a:pt x="8875" y="26750"/>
                  <a:pt x="9002" y="27034"/>
                  <a:pt x="9116" y="27218"/>
                </a:cubicBezTo>
                <a:cubicBezTo>
                  <a:pt x="9286" y="27573"/>
                  <a:pt x="9471" y="27985"/>
                  <a:pt x="9528" y="28283"/>
                </a:cubicBezTo>
                <a:cubicBezTo>
                  <a:pt x="9414" y="27928"/>
                  <a:pt x="9230" y="27687"/>
                  <a:pt x="9116" y="27516"/>
                </a:cubicBezTo>
                <a:cubicBezTo>
                  <a:pt x="9059" y="27389"/>
                  <a:pt x="9002" y="27332"/>
                  <a:pt x="8931" y="27218"/>
                </a:cubicBezTo>
                <a:cubicBezTo>
                  <a:pt x="8875" y="27162"/>
                  <a:pt x="8818" y="27034"/>
                  <a:pt x="8761" y="26977"/>
                </a:cubicBezTo>
                <a:cubicBezTo>
                  <a:pt x="8520" y="26565"/>
                  <a:pt x="8221" y="26324"/>
                  <a:pt x="7867" y="26153"/>
                </a:cubicBezTo>
                <a:cubicBezTo>
                  <a:pt x="7583" y="25969"/>
                  <a:pt x="7228" y="25912"/>
                  <a:pt x="6802" y="25912"/>
                </a:cubicBezTo>
                <a:cubicBezTo>
                  <a:pt x="6574" y="25912"/>
                  <a:pt x="6333" y="25969"/>
                  <a:pt x="6092" y="26040"/>
                </a:cubicBezTo>
                <a:cubicBezTo>
                  <a:pt x="5865" y="26097"/>
                  <a:pt x="5623" y="26210"/>
                  <a:pt x="5382" y="26452"/>
                </a:cubicBezTo>
                <a:cubicBezTo>
                  <a:pt x="5432" y="26417"/>
                  <a:pt x="5465" y="26401"/>
                  <a:pt x="5480" y="26401"/>
                </a:cubicBezTo>
                <a:cubicBezTo>
                  <a:pt x="5522" y="26401"/>
                  <a:pt x="5444" y="26514"/>
                  <a:pt x="5268" y="26679"/>
                </a:cubicBezTo>
                <a:cubicBezTo>
                  <a:pt x="5098" y="26920"/>
                  <a:pt x="4857" y="27275"/>
                  <a:pt x="4615" y="27687"/>
                </a:cubicBezTo>
                <a:cubicBezTo>
                  <a:pt x="4502" y="27871"/>
                  <a:pt x="4388" y="28042"/>
                  <a:pt x="4317" y="28170"/>
                </a:cubicBezTo>
                <a:cubicBezTo>
                  <a:pt x="4203" y="28340"/>
                  <a:pt x="4147" y="28454"/>
                  <a:pt x="4147" y="28525"/>
                </a:cubicBezTo>
                <a:cubicBezTo>
                  <a:pt x="4090" y="28581"/>
                  <a:pt x="4147" y="28581"/>
                  <a:pt x="4147" y="28581"/>
                </a:cubicBezTo>
                <a:cubicBezTo>
                  <a:pt x="4203" y="28525"/>
                  <a:pt x="4317" y="28397"/>
                  <a:pt x="4502" y="28226"/>
                </a:cubicBezTo>
                <a:cubicBezTo>
                  <a:pt x="4857" y="27687"/>
                  <a:pt x="5098" y="27162"/>
                  <a:pt x="5453" y="26807"/>
                </a:cubicBezTo>
                <a:cubicBezTo>
                  <a:pt x="5623" y="26565"/>
                  <a:pt x="5865" y="26395"/>
                  <a:pt x="6163" y="26267"/>
                </a:cubicBezTo>
                <a:cubicBezTo>
                  <a:pt x="6323" y="26227"/>
                  <a:pt x="6520" y="26187"/>
                  <a:pt x="6726" y="26187"/>
                </a:cubicBezTo>
                <a:cubicBezTo>
                  <a:pt x="6812" y="26187"/>
                  <a:pt x="6899" y="26194"/>
                  <a:pt x="6986" y="26210"/>
                </a:cubicBezTo>
                <a:cubicBezTo>
                  <a:pt x="7284" y="26267"/>
                  <a:pt x="7512" y="26395"/>
                  <a:pt x="7753" y="26565"/>
                </a:cubicBezTo>
                <a:cubicBezTo>
                  <a:pt x="7994" y="26750"/>
                  <a:pt x="8165" y="26977"/>
                  <a:pt x="8292" y="27275"/>
                </a:cubicBezTo>
                <a:cubicBezTo>
                  <a:pt x="8463" y="27516"/>
                  <a:pt x="8647" y="27815"/>
                  <a:pt x="8761" y="28099"/>
                </a:cubicBezTo>
                <a:cubicBezTo>
                  <a:pt x="8875" y="28340"/>
                  <a:pt x="9002" y="28638"/>
                  <a:pt x="9059" y="28936"/>
                </a:cubicBezTo>
                <a:cubicBezTo>
                  <a:pt x="9173" y="29589"/>
                  <a:pt x="9357" y="30171"/>
                  <a:pt x="9528" y="30825"/>
                </a:cubicBezTo>
                <a:cubicBezTo>
                  <a:pt x="9584" y="31123"/>
                  <a:pt x="9641" y="31421"/>
                  <a:pt x="9769" y="31719"/>
                </a:cubicBezTo>
                <a:cubicBezTo>
                  <a:pt x="9826" y="32003"/>
                  <a:pt x="9883" y="32301"/>
                  <a:pt x="9996" y="32599"/>
                </a:cubicBezTo>
                <a:cubicBezTo>
                  <a:pt x="10181" y="33196"/>
                  <a:pt x="10479" y="33721"/>
                  <a:pt x="10536" y="34261"/>
                </a:cubicBezTo>
                <a:cubicBezTo>
                  <a:pt x="10649" y="34843"/>
                  <a:pt x="10649" y="35382"/>
                  <a:pt x="10649" y="35907"/>
                </a:cubicBezTo>
                <a:cubicBezTo>
                  <a:pt x="10636" y="35898"/>
                  <a:pt x="10624" y="35893"/>
                  <a:pt x="10612" y="35893"/>
                </a:cubicBezTo>
                <a:cubicBezTo>
                  <a:pt x="10414" y="35893"/>
                  <a:pt x="10351" y="37191"/>
                  <a:pt x="10351" y="38690"/>
                </a:cubicBezTo>
                <a:cubicBezTo>
                  <a:pt x="10351" y="40238"/>
                  <a:pt x="9996" y="42069"/>
                  <a:pt x="9883" y="43006"/>
                </a:cubicBezTo>
                <a:lnTo>
                  <a:pt x="9712" y="43077"/>
                </a:lnTo>
                <a:cubicBezTo>
                  <a:pt x="9641" y="43489"/>
                  <a:pt x="9528" y="43844"/>
                  <a:pt x="9471" y="44256"/>
                </a:cubicBezTo>
                <a:cubicBezTo>
                  <a:pt x="9414" y="44611"/>
                  <a:pt x="9357" y="45023"/>
                  <a:pt x="9286" y="45378"/>
                </a:cubicBezTo>
                <a:cubicBezTo>
                  <a:pt x="9286" y="45789"/>
                  <a:pt x="9230" y="46272"/>
                  <a:pt x="9173" y="46741"/>
                </a:cubicBezTo>
                <a:cubicBezTo>
                  <a:pt x="9116" y="47209"/>
                  <a:pt x="9002" y="47692"/>
                  <a:pt x="8818" y="48331"/>
                </a:cubicBezTo>
                <a:cubicBezTo>
                  <a:pt x="8615" y="48927"/>
                  <a:pt x="8382" y="49523"/>
                  <a:pt x="8170" y="50120"/>
                </a:cubicBezTo>
                <a:lnTo>
                  <a:pt x="8170" y="50120"/>
                </a:lnTo>
                <a:cubicBezTo>
                  <a:pt x="8029" y="50078"/>
                  <a:pt x="7890" y="50035"/>
                  <a:pt x="7753" y="49992"/>
                </a:cubicBezTo>
                <a:cubicBezTo>
                  <a:pt x="7228" y="49751"/>
                  <a:pt x="6745" y="49580"/>
                  <a:pt x="6333" y="49282"/>
                </a:cubicBezTo>
                <a:cubicBezTo>
                  <a:pt x="5978" y="48984"/>
                  <a:pt x="5680" y="48629"/>
                  <a:pt x="5510" y="48274"/>
                </a:cubicBezTo>
                <a:cubicBezTo>
                  <a:pt x="5382" y="48160"/>
                  <a:pt x="5211" y="48104"/>
                  <a:pt x="5098" y="47976"/>
                </a:cubicBezTo>
                <a:cubicBezTo>
                  <a:pt x="4970" y="47862"/>
                  <a:pt x="4857" y="47749"/>
                  <a:pt x="4743" y="47621"/>
                </a:cubicBezTo>
                <a:cubicBezTo>
                  <a:pt x="4147" y="47039"/>
                  <a:pt x="3792" y="46329"/>
                  <a:pt x="3494" y="45619"/>
                </a:cubicBezTo>
                <a:lnTo>
                  <a:pt x="3139" y="44554"/>
                </a:lnTo>
                <a:cubicBezTo>
                  <a:pt x="3025" y="44199"/>
                  <a:pt x="2968" y="43844"/>
                  <a:pt x="2897" y="43489"/>
                </a:cubicBezTo>
                <a:cubicBezTo>
                  <a:pt x="2840" y="43432"/>
                  <a:pt x="2727" y="43361"/>
                  <a:pt x="2670" y="43305"/>
                </a:cubicBezTo>
                <a:cubicBezTo>
                  <a:pt x="2542" y="42836"/>
                  <a:pt x="2429" y="42069"/>
                  <a:pt x="2315" y="41360"/>
                </a:cubicBezTo>
                <a:cubicBezTo>
                  <a:pt x="2187" y="40593"/>
                  <a:pt x="2131" y="39883"/>
                  <a:pt x="2187" y="39457"/>
                </a:cubicBezTo>
                <a:lnTo>
                  <a:pt x="2187" y="38932"/>
                </a:lnTo>
                <a:lnTo>
                  <a:pt x="2187" y="38392"/>
                </a:lnTo>
                <a:lnTo>
                  <a:pt x="2187" y="37270"/>
                </a:lnTo>
                <a:cubicBezTo>
                  <a:pt x="2187" y="36504"/>
                  <a:pt x="2187" y="35737"/>
                  <a:pt x="2258" y="34970"/>
                </a:cubicBezTo>
                <a:cubicBezTo>
                  <a:pt x="2258" y="34133"/>
                  <a:pt x="2315" y="33366"/>
                  <a:pt x="2485" y="32599"/>
                </a:cubicBezTo>
                <a:cubicBezTo>
                  <a:pt x="2613" y="31833"/>
                  <a:pt x="2542" y="31066"/>
                  <a:pt x="2670" y="30356"/>
                </a:cubicBezTo>
                <a:cubicBezTo>
                  <a:pt x="2727" y="30228"/>
                  <a:pt x="2727" y="30171"/>
                  <a:pt x="2784" y="30115"/>
                </a:cubicBezTo>
                <a:cubicBezTo>
                  <a:pt x="2840" y="29944"/>
                  <a:pt x="2897" y="29817"/>
                  <a:pt x="2968" y="29703"/>
                </a:cubicBezTo>
                <a:cubicBezTo>
                  <a:pt x="3082" y="29589"/>
                  <a:pt x="3139" y="29518"/>
                  <a:pt x="3195" y="29405"/>
                </a:cubicBezTo>
                <a:cubicBezTo>
                  <a:pt x="3323" y="29234"/>
                  <a:pt x="3437" y="29107"/>
                  <a:pt x="3494" y="28993"/>
                </a:cubicBezTo>
                <a:cubicBezTo>
                  <a:pt x="3678" y="28581"/>
                  <a:pt x="3678" y="28340"/>
                  <a:pt x="3792" y="27985"/>
                </a:cubicBezTo>
                <a:cubicBezTo>
                  <a:pt x="3848" y="27815"/>
                  <a:pt x="3905" y="27687"/>
                  <a:pt x="4033" y="27460"/>
                </a:cubicBezTo>
                <a:cubicBezTo>
                  <a:pt x="4090" y="27332"/>
                  <a:pt x="4147" y="27162"/>
                  <a:pt x="4260" y="27034"/>
                </a:cubicBezTo>
                <a:cubicBezTo>
                  <a:pt x="4388" y="26863"/>
                  <a:pt x="4445" y="26679"/>
                  <a:pt x="4672" y="26452"/>
                </a:cubicBezTo>
                <a:cubicBezTo>
                  <a:pt x="5027" y="26097"/>
                  <a:pt x="5510" y="25614"/>
                  <a:pt x="6092" y="25500"/>
                </a:cubicBezTo>
                <a:cubicBezTo>
                  <a:pt x="6343" y="25460"/>
                  <a:pt x="6565" y="25420"/>
                  <a:pt x="6800" y="25420"/>
                </a:cubicBezTo>
                <a:close/>
                <a:moveTo>
                  <a:pt x="37753" y="1"/>
                </a:moveTo>
                <a:cubicBezTo>
                  <a:pt x="37682" y="185"/>
                  <a:pt x="37626" y="356"/>
                  <a:pt x="37569" y="540"/>
                </a:cubicBezTo>
                <a:cubicBezTo>
                  <a:pt x="37512" y="767"/>
                  <a:pt x="37455" y="1009"/>
                  <a:pt x="37398" y="1307"/>
                </a:cubicBezTo>
                <a:cubicBezTo>
                  <a:pt x="37398" y="1548"/>
                  <a:pt x="37327" y="1832"/>
                  <a:pt x="37271" y="2187"/>
                </a:cubicBezTo>
                <a:cubicBezTo>
                  <a:pt x="37214" y="2315"/>
                  <a:pt x="37214" y="2485"/>
                  <a:pt x="37157" y="2670"/>
                </a:cubicBezTo>
                <a:cubicBezTo>
                  <a:pt x="37157" y="2840"/>
                  <a:pt x="37100" y="3025"/>
                  <a:pt x="37100" y="3195"/>
                </a:cubicBezTo>
                <a:cubicBezTo>
                  <a:pt x="37271" y="4147"/>
                  <a:pt x="37398" y="5098"/>
                  <a:pt x="37512" y="5978"/>
                </a:cubicBezTo>
                <a:cubicBezTo>
                  <a:pt x="37398" y="7100"/>
                  <a:pt x="37214" y="8165"/>
                  <a:pt x="37157" y="9173"/>
                </a:cubicBezTo>
                <a:cubicBezTo>
                  <a:pt x="37044" y="10181"/>
                  <a:pt x="36973" y="11132"/>
                  <a:pt x="36973" y="12126"/>
                </a:cubicBezTo>
                <a:lnTo>
                  <a:pt x="36973" y="13546"/>
                </a:lnTo>
                <a:cubicBezTo>
                  <a:pt x="36916" y="14028"/>
                  <a:pt x="36916" y="14497"/>
                  <a:pt x="36859" y="15036"/>
                </a:cubicBezTo>
                <a:cubicBezTo>
                  <a:pt x="36745" y="16030"/>
                  <a:pt x="36561" y="17095"/>
                  <a:pt x="36206" y="18288"/>
                </a:cubicBezTo>
                <a:cubicBezTo>
                  <a:pt x="35908" y="19409"/>
                  <a:pt x="35624" y="20417"/>
                  <a:pt x="35382" y="21426"/>
                </a:cubicBezTo>
                <a:cubicBezTo>
                  <a:pt x="35084" y="22363"/>
                  <a:pt x="34843" y="23314"/>
                  <a:pt x="34616" y="24265"/>
                </a:cubicBezTo>
                <a:cubicBezTo>
                  <a:pt x="34076" y="26097"/>
                  <a:pt x="33423" y="27871"/>
                  <a:pt x="32486" y="29817"/>
                </a:cubicBezTo>
                <a:cubicBezTo>
                  <a:pt x="32543" y="30299"/>
                  <a:pt x="32358" y="31009"/>
                  <a:pt x="32074" y="31889"/>
                </a:cubicBezTo>
                <a:cubicBezTo>
                  <a:pt x="31890" y="32301"/>
                  <a:pt x="31719" y="32784"/>
                  <a:pt x="31478" y="33252"/>
                </a:cubicBezTo>
                <a:cubicBezTo>
                  <a:pt x="31364" y="33494"/>
                  <a:pt x="31237" y="33721"/>
                  <a:pt x="31123" y="33962"/>
                </a:cubicBezTo>
                <a:cubicBezTo>
                  <a:pt x="31009" y="34204"/>
                  <a:pt x="30882" y="34374"/>
                  <a:pt x="30711" y="34672"/>
                </a:cubicBezTo>
                <a:cubicBezTo>
                  <a:pt x="30058" y="35794"/>
                  <a:pt x="29519" y="36859"/>
                  <a:pt x="28936" y="37810"/>
                </a:cubicBezTo>
                <a:cubicBezTo>
                  <a:pt x="28809" y="37980"/>
                  <a:pt x="28695" y="38222"/>
                  <a:pt x="28525" y="38392"/>
                </a:cubicBezTo>
                <a:cubicBezTo>
                  <a:pt x="28454" y="38520"/>
                  <a:pt x="28397" y="38633"/>
                  <a:pt x="28340" y="38690"/>
                </a:cubicBezTo>
                <a:cubicBezTo>
                  <a:pt x="28283" y="38818"/>
                  <a:pt x="28170" y="38932"/>
                  <a:pt x="28099" y="38988"/>
                </a:cubicBezTo>
                <a:cubicBezTo>
                  <a:pt x="27815" y="39400"/>
                  <a:pt x="27573" y="39812"/>
                  <a:pt x="27332" y="40167"/>
                </a:cubicBezTo>
                <a:cubicBezTo>
                  <a:pt x="26401" y="41446"/>
                  <a:pt x="25890" y="42422"/>
                  <a:pt x="26124" y="42422"/>
                </a:cubicBezTo>
                <a:cubicBezTo>
                  <a:pt x="26214" y="42422"/>
                  <a:pt x="26417" y="42275"/>
                  <a:pt x="26750" y="41942"/>
                </a:cubicBezTo>
                <a:lnTo>
                  <a:pt x="26750" y="41942"/>
                </a:lnTo>
                <a:cubicBezTo>
                  <a:pt x="26267" y="42538"/>
                  <a:pt x="25912" y="42893"/>
                  <a:pt x="25614" y="43191"/>
                </a:cubicBezTo>
                <a:cubicBezTo>
                  <a:pt x="25387" y="43489"/>
                  <a:pt x="25146" y="43603"/>
                  <a:pt x="24975" y="43787"/>
                </a:cubicBezTo>
                <a:cubicBezTo>
                  <a:pt x="24549" y="44071"/>
                  <a:pt x="24194" y="44313"/>
                  <a:pt x="23314" y="45207"/>
                </a:cubicBezTo>
                <a:cubicBezTo>
                  <a:pt x="23428" y="44909"/>
                  <a:pt x="23555" y="44668"/>
                  <a:pt x="23726" y="44369"/>
                </a:cubicBezTo>
                <a:lnTo>
                  <a:pt x="23726" y="44369"/>
                </a:lnTo>
                <a:cubicBezTo>
                  <a:pt x="23371" y="44611"/>
                  <a:pt x="23016" y="44852"/>
                  <a:pt x="22604" y="45136"/>
                </a:cubicBezTo>
                <a:cubicBezTo>
                  <a:pt x="22249" y="45378"/>
                  <a:pt x="21837" y="45732"/>
                  <a:pt x="21426" y="46087"/>
                </a:cubicBezTo>
                <a:cubicBezTo>
                  <a:pt x="21184" y="46442"/>
                  <a:pt x="20943" y="46797"/>
                  <a:pt x="20716" y="47152"/>
                </a:cubicBezTo>
                <a:cubicBezTo>
                  <a:pt x="20063" y="47507"/>
                  <a:pt x="19523" y="47862"/>
                  <a:pt x="19055" y="48160"/>
                </a:cubicBezTo>
                <a:cubicBezTo>
                  <a:pt x="18870" y="48217"/>
                  <a:pt x="18756" y="48274"/>
                  <a:pt x="18643" y="48331"/>
                </a:cubicBezTo>
                <a:cubicBezTo>
                  <a:pt x="18515" y="48458"/>
                  <a:pt x="18345" y="48515"/>
                  <a:pt x="18231" y="48572"/>
                </a:cubicBezTo>
                <a:cubicBezTo>
                  <a:pt x="17990" y="48757"/>
                  <a:pt x="17692" y="48927"/>
                  <a:pt x="17450" y="49041"/>
                </a:cubicBezTo>
                <a:cubicBezTo>
                  <a:pt x="16925" y="49396"/>
                  <a:pt x="16385" y="49694"/>
                  <a:pt x="15860" y="49992"/>
                </a:cubicBezTo>
                <a:cubicBezTo>
                  <a:pt x="15505" y="50105"/>
                  <a:pt x="15264" y="50233"/>
                  <a:pt x="14966" y="50290"/>
                </a:cubicBezTo>
                <a:cubicBezTo>
                  <a:pt x="14611" y="50347"/>
                  <a:pt x="14256" y="50347"/>
                  <a:pt x="13844" y="50347"/>
                </a:cubicBezTo>
                <a:cubicBezTo>
                  <a:pt x="14383" y="50347"/>
                  <a:pt x="14554" y="50404"/>
                  <a:pt x="14611" y="50404"/>
                </a:cubicBezTo>
                <a:cubicBezTo>
                  <a:pt x="14611" y="50460"/>
                  <a:pt x="14440" y="50460"/>
                  <a:pt x="14199" y="50531"/>
                </a:cubicBezTo>
                <a:cubicBezTo>
                  <a:pt x="13972" y="50588"/>
                  <a:pt x="13674" y="50645"/>
                  <a:pt x="13432" y="50759"/>
                </a:cubicBezTo>
                <a:cubicBezTo>
                  <a:pt x="13191" y="50815"/>
                  <a:pt x="13077" y="50943"/>
                  <a:pt x="13134" y="50943"/>
                </a:cubicBezTo>
                <a:cubicBezTo>
                  <a:pt x="13020" y="50943"/>
                  <a:pt x="12779" y="51000"/>
                  <a:pt x="12552" y="51000"/>
                </a:cubicBezTo>
                <a:cubicBezTo>
                  <a:pt x="12431" y="51028"/>
                  <a:pt x="12311" y="51043"/>
                  <a:pt x="12199" y="51043"/>
                </a:cubicBezTo>
                <a:cubicBezTo>
                  <a:pt x="12087" y="51043"/>
                  <a:pt x="11984" y="51028"/>
                  <a:pt x="11899" y="51000"/>
                </a:cubicBezTo>
                <a:cubicBezTo>
                  <a:pt x="11416" y="50943"/>
                  <a:pt x="11132" y="50886"/>
                  <a:pt x="11416" y="50886"/>
                </a:cubicBezTo>
                <a:cubicBezTo>
                  <a:pt x="10894" y="50789"/>
                  <a:pt x="10379" y="50682"/>
                  <a:pt x="9876" y="50566"/>
                </a:cubicBezTo>
                <a:lnTo>
                  <a:pt x="9876" y="50566"/>
                </a:lnTo>
                <a:cubicBezTo>
                  <a:pt x="10241" y="49836"/>
                  <a:pt x="10594" y="49008"/>
                  <a:pt x="10777" y="47976"/>
                </a:cubicBezTo>
                <a:cubicBezTo>
                  <a:pt x="11004" y="47749"/>
                  <a:pt x="11189" y="47450"/>
                  <a:pt x="11359" y="47209"/>
                </a:cubicBezTo>
                <a:cubicBezTo>
                  <a:pt x="11487" y="46329"/>
                  <a:pt x="11544" y="45491"/>
                  <a:pt x="11657" y="44852"/>
                </a:cubicBezTo>
                <a:lnTo>
                  <a:pt x="11714" y="45079"/>
                </a:lnTo>
                <a:cubicBezTo>
                  <a:pt x="11771" y="44909"/>
                  <a:pt x="11771" y="44668"/>
                  <a:pt x="11842" y="44497"/>
                </a:cubicBezTo>
                <a:cubicBezTo>
                  <a:pt x="11842" y="44369"/>
                  <a:pt x="11899" y="44313"/>
                  <a:pt x="11899" y="44199"/>
                </a:cubicBezTo>
                <a:lnTo>
                  <a:pt x="11956" y="43901"/>
                </a:lnTo>
                <a:lnTo>
                  <a:pt x="12254" y="42538"/>
                </a:lnTo>
                <a:cubicBezTo>
                  <a:pt x="12367" y="41771"/>
                  <a:pt x="12367" y="41303"/>
                  <a:pt x="12367" y="41005"/>
                </a:cubicBezTo>
                <a:cubicBezTo>
                  <a:pt x="12311" y="40650"/>
                  <a:pt x="12254" y="40522"/>
                  <a:pt x="12197" y="40351"/>
                </a:cubicBezTo>
                <a:cubicBezTo>
                  <a:pt x="12254" y="39755"/>
                  <a:pt x="12311" y="39102"/>
                  <a:pt x="12311" y="38577"/>
                </a:cubicBezTo>
                <a:lnTo>
                  <a:pt x="12311" y="38222"/>
                </a:lnTo>
                <a:lnTo>
                  <a:pt x="12311" y="37924"/>
                </a:lnTo>
                <a:lnTo>
                  <a:pt x="12311" y="37455"/>
                </a:lnTo>
                <a:lnTo>
                  <a:pt x="12424" y="38108"/>
                </a:lnTo>
                <a:lnTo>
                  <a:pt x="12481" y="38463"/>
                </a:lnTo>
                <a:lnTo>
                  <a:pt x="12552" y="38875"/>
                </a:lnTo>
                <a:lnTo>
                  <a:pt x="12665" y="37569"/>
                </a:lnTo>
                <a:lnTo>
                  <a:pt x="12665" y="37569"/>
                </a:lnTo>
                <a:cubicBezTo>
                  <a:pt x="12645" y="37718"/>
                  <a:pt x="12626" y="37780"/>
                  <a:pt x="12608" y="37780"/>
                </a:cubicBezTo>
                <a:cubicBezTo>
                  <a:pt x="12527" y="37780"/>
                  <a:pt x="12471" y="36507"/>
                  <a:pt x="12424" y="36262"/>
                </a:cubicBezTo>
                <a:cubicBezTo>
                  <a:pt x="12424" y="35680"/>
                  <a:pt x="12481" y="35141"/>
                  <a:pt x="12481" y="34729"/>
                </a:cubicBezTo>
                <a:lnTo>
                  <a:pt x="12481" y="34431"/>
                </a:lnTo>
                <a:cubicBezTo>
                  <a:pt x="12481" y="34374"/>
                  <a:pt x="12424" y="34261"/>
                  <a:pt x="12424" y="34133"/>
                </a:cubicBezTo>
                <a:cubicBezTo>
                  <a:pt x="12424" y="33962"/>
                  <a:pt x="12424" y="33849"/>
                  <a:pt x="12367" y="33664"/>
                </a:cubicBezTo>
                <a:cubicBezTo>
                  <a:pt x="12367" y="33423"/>
                  <a:pt x="12311" y="33196"/>
                  <a:pt x="12254" y="32954"/>
                </a:cubicBezTo>
                <a:cubicBezTo>
                  <a:pt x="12197" y="32713"/>
                  <a:pt x="12126" y="32429"/>
                  <a:pt x="12069" y="31946"/>
                </a:cubicBezTo>
                <a:cubicBezTo>
                  <a:pt x="12012" y="31889"/>
                  <a:pt x="11956" y="31833"/>
                  <a:pt x="11956" y="31719"/>
                </a:cubicBezTo>
                <a:cubicBezTo>
                  <a:pt x="11899" y="31648"/>
                  <a:pt x="11899" y="31535"/>
                  <a:pt x="11842" y="31478"/>
                </a:cubicBezTo>
                <a:cubicBezTo>
                  <a:pt x="11771" y="31236"/>
                  <a:pt x="11714" y="31009"/>
                  <a:pt x="11657" y="30825"/>
                </a:cubicBezTo>
                <a:cubicBezTo>
                  <a:pt x="11601" y="30356"/>
                  <a:pt x="11487" y="29944"/>
                  <a:pt x="11359" y="29589"/>
                </a:cubicBezTo>
                <a:cubicBezTo>
                  <a:pt x="11359" y="29405"/>
                  <a:pt x="11302" y="29234"/>
                  <a:pt x="11246" y="29050"/>
                </a:cubicBezTo>
                <a:cubicBezTo>
                  <a:pt x="11246" y="28936"/>
                  <a:pt x="11189" y="28808"/>
                  <a:pt x="11189" y="28695"/>
                </a:cubicBezTo>
                <a:cubicBezTo>
                  <a:pt x="11132" y="28454"/>
                  <a:pt x="11004" y="28226"/>
                  <a:pt x="10947" y="28226"/>
                </a:cubicBezTo>
                <a:cubicBezTo>
                  <a:pt x="10891" y="27985"/>
                  <a:pt x="10777" y="27687"/>
                  <a:pt x="10706" y="27460"/>
                </a:cubicBezTo>
                <a:cubicBezTo>
                  <a:pt x="10593" y="27218"/>
                  <a:pt x="10479" y="26977"/>
                  <a:pt x="10422" y="26807"/>
                </a:cubicBezTo>
                <a:lnTo>
                  <a:pt x="10124" y="26324"/>
                </a:lnTo>
                <a:cubicBezTo>
                  <a:pt x="9996" y="25969"/>
                  <a:pt x="9826" y="25685"/>
                  <a:pt x="9641" y="25444"/>
                </a:cubicBezTo>
                <a:cubicBezTo>
                  <a:pt x="9230" y="24904"/>
                  <a:pt x="8647" y="24492"/>
                  <a:pt x="8051" y="24265"/>
                </a:cubicBezTo>
                <a:cubicBezTo>
                  <a:pt x="7594" y="24080"/>
                  <a:pt x="7070" y="24003"/>
                  <a:pt x="6555" y="24003"/>
                </a:cubicBezTo>
                <a:cubicBezTo>
                  <a:pt x="6399" y="24003"/>
                  <a:pt x="6244" y="24011"/>
                  <a:pt x="6092" y="24024"/>
                </a:cubicBezTo>
                <a:cubicBezTo>
                  <a:pt x="5453" y="24137"/>
                  <a:pt x="4800" y="24379"/>
                  <a:pt x="4260" y="24790"/>
                </a:cubicBezTo>
                <a:cubicBezTo>
                  <a:pt x="4033" y="25032"/>
                  <a:pt x="3792" y="25259"/>
                  <a:pt x="3550" y="25500"/>
                </a:cubicBezTo>
                <a:lnTo>
                  <a:pt x="3380" y="25742"/>
                </a:lnTo>
                <a:lnTo>
                  <a:pt x="3252" y="25855"/>
                </a:lnTo>
                <a:lnTo>
                  <a:pt x="3082" y="26097"/>
                </a:lnTo>
                <a:cubicBezTo>
                  <a:pt x="2968" y="26267"/>
                  <a:pt x="2897" y="26395"/>
                  <a:pt x="2784" y="26565"/>
                </a:cubicBezTo>
                <a:lnTo>
                  <a:pt x="2670" y="26750"/>
                </a:lnTo>
                <a:lnTo>
                  <a:pt x="2485" y="26920"/>
                </a:lnTo>
                <a:cubicBezTo>
                  <a:pt x="2315" y="27105"/>
                  <a:pt x="2187" y="27332"/>
                  <a:pt x="2074" y="27573"/>
                </a:cubicBezTo>
                <a:cubicBezTo>
                  <a:pt x="1960" y="27687"/>
                  <a:pt x="1903" y="27871"/>
                  <a:pt x="1832" y="27985"/>
                </a:cubicBezTo>
                <a:cubicBezTo>
                  <a:pt x="1719" y="28170"/>
                  <a:pt x="1605" y="28283"/>
                  <a:pt x="1548" y="28397"/>
                </a:cubicBezTo>
                <a:cubicBezTo>
                  <a:pt x="1421" y="28581"/>
                  <a:pt x="1122" y="28993"/>
                  <a:pt x="952" y="29405"/>
                </a:cubicBezTo>
                <a:lnTo>
                  <a:pt x="952" y="29518"/>
                </a:lnTo>
                <a:lnTo>
                  <a:pt x="895" y="29703"/>
                </a:lnTo>
                <a:lnTo>
                  <a:pt x="838" y="29817"/>
                </a:lnTo>
                <a:lnTo>
                  <a:pt x="838" y="30115"/>
                </a:lnTo>
                <a:cubicBezTo>
                  <a:pt x="767" y="30228"/>
                  <a:pt x="767" y="30413"/>
                  <a:pt x="767" y="30526"/>
                </a:cubicBezTo>
                <a:lnTo>
                  <a:pt x="767" y="31293"/>
                </a:lnTo>
                <a:cubicBezTo>
                  <a:pt x="711" y="31535"/>
                  <a:pt x="654" y="31776"/>
                  <a:pt x="654" y="31889"/>
                </a:cubicBezTo>
                <a:cubicBezTo>
                  <a:pt x="654" y="32003"/>
                  <a:pt x="597" y="32074"/>
                  <a:pt x="597" y="32131"/>
                </a:cubicBezTo>
                <a:cubicBezTo>
                  <a:pt x="597" y="32188"/>
                  <a:pt x="597" y="32188"/>
                  <a:pt x="540" y="32188"/>
                </a:cubicBezTo>
                <a:lnTo>
                  <a:pt x="540" y="32358"/>
                </a:lnTo>
                <a:cubicBezTo>
                  <a:pt x="413" y="32784"/>
                  <a:pt x="299" y="33196"/>
                  <a:pt x="242" y="33607"/>
                </a:cubicBezTo>
                <a:cubicBezTo>
                  <a:pt x="58" y="34431"/>
                  <a:pt x="1" y="35141"/>
                  <a:pt x="1" y="35907"/>
                </a:cubicBezTo>
                <a:lnTo>
                  <a:pt x="1" y="38108"/>
                </a:lnTo>
                <a:lnTo>
                  <a:pt x="1" y="38690"/>
                </a:lnTo>
                <a:cubicBezTo>
                  <a:pt x="58" y="38818"/>
                  <a:pt x="58" y="38875"/>
                  <a:pt x="58" y="38988"/>
                </a:cubicBezTo>
                <a:lnTo>
                  <a:pt x="58" y="39400"/>
                </a:lnTo>
                <a:cubicBezTo>
                  <a:pt x="58" y="39883"/>
                  <a:pt x="185" y="40408"/>
                  <a:pt x="242" y="40948"/>
                </a:cubicBezTo>
                <a:lnTo>
                  <a:pt x="129" y="40650"/>
                </a:lnTo>
                <a:lnTo>
                  <a:pt x="129" y="40650"/>
                </a:lnTo>
                <a:cubicBezTo>
                  <a:pt x="242" y="41005"/>
                  <a:pt x="299" y="41360"/>
                  <a:pt x="413" y="41658"/>
                </a:cubicBezTo>
                <a:cubicBezTo>
                  <a:pt x="540" y="41942"/>
                  <a:pt x="597" y="42240"/>
                  <a:pt x="654" y="42595"/>
                </a:cubicBezTo>
                <a:cubicBezTo>
                  <a:pt x="711" y="43305"/>
                  <a:pt x="838" y="44071"/>
                  <a:pt x="1066" y="44724"/>
                </a:cubicBezTo>
                <a:cubicBezTo>
                  <a:pt x="1122" y="44909"/>
                  <a:pt x="1193" y="45079"/>
                  <a:pt x="1250" y="45207"/>
                </a:cubicBezTo>
                <a:cubicBezTo>
                  <a:pt x="1307" y="45378"/>
                  <a:pt x="1364" y="45491"/>
                  <a:pt x="1421" y="45619"/>
                </a:cubicBezTo>
                <a:cubicBezTo>
                  <a:pt x="1548" y="45917"/>
                  <a:pt x="1662" y="46144"/>
                  <a:pt x="1832" y="46386"/>
                </a:cubicBezTo>
                <a:cubicBezTo>
                  <a:pt x="2074" y="46911"/>
                  <a:pt x="2429" y="47450"/>
                  <a:pt x="2784" y="48047"/>
                </a:cubicBezTo>
                <a:cubicBezTo>
                  <a:pt x="3195" y="48629"/>
                  <a:pt x="3607" y="49282"/>
                  <a:pt x="4317" y="50049"/>
                </a:cubicBezTo>
                <a:cubicBezTo>
                  <a:pt x="4672" y="50404"/>
                  <a:pt x="5098" y="50759"/>
                  <a:pt x="5510" y="51000"/>
                </a:cubicBezTo>
                <a:cubicBezTo>
                  <a:pt x="5737" y="51170"/>
                  <a:pt x="5921" y="51298"/>
                  <a:pt x="6163" y="51355"/>
                </a:cubicBezTo>
                <a:cubicBezTo>
                  <a:pt x="6333" y="51468"/>
                  <a:pt x="6518" y="51596"/>
                  <a:pt x="6688" y="51653"/>
                </a:cubicBezTo>
                <a:cubicBezTo>
                  <a:pt x="6992" y="51781"/>
                  <a:pt x="7276" y="51885"/>
                  <a:pt x="7542" y="51972"/>
                </a:cubicBezTo>
                <a:lnTo>
                  <a:pt x="7542" y="51972"/>
                </a:lnTo>
                <a:cubicBezTo>
                  <a:pt x="7475" y="52162"/>
                  <a:pt x="7409" y="52350"/>
                  <a:pt x="7341" y="52533"/>
                </a:cubicBezTo>
                <a:cubicBezTo>
                  <a:pt x="7043" y="53243"/>
                  <a:pt x="6745" y="53896"/>
                  <a:pt x="6447" y="54493"/>
                </a:cubicBezTo>
                <a:cubicBezTo>
                  <a:pt x="6276" y="54791"/>
                  <a:pt x="6092" y="55075"/>
                  <a:pt x="5921" y="55373"/>
                </a:cubicBezTo>
                <a:cubicBezTo>
                  <a:pt x="5737" y="55671"/>
                  <a:pt x="5566" y="55912"/>
                  <a:pt x="5382" y="56140"/>
                </a:cubicBezTo>
                <a:cubicBezTo>
                  <a:pt x="4800" y="56977"/>
                  <a:pt x="4388" y="57914"/>
                  <a:pt x="3962" y="58752"/>
                </a:cubicBezTo>
                <a:cubicBezTo>
                  <a:pt x="3792" y="59107"/>
                  <a:pt x="3494" y="59462"/>
                  <a:pt x="3195" y="59874"/>
                </a:cubicBezTo>
                <a:cubicBezTo>
                  <a:pt x="3025" y="60044"/>
                  <a:pt x="2897" y="60285"/>
                  <a:pt x="2784" y="60527"/>
                </a:cubicBezTo>
                <a:cubicBezTo>
                  <a:pt x="2727" y="60584"/>
                  <a:pt x="2670" y="60697"/>
                  <a:pt x="2613" y="60825"/>
                </a:cubicBezTo>
                <a:cubicBezTo>
                  <a:pt x="2542" y="60939"/>
                  <a:pt x="2485" y="60995"/>
                  <a:pt x="2429" y="61109"/>
                </a:cubicBezTo>
                <a:cubicBezTo>
                  <a:pt x="2074" y="61890"/>
                  <a:pt x="1477" y="62529"/>
                  <a:pt x="1193" y="63182"/>
                </a:cubicBezTo>
                <a:cubicBezTo>
                  <a:pt x="1009" y="63537"/>
                  <a:pt x="895" y="63835"/>
                  <a:pt x="767" y="64076"/>
                </a:cubicBezTo>
                <a:cubicBezTo>
                  <a:pt x="597" y="64303"/>
                  <a:pt x="413" y="64488"/>
                  <a:pt x="242" y="64602"/>
                </a:cubicBezTo>
                <a:cubicBezTo>
                  <a:pt x="540" y="64545"/>
                  <a:pt x="767" y="64303"/>
                  <a:pt x="1009" y="64076"/>
                </a:cubicBezTo>
                <a:cubicBezTo>
                  <a:pt x="1193" y="63892"/>
                  <a:pt x="1364" y="63594"/>
                  <a:pt x="1477" y="63423"/>
                </a:cubicBezTo>
                <a:cubicBezTo>
                  <a:pt x="1832" y="62955"/>
                  <a:pt x="2187" y="62529"/>
                  <a:pt x="2542" y="62117"/>
                </a:cubicBezTo>
                <a:cubicBezTo>
                  <a:pt x="2727" y="61890"/>
                  <a:pt x="2897" y="61648"/>
                  <a:pt x="3082" y="61407"/>
                </a:cubicBezTo>
                <a:cubicBezTo>
                  <a:pt x="3139" y="61293"/>
                  <a:pt x="3195" y="61180"/>
                  <a:pt x="3252" y="61052"/>
                </a:cubicBezTo>
                <a:cubicBezTo>
                  <a:pt x="3323" y="60939"/>
                  <a:pt x="3380" y="60825"/>
                  <a:pt x="3494" y="60697"/>
                </a:cubicBezTo>
                <a:cubicBezTo>
                  <a:pt x="3792" y="60285"/>
                  <a:pt x="4147" y="59874"/>
                  <a:pt x="4445" y="59405"/>
                </a:cubicBezTo>
                <a:cubicBezTo>
                  <a:pt x="4558" y="59164"/>
                  <a:pt x="4743" y="58922"/>
                  <a:pt x="4800" y="58695"/>
                </a:cubicBezTo>
                <a:cubicBezTo>
                  <a:pt x="4913" y="58454"/>
                  <a:pt x="5027" y="58213"/>
                  <a:pt x="5155" y="57985"/>
                </a:cubicBezTo>
                <a:cubicBezTo>
                  <a:pt x="5382" y="57559"/>
                  <a:pt x="5623" y="57091"/>
                  <a:pt x="5865" y="56736"/>
                </a:cubicBezTo>
                <a:cubicBezTo>
                  <a:pt x="5978" y="56495"/>
                  <a:pt x="6092" y="56324"/>
                  <a:pt x="6220" y="56140"/>
                </a:cubicBezTo>
                <a:cubicBezTo>
                  <a:pt x="6390" y="55912"/>
                  <a:pt x="6518" y="55728"/>
                  <a:pt x="6631" y="55557"/>
                </a:cubicBezTo>
                <a:cubicBezTo>
                  <a:pt x="6929" y="55146"/>
                  <a:pt x="7228" y="54791"/>
                  <a:pt x="7455" y="54436"/>
                </a:cubicBezTo>
                <a:lnTo>
                  <a:pt x="7455" y="54436"/>
                </a:lnTo>
                <a:cubicBezTo>
                  <a:pt x="7100" y="55146"/>
                  <a:pt x="6802" y="55728"/>
                  <a:pt x="6518" y="56211"/>
                </a:cubicBezTo>
                <a:cubicBezTo>
                  <a:pt x="6390" y="56438"/>
                  <a:pt x="6276" y="56622"/>
                  <a:pt x="6163" y="56793"/>
                </a:cubicBezTo>
                <a:cubicBezTo>
                  <a:pt x="6092" y="56977"/>
                  <a:pt x="6035" y="57148"/>
                  <a:pt x="5921" y="57332"/>
                </a:cubicBezTo>
                <a:cubicBezTo>
                  <a:pt x="5808" y="57630"/>
                  <a:pt x="5680" y="57985"/>
                  <a:pt x="5566" y="58397"/>
                </a:cubicBezTo>
                <a:cubicBezTo>
                  <a:pt x="5510" y="58567"/>
                  <a:pt x="5382" y="58809"/>
                  <a:pt x="5325" y="59050"/>
                </a:cubicBezTo>
                <a:cubicBezTo>
                  <a:pt x="5325" y="59107"/>
                  <a:pt x="5268" y="59164"/>
                  <a:pt x="5268" y="59221"/>
                </a:cubicBezTo>
                <a:cubicBezTo>
                  <a:pt x="5211" y="59277"/>
                  <a:pt x="5211" y="59405"/>
                  <a:pt x="5155" y="59462"/>
                </a:cubicBezTo>
                <a:cubicBezTo>
                  <a:pt x="5098" y="59632"/>
                  <a:pt x="5027" y="59760"/>
                  <a:pt x="4913" y="59930"/>
                </a:cubicBezTo>
                <a:cubicBezTo>
                  <a:pt x="5098" y="59760"/>
                  <a:pt x="5268" y="59519"/>
                  <a:pt x="5382" y="59277"/>
                </a:cubicBezTo>
                <a:lnTo>
                  <a:pt x="5737" y="58695"/>
                </a:lnTo>
                <a:lnTo>
                  <a:pt x="5737" y="58695"/>
                </a:lnTo>
                <a:lnTo>
                  <a:pt x="5566" y="59221"/>
                </a:lnTo>
                <a:cubicBezTo>
                  <a:pt x="5510" y="59405"/>
                  <a:pt x="5382" y="59632"/>
                  <a:pt x="5268" y="59817"/>
                </a:cubicBezTo>
                <a:cubicBezTo>
                  <a:pt x="5345" y="59755"/>
                  <a:pt x="5398" y="59729"/>
                  <a:pt x="5432" y="59729"/>
                </a:cubicBezTo>
                <a:cubicBezTo>
                  <a:pt x="5533" y="59729"/>
                  <a:pt x="5477" y="59950"/>
                  <a:pt x="5382" y="60172"/>
                </a:cubicBezTo>
                <a:cubicBezTo>
                  <a:pt x="5211" y="60527"/>
                  <a:pt x="5098" y="60825"/>
                  <a:pt x="5211" y="60825"/>
                </a:cubicBezTo>
                <a:cubicBezTo>
                  <a:pt x="5453" y="60527"/>
                  <a:pt x="5680" y="60172"/>
                  <a:pt x="5921" y="59760"/>
                </a:cubicBezTo>
                <a:lnTo>
                  <a:pt x="5978" y="59632"/>
                </a:lnTo>
                <a:lnTo>
                  <a:pt x="6035" y="59519"/>
                </a:lnTo>
                <a:lnTo>
                  <a:pt x="6163" y="59277"/>
                </a:lnTo>
                <a:lnTo>
                  <a:pt x="6390" y="58809"/>
                </a:lnTo>
                <a:cubicBezTo>
                  <a:pt x="6631" y="58213"/>
                  <a:pt x="6929" y="57687"/>
                  <a:pt x="7157" y="57204"/>
                </a:cubicBezTo>
                <a:lnTo>
                  <a:pt x="7157" y="57204"/>
                </a:lnTo>
                <a:cubicBezTo>
                  <a:pt x="6929" y="57559"/>
                  <a:pt x="6745" y="57801"/>
                  <a:pt x="6688" y="57914"/>
                </a:cubicBezTo>
                <a:cubicBezTo>
                  <a:pt x="6631" y="57978"/>
                  <a:pt x="6589" y="58010"/>
                  <a:pt x="6560" y="58010"/>
                </a:cubicBezTo>
                <a:cubicBezTo>
                  <a:pt x="6532" y="58010"/>
                  <a:pt x="6518" y="57978"/>
                  <a:pt x="6518" y="57914"/>
                </a:cubicBezTo>
                <a:cubicBezTo>
                  <a:pt x="6518" y="57744"/>
                  <a:pt x="6631" y="57332"/>
                  <a:pt x="6688" y="57034"/>
                </a:cubicBezTo>
                <a:lnTo>
                  <a:pt x="6802" y="56849"/>
                </a:lnTo>
                <a:lnTo>
                  <a:pt x="6929" y="56622"/>
                </a:lnTo>
                <a:cubicBezTo>
                  <a:pt x="7043" y="56495"/>
                  <a:pt x="7100" y="56324"/>
                  <a:pt x="7228" y="56211"/>
                </a:cubicBezTo>
                <a:cubicBezTo>
                  <a:pt x="7398" y="55856"/>
                  <a:pt x="7583" y="55557"/>
                  <a:pt x="7753" y="55259"/>
                </a:cubicBezTo>
                <a:lnTo>
                  <a:pt x="7753" y="55259"/>
                </a:lnTo>
                <a:cubicBezTo>
                  <a:pt x="7583" y="55430"/>
                  <a:pt x="7341" y="55856"/>
                  <a:pt x="7228" y="55969"/>
                </a:cubicBezTo>
                <a:cubicBezTo>
                  <a:pt x="7173" y="56019"/>
                  <a:pt x="7140" y="56050"/>
                  <a:pt x="7127" y="56050"/>
                </a:cubicBezTo>
                <a:cubicBezTo>
                  <a:pt x="7097" y="56050"/>
                  <a:pt x="7187" y="55874"/>
                  <a:pt x="7398" y="55373"/>
                </a:cubicBezTo>
                <a:cubicBezTo>
                  <a:pt x="7810" y="54606"/>
                  <a:pt x="8108" y="53541"/>
                  <a:pt x="8520" y="52775"/>
                </a:cubicBezTo>
                <a:lnTo>
                  <a:pt x="8520" y="52775"/>
                </a:lnTo>
                <a:cubicBezTo>
                  <a:pt x="8463" y="53300"/>
                  <a:pt x="8406" y="53840"/>
                  <a:pt x="8292" y="54436"/>
                </a:cubicBezTo>
                <a:cubicBezTo>
                  <a:pt x="8514" y="53655"/>
                  <a:pt x="8780" y="52968"/>
                  <a:pt x="9049" y="52335"/>
                </a:cubicBezTo>
                <a:lnTo>
                  <a:pt x="9049" y="52335"/>
                </a:lnTo>
                <a:cubicBezTo>
                  <a:pt x="9383" y="52384"/>
                  <a:pt x="9691" y="52404"/>
                  <a:pt x="9976" y="52404"/>
                </a:cubicBezTo>
                <a:cubicBezTo>
                  <a:pt x="10387" y="52404"/>
                  <a:pt x="10748" y="52362"/>
                  <a:pt x="11061" y="52306"/>
                </a:cubicBezTo>
                <a:lnTo>
                  <a:pt x="11842" y="52306"/>
                </a:lnTo>
                <a:cubicBezTo>
                  <a:pt x="12126" y="52306"/>
                  <a:pt x="12481" y="52235"/>
                  <a:pt x="12779" y="52178"/>
                </a:cubicBezTo>
                <a:cubicBezTo>
                  <a:pt x="13077" y="52122"/>
                  <a:pt x="13262" y="52065"/>
                  <a:pt x="13489" y="52008"/>
                </a:cubicBezTo>
                <a:cubicBezTo>
                  <a:pt x="13674" y="52008"/>
                  <a:pt x="13844" y="51951"/>
                  <a:pt x="14085" y="51951"/>
                </a:cubicBezTo>
                <a:cubicBezTo>
                  <a:pt x="14554" y="51951"/>
                  <a:pt x="15093" y="51880"/>
                  <a:pt x="15619" y="51823"/>
                </a:cubicBezTo>
                <a:cubicBezTo>
                  <a:pt x="15803" y="51767"/>
                  <a:pt x="15917" y="51710"/>
                  <a:pt x="16101" y="51710"/>
                </a:cubicBezTo>
                <a:cubicBezTo>
                  <a:pt x="16215" y="51653"/>
                  <a:pt x="16272" y="51596"/>
                  <a:pt x="16385" y="51596"/>
                </a:cubicBezTo>
                <a:cubicBezTo>
                  <a:pt x="16627" y="51468"/>
                  <a:pt x="16811" y="51412"/>
                  <a:pt x="17038" y="51298"/>
                </a:cubicBezTo>
                <a:lnTo>
                  <a:pt x="17038" y="51298"/>
                </a:lnTo>
                <a:cubicBezTo>
                  <a:pt x="16868" y="51412"/>
                  <a:pt x="16684" y="51525"/>
                  <a:pt x="16570" y="51596"/>
                </a:cubicBezTo>
                <a:lnTo>
                  <a:pt x="16329" y="51767"/>
                </a:lnTo>
                <a:lnTo>
                  <a:pt x="16158" y="51823"/>
                </a:lnTo>
                <a:lnTo>
                  <a:pt x="16030" y="51880"/>
                </a:lnTo>
                <a:lnTo>
                  <a:pt x="16030" y="51880"/>
                </a:lnTo>
                <a:lnTo>
                  <a:pt x="16385" y="51767"/>
                </a:lnTo>
                <a:lnTo>
                  <a:pt x="16740" y="51710"/>
                </a:lnTo>
                <a:cubicBezTo>
                  <a:pt x="16982" y="51596"/>
                  <a:pt x="17223" y="51525"/>
                  <a:pt x="17393" y="51468"/>
                </a:cubicBezTo>
                <a:cubicBezTo>
                  <a:pt x="18458" y="50886"/>
                  <a:pt x="18998" y="50645"/>
                  <a:pt x="19580" y="50347"/>
                </a:cubicBezTo>
                <a:cubicBezTo>
                  <a:pt x="19651" y="50290"/>
                  <a:pt x="19708" y="50233"/>
                  <a:pt x="19821" y="50233"/>
                </a:cubicBezTo>
                <a:cubicBezTo>
                  <a:pt x="19878" y="50176"/>
                  <a:pt x="20006" y="50105"/>
                  <a:pt x="20063" y="50049"/>
                </a:cubicBezTo>
                <a:cubicBezTo>
                  <a:pt x="20290" y="49935"/>
                  <a:pt x="20474" y="49821"/>
                  <a:pt x="20716" y="49694"/>
                </a:cubicBezTo>
                <a:cubicBezTo>
                  <a:pt x="21127" y="49396"/>
                  <a:pt x="21596" y="49041"/>
                  <a:pt x="22192" y="48515"/>
                </a:cubicBezTo>
                <a:cubicBezTo>
                  <a:pt x="23016" y="47862"/>
                  <a:pt x="23555" y="47394"/>
                  <a:pt x="23910" y="47039"/>
                </a:cubicBezTo>
                <a:cubicBezTo>
                  <a:pt x="24265" y="46627"/>
                  <a:pt x="24492" y="46329"/>
                  <a:pt x="24677" y="46087"/>
                </a:cubicBezTo>
                <a:cubicBezTo>
                  <a:pt x="24975" y="45562"/>
                  <a:pt x="25089" y="45264"/>
                  <a:pt x="25614" y="44554"/>
                </a:cubicBezTo>
                <a:cubicBezTo>
                  <a:pt x="25855" y="44313"/>
                  <a:pt x="26154" y="44071"/>
                  <a:pt x="26395" y="43901"/>
                </a:cubicBezTo>
                <a:cubicBezTo>
                  <a:pt x="26509" y="43787"/>
                  <a:pt x="26622" y="43660"/>
                  <a:pt x="26750" y="43546"/>
                </a:cubicBezTo>
                <a:lnTo>
                  <a:pt x="27105" y="43191"/>
                </a:lnTo>
                <a:lnTo>
                  <a:pt x="28454" y="41828"/>
                </a:lnTo>
                <a:lnTo>
                  <a:pt x="28340" y="41828"/>
                </a:lnTo>
                <a:cubicBezTo>
                  <a:pt x="28638" y="41360"/>
                  <a:pt x="28809" y="41005"/>
                  <a:pt x="28993" y="40706"/>
                </a:cubicBezTo>
                <a:cubicBezTo>
                  <a:pt x="29107" y="40522"/>
                  <a:pt x="29164" y="40408"/>
                  <a:pt x="29291" y="40238"/>
                </a:cubicBezTo>
                <a:cubicBezTo>
                  <a:pt x="29405" y="40110"/>
                  <a:pt x="29519" y="39996"/>
                  <a:pt x="29646" y="39812"/>
                </a:cubicBezTo>
                <a:cubicBezTo>
                  <a:pt x="29944" y="39457"/>
                  <a:pt x="30299" y="39045"/>
                  <a:pt x="30654" y="38392"/>
                </a:cubicBezTo>
                <a:cubicBezTo>
                  <a:pt x="31066" y="37682"/>
                  <a:pt x="31535" y="36802"/>
                  <a:pt x="32131" y="35624"/>
                </a:cubicBezTo>
                <a:lnTo>
                  <a:pt x="32131" y="35624"/>
                </a:lnTo>
                <a:lnTo>
                  <a:pt x="31776" y="35737"/>
                </a:lnTo>
                <a:cubicBezTo>
                  <a:pt x="31890" y="35553"/>
                  <a:pt x="32003" y="35382"/>
                  <a:pt x="32131" y="35198"/>
                </a:cubicBezTo>
                <a:cubicBezTo>
                  <a:pt x="32245" y="35084"/>
                  <a:pt x="32358" y="34914"/>
                  <a:pt x="32429" y="34729"/>
                </a:cubicBezTo>
                <a:cubicBezTo>
                  <a:pt x="32600" y="34374"/>
                  <a:pt x="32713" y="34076"/>
                  <a:pt x="32841" y="33721"/>
                </a:cubicBezTo>
                <a:cubicBezTo>
                  <a:pt x="33139" y="33011"/>
                  <a:pt x="33309" y="32244"/>
                  <a:pt x="33721" y="31180"/>
                </a:cubicBezTo>
                <a:cubicBezTo>
                  <a:pt x="33963" y="30654"/>
                  <a:pt x="34488" y="29646"/>
                  <a:pt x="35027" y="28454"/>
                </a:cubicBezTo>
                <a:cubicBezTo>
                  <a:pt x="35553" y="27275"/>
                  <a:pt x="36035" y="25969"/>
                  <a:pt x="36149" y="24975"/>
                </a:cubicBezTo>
                <a:cubicBezTo>
                  <a:pt x="36859" y="23016"/>
                  <a:pt x="37157" y="21539"/>
                  <a:pt x="37398" y="20119"/>
                </a:cubicBezTo>
                <a:cubicBezTo>
                  <a:pt x="37626" y="18643"/>
                  <a:pt x="37810" y="17280"/>
                  <a:pt x="38165" y="15562"/>
                </a:cubicBezTo>
                <a:cubicBezTo>
                  <a:pt x="38463" y="14554"/>
                  <a:pt x="38463" y="13617"/>
                  <a:pt x="38520" y="12964"/>
                </a:cubicBezTo>
                <a:cubicBezTo>
                  <a:pt x="38520" y="12254"/>
                  <a:pt x="38577" y="11771"/>
                  <a:pt x="38818" y="11601"/>
                </a:cubicBezTo>
                <a:lnTo>
                  <a:pt x="38818" y="11955"/>
                </a:lnTo>
                <a:lnTo>
                  <a:pt x="39344" y="11246"/>
                </a:lnTo>
                <a:lnTo>
                  <a:pt x="39045" y="11132"/>
                </a:lnTo>
                <a:cubicBezTo>
                  <a:pt x="39287" y="9883"/>
                  <a:pt x="39400" y="8051"/>
                  <a:pt x="39812" y="6986"/>
                </a:cubicBezTo>
                <a:cubicBezTo>
                  <a:pt x="39699" y="5978"/>
                  <a:pt x="39528" y="4970"/>
                  <a:pt x="39287" y="3962"/>
                </a:cubicBezTo>
                <a:lnTo>
                  <a:pt x="39287" y="3962"/>
                </a:lnTo>
                <a:cubicBezTo>
                  <a:pt x="39400" y="4672"/>
                  <a:pt x="39344" y="5510"/>
                  <a:pt x="39287" y="6333"/>
                </a:cubicBezTo>
                <a:lnTo>
                  <a:pt x="39344" y="6220"/>
                </a:lnTo>
                <a:lnTo>
                  <a:pt x="39344" y="6220"/>
                </a:lnTo>
                <a:cubicBezTo>
                  <a:pt x="39344" y="6631"/>
                  <a:pt x="39344" y="7284"/>
                  <a:pt x="39287" y="7937"/>
                </a:cubicBezTo>
                <a:cubicBezTo>
                  <a:pt x="39230" y="8647"/>
                  <a:pt x="39102" y="9286"/>
                  <a:pt x="38989" y="9712"/>
                </a:cubicBezTo>
                <a:cubicBezTo>
                  <a:pt x="38989" y="9357"/>
                  <a:pt x="39045" y="9002"/>
                  <a:pt x="39045" y="8647"/>
                </a:cubicBezTo>
                <a:lnTo>
                  <a:pt x="39045" y="8647"/>
                </a:lnTo>
                <a:cubicBezTo>
                  <a:pt x="38966" y="9080"/>
                  <a:pt x="38914" y="9231"/>
                  <a:pt x="38878" y="9231"/>
                </a:cubicBezTo>
                <a:cubicBezTo>
                  <a:pt x="38810" y="9231"/>
                  <a:pt x="38793" y="8713"/>
                  <a:pt x="38747" y="8520"/>
                </a:cubicBezTo>
                <a:cubicBezTo>
                  <a:pt x="38989" y="7284"/>
                  <a:pt x="38932" y="6873"/>
                  <a:pt x="38932" y="6447"/>
                </a:cubicBezTo>
                <a:cubicBezTo>
                  <a:pt x="38875" y="6092"/>
                  <a:pt x="38818" y="5808"/>
                  <a:pt x="38747" y="4913"/>
                </a:cubicBezTo>
                <a:cubicBezTo>
                  <a:pt x="38809" y="4553"/>
                  <a:pt x="38763" y="3921"/>
                  <a:pt x="38836" y="3921"/>
                </a:cubicBezTo>
                <a:cubicBezTo>
                  <a:pt x="38846" y="3921"/>
                  <a:pt x="38859" y="3934"/>
                  <a:pt x="38875" y="3962"/>
                </a:cubicBezTo>
                <a:cubicBezTo>
                  <a:pt x="38818" y="3437"/>
                  <a:pt x="38747" y="2485"/>
                  <a:pt x="38520" y="1662"/>
                </a:cubicBezTo>
                <a:cubicBezTo>
                  <a:pt x="38463" y="1477"/>
                  <a:pt x="38392" y="1250"/>
                  <a:pt x="38336" y="1066"/>
                </a:cubicBezTo>
                <a:cubicBezTo>
                  <a:pt x="38279" y="895"/>
                  <a:pt x="38222" y="767"/>
                  <a:pt x="38165" y="597"/>
                </a:cubicBezTo>
                <a:cubicBezTo>
                  <a:pt x="37981" y="356"/>
                  <a:pt x="37867" y="242"/>
                  <a:pt x="37810" y="242"/>
                </a:cubicBezTo>
                <a:cubicBezTo>
                  <a:pt x="37810" y="129"/>
                  <a:pt x="37810" y="129"/>
                  <a:pt x="37753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16021" name="Google Shape;16021;p9"/>
          <p:cNvPicPr preferRelativeResize="0"/>
          <p:nvPr/>
        </p:nvPicPr>
        <p:blipFill rotWithShape="1">
          <a:blip r:embed="rId6">
            <a:alphaModFix/>
          </a:blip>
          <a:srcRect b="9587" l="0" r="4915" t="7979"/>
          <a:stretch/>
        </p:blipFill>
        <p:spPr>
          <a:xfrm rot="-1284691">
            <a:off x="7008450" y="3403188"/>
            <a:ext cx="3006625" cy="2609849"/>
          </a:xfrm>
          <a:prstGeom prst="rect">
            <a:avLst/>
          </a:prstGeom>
          <a:noFill/>
          <a:ln>
            <a:noFill/>
          </a:ln>
        </p:spPr>
      </p:pic>
      <p:sp>
        <p:nvSpPr>
          <p:cNvPr id="16022" name="Google Shape;16022;p9"/>
          <p:cNvSpPr/>
          <p:nvPr/>
        </p:nvSpPr>
        <p:spPr>
          <a:xfrm rot="3899277">
            <a:off x="7382303" y="2764649"/>
            <a:ext cx="675836" cy="1832237"/>
          </a:xfrm>
          <a:custGeom>
            <a:rect b="b" l="l" r="r" t="t"/>
            <a:pathLst>
              <a:path extrusionOk="0" h="73291" w="27034">
                <a:moveTo>
                  <a:pt x="26428" y="11636"/>
                </a:moveTo>
                <a:lnTo>
                  <a:pt x="26428" y="11636"/>
                </a:lnTo>
                <a:cubicBezTo>
                  <a:pt x="26431" y="11643"/>
                  <a:pt x="26434" y="11650"/>
                  <a:pt x="26437" y="11657"/>
                </a:cubicBezTo>
                <a:cubicBezTo>
                  <a:pt x="26434" y="11649"/>
                  <a:pt x="26431" y="11642"/>
                  <a:pt x="26428" y="11636"/>
                </a:cubicBezTo>
                <a:close/>
                <a:moveTo>
                  <a:pt x="2993" y="2403"/>
                </a:moveTo>
                <a:cubicBezTo>
                  <a:pt x="3010" y="2403"/>
                  <a:pt x="3010" y="2428"/>
                  <a:pt x="3010" y="2428"/>
                </a:cubicBezTo>
                <a:lnTo>
                  <a:pt x="3138" y="2485"/>
                </a:lnTo>
                <a:cubicBezTo>
                  <a:pt x="3365" y="2599"/>
                  <a:pt x="3550" y="2840"/>
                  <a:pt x="3720" y="3081"/>
                </a:cubicBezTo>
                <a:cubicBezTo>
                  <a:pt x="3848" y="3365"/>
                  <a:pt x="3961" y="3607"/>
                  <a:pt x="4075" y="3905"/>
                </a:cubicBezTo>
                <a:cubicBezTo>
                  <a:pt x="4259" y="4430"/>
                  <a:pt x="4430" y="4970"/>
                  <a:pt x="4671" y="5438"/>
                </a:cubicBezTo>
                <a:lnTo>
                  <a:pt x="4856" y="5438"/>
                </a:lnTo>
                <a:cubicBezTo>
                  <a:pt x="5026" y="5679"/>
                  <a:pt x="5140" y="5921"/>
                  <a:pt x="5324" y="6276"/>
                </a:cubicBezTo>
                <a:cubicBezTo>
                  <a:pt x="5381" y="6389"/>
                  <a:pt x="5495" y="6560"/>
                  <a:pt x="5566" y="6744"/>
                </a:cubicBezTo>
                <a:cubicBezTo>
                  <a:pt x="5622" y="6915"/>
                  <a:pt x="5736" y="7156"/>
                  <a:pt x="5793" y="7341"/>
                </a:cubicBezTo>
                <a:cubicBezTo>
                  <a:pt x="6148" y="8107"/>
                  <a:pt x="6446" y="8874"/>
                  <a:pt x="6631" y="9399"/>
                </a:cubicBezTo>
                <a:cubicBezTo>
                  <a:pt x="7213" y="10890"/>
                  <a:pt x="7866" y="12537"/>
                  <a:pt x="8519" y="14255"/>
                </a:cubicBezTo>
                <a:cubicBezTo>
                  <a:pt x="8632" y="14667"/>
                  <a:pt x="8817" y="15079"/>
                  <a:pt x="8931" y="15504"/>
                </a:cubicBezTo>
                <a:cubicBezTo>
                  <a:pt x="9044" y="15732"/>
                  <a:pt x="9115" y="15973"/>
                  <a:pt x="9172" y="16143"/>
                </a:cubicBezTo>
                <a:cubicBezTo>
                  <a:pt x="9286" y="16385"/>
                  <a:pt x="9399" y="16569"/>
                  <a:pt x="9527" y="16797"/>
                </a:cubicBezTo>
                <a:cubicBezTo>
                  <a:pt x="9697" y="17151"/>
                  <a:pt x="9995" y="17506"/>
                  <a:pt x="10180" y="17918"/>
                </a:cubicBezTo>
                <a:cubicBezTo>
                  <a:pt x="10350" y="18344"/>
                  <a:pt x="10535" y="18756"/>
                  <a:pt x="10649" y="19111"/>
                </a:cubicBezTo>
                <a:cubicBezTo>
                  <a:pt x="11117" y="22419"/>
                  <a:pt x="11359" y="20886"/>
                  <a:pt x="12068" y="23782"/>
                </a:cubicBezTo>
                <a:cubicBezTo>
                  <a:pt x="12239" y="24733"/>
                  <a:pt x="12423" y="26025"/>
                  <a:pt x="12594" y="27218"/>
                </a:cubicBezTo>
                <a:cubicBezTo>
                  <a:pt x="12778" y="28396"/>
                  <a:pt x="12892" y="29518"/>
                  <a:pt x="12835" y="30114"/>
                </a:cubicBezTo>
                <a:cubicBezTo>
                  <a:pt x="12722" y="28808"/>
                  <a:pt x="12480" y="28098"/>
                  <a:pt x="12239" y="27331"/>
                </a:cubicBezTo>
                <a:cubicBezTo>
                  <a:pt x="12068" y="26565"/>
                  <a:pt x="11827" y="25798"/>
                  <a:pt x="11657" y="24435"/>
                </a:cubicBezTo>
                <a:cubicBezTo>
                  <a:pt x="11657" y="24528"/>
                  <a:pt x="11649" y="24569"/>
                  <a:pt x="11635" y="24569"/>
                </a:cubicBezTo>
                <a:cubicBezTo>
                  <a:pt x="11571" y="24569"/>
                  <a:pt x="11373" y="23671"/>
                  <a:pt x="11174" y="22887"/>
                </a:cubicBezTo>
                <a:cubicBezTo>
                  <a:pt x="10995" y="22260"/>
                  <a:pt x="10832" y="21717"/>
                  <a:pt x="10780" y="21717"/>
                </a:cubicBezTo>
                <a:cubicBezTo>
                  <a:pt x="10749" y="21717"/>
                  <a:pt x="10756" y="21902"/>
                  <a:pt x="10819" y="22362"/>
                </a:cubicBezTo>
                <a:cubicBezTo>
                  <a:pt x="11004" y="23015"/>
                  <a:pt x="11174" y="23668"/>
                  <a:pt x="11359" y="24307"/>
                </a:cubicBezTo>
                <a:cubicBezTo>
                  <a:pt x="11472" y="25017"/>
                  <a:pt x="11657" y="25727"/>
                  <a:pt x="11713" y="26437"/>
                </a:cubicBezTo>
                <a:cubicBezTo>
                  <a:pt x="11955" y="27857"/>
                  <a:pt x="12125" y="29348"/>
                  <a:pt x="12310" y="30767"/>
                </a:cubicBezTo>
                <a:cubicBezTo>
                  <a:pt x="12423" y="32244"/>
                  <a:pt x="12480" y="33664"/>
                  <a:pt x="12537" y="35083"/>
                </a:cubicBezTo>
                <a:cubicBezTo>
                  <a:pt x="12594" y="36447"/>
                  <a:pt x="12665" y="37795"/>
                  <a:pt x="12722" y="38988"/>
                </a:cubicBezTo>
                <a:cubicBezTo>
                  <a:pt x="12708" y="38978"/>
                  <a:pt x="12696" y="38973"/>
                  <a:pt x="12684" y="38973"/>
                </a:cubicBezTo>
                <a:cubicBezTo>
                  <a:pt x="12571" y="38973"/>
                  <a:pt x="12502" y="39399"/>
                  <a:pt x="12447" y="40062"/>
                </a:cubicBezTo>
                <a:lnTo>
                  <a:pt x="12447" y="40062"/>
                </a:lnTo>
                <a:cubicBezTo>
                  <a:pt x="12259" y="40093"/>
                  <a:pt x="12068" y="40110"/>
                  <a:pt x="11884" y="40110"/>
                </a:cubicBezTo>
                <a:cubicBezTo>
                  <a:pt x="11359" y="40110"/>
                  <a:pt x="10819" y="39996"/>
                  <a:pt x="10350" y="39811"/>
                </a:cubicBezTo>
                <a:cubicBezTo>
                  <a:pt x="10052" y="39641"/>
                  <a:pt x="9995" y="39570"/>
                  <a:pt x="9825" y="39400"/>
                </a:cubicBezTo>
                <a:cubicBezTo>
                  <a:pt x="9641" y="39286"/>
                  <a:pt x="9399" y="38988"/>
                  <a:pt x="9044" y="38690"/>
                </a:cubicBezTo>
                <a:cubicBezTo>
                  <a:pt x="8689" y="38335"/>
                  <a:pt x="8405" y="38150"/>
                  <a:pt x="8164" y="37980"/>
                </a:cubicBezTo>
                <a:cubicBezTo>
                  <a:pt x="8050" y="37866"/>
                  <a:pt x="7923" y="37795"/>
                  <a:pt x="7866" y="37739"/>
                </a:cubicBezTo>
                <a:cubicBezTo>
                  <a:pt x="7809" y="37682"/>
                  <a:pt x="7809" y="37625"/>
                  <a:pt x="7752" y="37625"/>
                </a:cubicBezTo>
                <a:lnTo>
                  <a:pt x="7624" y="37440"/>
                </a:lnTo>
                <a:cubicBezTo>
                  <a:pt x="6915" y="36617"/>
                  <a:pt x="6446" y="35552"/>
                  <a:pt x="5921" y="34785"/>
                </a:cubicBezTo>
                <a:cubicBezTo>
                  <a:pt x="5850" y="34601"/>
                  <a:pt x="5793" y="34487"/>
                  <a:pt x="5736" y="34374"/>
                </a:cubicBezTo>
                <a:cubicBezTo>
                  <a:pt x="5679" y="34246"/>
                  <a:pt x="5622" y="34132"/>
                  <a:pt x="5566" y="34019"/>
                </a:cubicBezTo>
                <a:cubicBezTo>
                  <a:pt x="5438" y="33777"/>
                  <a:pt x="5381" y="33536"/>
                  <a:pt x="5268" y="33366"/>
                </a:cubicBezTo>
                <a:cubicBezTo>
                  <a:pt x="5140" y="32954"/>
                  <a:pt x="4969" y="32656"/>
                  <a:pt x="4856" y="32414"/>
                </a:cubicBezTo>
                <a:cubicBezTo>
                  <a:pt x="4799" y="32304"/>
                  <a:pt x="4748" y="32246"/>
                  <a:pt x="4711" y="32246"/>
                </a:cubicBezTo>
                <a:cubicBezTo>
                  <a:pt x="4628" y="32246"/>
                  <a:pt x="4610" y="32534"/>
                  <a:pt x="4728" y="33181"/>
                </a:cubicBezTo>
                <a:cubicBezTo>
                  <a:pt x="4501" y="32357"/>
                  <a:pt x="4373" y="31761"/>
                  <a:pt x="4316" y="31293"/>
                </a:cubicBezTo>
                <a:cubicBezTo>
                  <a:pt x="4259" y="31051"/>
                  <a:pt x="4203" y="30881"/>
                  <a:pt x="4203" y="30696"/>
                </a:cubicBezTo>
                <a:cubicBezTo>
                  <a:pt x="4146" y="30526"/>
                  <a:pt x="4146" y="30341"/>
                  <a:pt x="4075" y="30228"/>
                </a:cubicBezTo>
                <a:cubicBezTo>
                  <a:pt x="4018" y="29702"/>
                  <a:pt x="3961" y="29220"/>
                  <a:pt x="3663" y="27800"/>
                </a:cubicBezTo>
                <a:lnTo>
                  <a:pt x="3663" y="27800"/>
                </a:lnTo>
                <a:cubicBezTo>
                  <a:pt x="3791" y="28098"/>
                  <a:pt x="3961" y="28396"/>
                  <a:pt x="4146" y="28694"/>
                </a:cubicBezTo>
                <a:cubicBezTo>
                  <a:pt x="4075" y="28212"/>
                  <a:pt x="4075" y="27743"/>
                  <a:pt x="4018" y="27147"/>
                </a:cubicBezTo>
                <a:cubicBezTo>
                  <a:pt x="3961" y="26622"/>
                  <a:pt x="3905" y="26025"/>
                  <a:pt x="3791" y="25443"/>
                </a:cubicBezTo>
                <a:lnTo>
                  <a:pt x="3251" y="24080"/>
                </a:lnTo>
                <a:cubicBezTo>
                  <a:pt x="3195" y="22305"/>
                  <a:pt x="2896" y="20942"/>
                  <a:pt x="2598" y="19579"/>
                </a:cubicBezTo>
                <a:cubicBezTo>
                  <a:pt x="2485" y="18926"/>
                  <a:pt x="2300" y="18216"/>
                  <a:pt x="2187" y="17450"/>
                </a:cubicBezTo>
                <a:cubicBezTo>
                  <a:pt x="2073" y="16740"/>
                  <a:pt x="2130" y="15973"/>
                  <a:pt x="2187" y="15022"/>
                </a:cubicBezTo>
                <a:lnTo>
                  <a:pt x="2187" y="15022"/>
                </a:lnTo>
                <a:cubicBezTo>
                  <a:pt x="2130" y="15618"/>
                  <a:pt x="2073" y="15859"/>
                  <a:pt x="2016" y="15859"/>
                </a:cubicBezTo>
                <a:cubicBezTo>
                  <a:pt x="2016" y="15859"/>
                  <a:pt x="1945" y="15675"/>
                  <a:pt x="1945" y="15377"/>
                </a:cubicBezTo>
                <a:cubicBezTo>
                  <a:pt x="1945" y="15150"/>
                  <a:pt x="1945" y="14724"/>
                  <a:pt x="1888" y="14496"/>
                </a:cubicBezTo>
                <a:cubicBezTo>
                  <a:pt x="1844" y="14264"/>
                  <a:pt x="1800" y="14100"/>
                  <a:pt x="1755" y="14100"/>
                </a:cubicBezTo>
                <a:cubicBezTo>
                  <a:pt x="1743" y="14100"/>
                  <a:pt x="1731" y="14113"/>
                  <a:pt x="1718" y="14141"/>
                </a:cubicBezTo>
                <a:cubicBezTo>
                  <a:pt x="1775" y="13957"/>
                  <a:pt x="1775" y="13730"/>
                  <a:pt x="1718" y="13432"/>
                </a:cubicBezTo>
                <a:cubicBezTo>
                  <a:pt x="1718" y="13133"/>
                  <a:pt x="1661" y="12778"/>
                  <a:pt x="1661" y="12537"/>
                </a:cubicBezTo>
                <a:cubicBezTo>
                  <a:pt x="1610" y="12159"/>
                  <a:pt x="1596" y="11869"/>
                  <a:pt x="1618" y="11869"/>
                </a:cubicBezTo>
                <a:cubicBezTo>
                  <a:pt x="1627" y="11869"/>
                  <a:pt x="1641" y="11912"/>
                  <a:pt x="1661" y="12012"/>
                </a:cubicBezTo>
                <a:cubicBezTo>
                  <a:pt x="1661" y="11657"/>
                  <a:pt x="1661" y="11302"/>
                  <a:pt x="1718" y="11004"/>
                </a:cubicBezTo>
                <a:cubicBezTo>
                  <a:pt x="1718" y="10649"/>
                  <a:pt x="1888" y="10294"/>
                  <a:pt x="1945" y="9882"/>
                </a:cubicBezTo>
                <a:cubicBezTo>
                  <a:pt x="1945" y="9641"/>
                  <a:pt x="2016" y="9470"/>
                  <a:pt x="2016" y="9229"/>
                </a:cubicBezTo>
                <a:lnTo>
                  <a:pt x="2016" y="8689"/>
                </a:lnTo>
                <a:lnTo>
                  <a:pt x="2016" y="7625"/>
                </a:lnTo>
                <a:lnTo>
                  <a:pt x="2016" y="6744"/>
                </a:lnTo>
                <a:cubicBezTo>
                  <a:pt x="2073" y="6446"/>
                  <a:pt x="2073" y="6205"/>
                  <a:pt x="2073" y="5978"/>
                </a:cubicBezTo>
                <a:cubicBezTo>
                  <a:pt x="2187" y="5495"/>
                  <a:pt x="2243" y="5083"/>
                  <a:pt x="2428" y="4913"/>
                </a:cubicBezTo>
                <a:cubicBezTo>
                  <a:pt x="2428" y="4558"/>
                  <a:pt x="2428" y="4146"/>
                  <a:pt x="2485" y="3720"/>
                </a:cubicBezTo>
                <a:cubicBezTo>
                  <a:pt x="2485" y="3436"/>
                  <a:pt x="2542" y="3138"/>
                  <a:pt x="2655" y="2897"/>
                </a:cubicBezTo>
                <a:cubicBezTo>
                  <a:pt x="2655" y="2840"/>
                  <a:pt x="2655" y="2726"/>
                  <a:pt x="2726" y="2726"/>
                </a:cubicBezTo>
                <a:cubicBezTo>
                  <a:pt x="2783" y="2655"/>
                  <a:pt x="2783" y="2599"/>
                  <a:pt x="2840" y="2542"/>
                </a:cubicBezTo>
                <a:cubicBezTo>
                  <a:pt x="2840" y="2485"/>
                  <a:pt x="2896" y="2428"/>
                  <a:pt x="2953" y="2428"/>
                </a:cubicBezTo>
                <a:cubicBezTo>
                  <a:pt x="2972" y="2409"/>
                  <a:pt x="2985" y="2403"/>
                  <a:pt x="2993" y="2403"/>
                </a:cubicBezTo>
                <a:close/>
                <a:moveTo>
                  <a:pt x="2783" y="0"/>
                </a:moveTo>
                <a:cubicBezTo>
                  <a:pt x="2726" y="0"/>
                  <a:pt x="2655" y="57"/>
                  <a:pt x="2598" y="57"/>
                </a:cubicBezTo>
                <a:cubicBezTo>
                  <a:pt x="2542" y="114"/>
                  <a:pt x="2485" y="114"/>
                  <a:pt x="2428" y="171"/>
                </a:cubicBezTo>
                <a:cubicBezTo>
                  <a:pt x="2300" y="298"/>
                  <a:pt x="2243" y="355"/>
                  <a:pt x="2130" y="412"/>
                </a:cubicBezTo>
                <a:lnTo>
                  <a:pt x="1590" y="952"/>
                </a:lnTo>
                <a:cubicBezTo>
                  <a:pt x="1477" y="1122"/>
                  <a:pt x="1306" y="1307"/>
                  <a:pt x="1122" y="1590"/>
                </a:cubicBezTo>
                <a:cubicBezTo>
                  <a:pt x="1008" y="1889"/>
                  <a:pt x="824" y="2187"/>
                  <a:pt x="710" y="2655"/>
                </a:cubicBezTo>
                <a:cubicBezTo>
                  <a:pt x="469" y="3365"/>
                  <a:pt x="355" y="4203"/>
                  <a:pt x="298" y="4970"/>
                </a:cubicBezTo>
                <a:cubicBezTo>
                  <a:pt x="170" y="5736"/>
                  <a:pt x="114" y="6446"/>
                  <a:pt x="57" y="7156"/>
                </a:cubicBezTo>
                <a:lnTo>
                  <a:pt x="57" y="8278"/>
                </a:lnTo>
                <a:lnTo>
                  <a:pt x="57" y="8760"/>
                </a:lnTo>
                <a:lnTo>
                  <a:pt x="57" y="8988"/>
                </a:lnTo>
                <a:lnTo>
                  <a:pt x="57" y="9115"/>
                </a:lnTo>
                <a:lnTo>
                  <a:pt x="57" y="9172"/>
                </a:lnTo>
                <a:cubicBezTo>
                  <a:pt x="114" y="9343"/>
                  <a:pt x="114" y="9470"/>
                  <a:pt x="57" y="9698"/>
                </a:cubicBezTo>
                <a:cubicBezTo>
                  <a:pt x="57" y="9939"/>
                  <a:pt x="0" y="10180"/>
                  <a:pt x="0" y="10464"/>
                </a:cubicBezTo>
                <a:cubicBezTo>
                  <a:pt x="0" y="10762"/>
                  <a:pt x="0" y="11061"/>
                  <a:pt x="57" y="11302"/>
                </a:cubicBezTo>
                <a:cubicBezTo>
                  <a:pt x="57" y="11529"/>
                  <a:pt x="114" y="11770"/>
                  <a:pt x="170" y="11955"/>
                </a:cubicBezTo>
                <a:cubicBezTo>
                  <a:pt x="298" y="12537"/>
                  <a:pt x="469" y="13077"/>
                  <a:pt x="525" y="13602"/>
                </a:cubicBezTo>
                <a:cubicBezTo>
                  <a:pt x="653" y="14014"/>
                  <a:pt x="653" y="14496"/>
                  <a:pt x="596" y="15022"/>
                </a:cubicBezTo>
                <a:cubicBezTo>
                  <a:pt x="525" y="15561"/>
                  <a:pt x="469" y="16143"/>
                  <a:pt x="469" y="16740"/>
                </a:cubicBezTo>
                <a:cubicBezTo>
                  <a:pt x="469" y="17038"/>
                  <a:pt x="469" y="17336"/>
                  <a:pt x="525" y="17634"/>
                </a:cubicBezTo>
                <a:cubicBezTo>
                  <a:pt x="525" y="17861"/>
                  <a:pt x="596" y="18103"/>
                  <a:pt x="596" y="18273"/>
                </a:cubicBezTo>
                <a:lnTo>
                  <a:pt x="469" y="17748"/>
                </a:lnTo>
                <a:lnTo>
                  <a:pt x="412" y="17563"/>
                </a:lnTo>
                <a:lnTo>
                  <a:pt x="355" y="17393"/>
                </a:lnTo>
                <a:cubicBezTo>
                  <a:pt x="355" y="17279"/>
                  <a:pt x="298" y="17208"/>
                  <a:pt x="298" y="17095"/>
                </a:cubicBezTo>
                <a:lnTo>
                  <a:pt x="298" y="17506"/>
                </a:lnTo>
                <a:lnTo>
                  <a:pt x="298" y="17918"/>
                </a:lnTo>
                <a:lnTo>
                  <a:pt x="355" y="18699"/>
                </a:lnTo>
                <a:cubicBezTo>
                  <a:pt x="767" y="21240"/>
                  <a:pt x="710" y="21411"/>
                  <a:pt x="1363" y="24733"/>
                </a:cubicBezTo>
                <a:cubicBezTo>
                  <a:pt x="1477" y="25855"/>
                  <a:pt x="1590" y="26678"/>
                  <a:pt x="1718" y="27275"/>
                </a:cubicBezTo>
                <a:cubicBezTo>
                  <a:pt x="1888" y="27857"/>
                  <a:pt x="2016" y="28283"/>
                  <a:pt x="2130" y="28567"/>
                </a:cubicBezTo>
                <a:cubicBezTo>
                  <a:pt x="2428" y="29220"/>
                  <a:pt x="2726" y="29518"/>
                  <a:pt x="3081" y="30469"/>
                </a:cubicBezTo>
                <a:lnTo>
                  <a:pt x="3195" y="30994"/>
                </a:lnTo>
                <a:cubicBezTo>
                  <a:pt x="3251" y="31179"/>
                  <a:pt x="3251" y="31349"/>
                  <a:pt x="3308" y="31534"/>
                </a:cubicBezTo>
                <a:lnTo>
                  <a:pt x="3493" y="32599"/>
                </a:lnTo>
                <a:cubicBezTo>
                  <a:pt x="3550" y="33309"/>
                  <a:pt x="3663" y="34075"/>
                  <a:pt x="3905" y="34899"/>
                </a:cubicBezTo>
                <a:lnTo>
                  <a:pt x="3961" y="34785"/>
                </a:lnTo>
                <a:cubicBezTo>
                  <a:pt x="4146" y="35083"/>
                  <a:pt x="4316" y="35311"/>
                  <a:pt x="4430" y="35495"/>
                </a:cubicBezTo>
                <a:cubicBezTo>
                  <a:pt x="4558" y="35737"/>
                  <a:pt x="4671" y="35907"/>
                  <a:pt x="4785" y="36092"/>
                </a:cubicBezTo>
                <a:cubicBezTo>
                  <a:pt x="4969" y="36503"/>
                  <a:pt x="5140" y="36801"/>
                  <a:pt x="5381" y="37270"/>
                </a:cubicBezTo>
                <a:cubicBezTo>
                  <a:pt x="5495" y="37511"/>
                  <a:pt x="5622" y="37739"/>
                  <a:pt x="5850" y="38037"/>
                </a:cubicBezTo>
                <a:cubicBezTo>
                  <a:pt x="5921" y="38150"/>
                  <a:pt x="6034" y="38278"/>
                  <a:pt x="6148" y="38448"/>
                </a:cubicBezTo>
                <a:cubicBezTo>
                  <a:pt x="6205" y="38576"/>
                  <a:pt x="6276" y="38633"/>
                  <a:pt x="6332" y="38690"/>
                </a:cubicBezTo>
                <a:lnTo>
                  <a:pt x="6446" y="38803"/>
                </a:lnTo>
                <a:cubicBezTo>
                  <a:pt x="6503" y="38860"/>
                  <a:pt x="6560" y="38931"/>
                  <a:pt x="6560" y="38988"/>
                </a:cubicBezTo>
                <a:cubicBezTo>
                  <a:pt x="6986" y="39343"/>
                  <a:pt x="7454" y="39641"/>
                  <a:pt x="7809" y="39925"/>
                </a:cubicBezTo>
                <a:cubicBezTo>
                  <a:pt x="7979" y="40053"/>
                  <a:pt x="8164" y="40280"/>
                  <a:pt x="8462" y="40521"/>
                </a:cubicBezTo>
                <a:cubicBezTo>
                  <a:pt x="8576" y="40706"/>
                  <a:pt x="8689" y="40819"/>
                  <a:pt x="8931" y="40933"/>
                </a:cubicBezTo>
                <a:cubicBezTo>
                  <a:pt x="8987" y="40990"/>
                  <a:pt x="9115" y="41061"/>
                  <a:pt x="9229" y="41118"/>
                </a:cubicBezTo>
                <a:cubicBezTo>
                  <a:pt x="9229" y="41174"/>
                  <a:pt x="9286" y="41174"/>
                  <a:pt x="9342" y="41231"/>
                </a:cubicBezTo>
                <a:cubicBezTo>
                  <a:pt x="9399" y="41231"/>
                  <a:pt x="9470" y="41288"/>
                  <a:pt x="9527" y="41288"/>
                </a:cubicBezTo>
                <a:cubicBezTo>
                  <a:pt x="9470" y="41174"/>
                  <a:pt x="9399" y="41061"/>
                  <a:pt x="9342" y="40933"/>
                </a:cubicBezTo>
                <a:lnTo>
                  <a:pt x="9342" y="40933"/>
                </a:lnTo>
                <a:cubicBezTo>
                  <a:pt x="9470" y="40990"/>
                  <a:pt x="9584" y="41061"/>
                  <a:pt x="9697" y="41118"/>
                </a:cubicBezTo>
                <a:cubicBezTo>
                  <a:pt x="9825" y="41174"/>
                  <a:pt x="9939" y="41231"/>
                  <a:pt x="10052" y="41288"/>
                </a:cubicBezTo>
                <a:cubicBezTo>
                  <a:pt x="10294" y="41416"/>
                  <a:pt x="10535" y="41473"/>
                  <a:pt x="10705" y="41529"/>
                </a:cubicBezTo>
                <a:cubicBezTo>
                  <a:pt x="10940" y="41558"/>
                  <a:pt x="11177" y="41572"/>
                  <a:pt x="11408" y="41572"/>
                </a:cubicBezTo>
                <a:cubicBezTo>
                  <a:pt x="11639" y="41572"/>
                  <a:pt x="11863" y="41558"/>
                  <a:pt x="12068" y="41529"/>
                </a:cubicBezTo>
                <a:cubicBezTo>
                  <a:pt x="12163" y="41517"/>
                  <a:pt x="12257" y="41503"/>
                  <a:pt x="12352" y="41486"/>
                </a:cubicBezTo>
                <a:lnTo>
                  <a:pt x="12352" y="41486"/>
                </a:lnTo>
                <a:cubicBezTo>
                  <a:pt x="12338" y="41712"/>
                  <a:pt x="12325" y="41945"/>
                  <a:pt x="12310" y="42182"/>
                </a:cubicBezTo>
                <a:cubicBezTo>
                  <a:pt x="12182" y="44014"/>
                  <a:pt x="12012" y="46144"/>
                  <a:pt x="11827" y="47152"/>
                </a:cubicBezTo>
                <a:lnTo>
                  <a:pt x="11657" y="47265"/>
                </a:lnTo>
                <a:cubicBezTo>
                  <a:pt x="11245" y="49097"/>
                  <a:pt x="10947" y="50403"/>
                  <a:pt x="10592" y="53356"/>
                </a:cubicBezTo>
                <a:cubicBezTo>
                  <a:pt x="10407" y="54194"/>
                  <a:pt x="10237" y="55074"/>
                  <a:pt x="10109" y="55898"/>
                </a:cubicBezTo>
                <a:cubicBezTo>
                  <a:pt x="9995" y="56324"/>
                  <a:pt x="9939" y="56792"/>
                  <a:pt x="9825" y="57147"/>
                </a:cubicBezTo>
                <a:cubicBezTo>
                  <a:pt x="9754" y="57559"/>
                  <a:pt x="9584" y="57971"/>
                  <a:pt x="9470" y="58326"/>
                </a:cubicBezTo>
                <a:cubicBezTo>
                  <a:pt x="9286" y="58737"/>
                  <a:pt x="9115" y="59092"/>
                  <a:pt x="8987" y="59518"/>
                </a:cubicBezTo>
                <a:cubicBezTo>
                  <a:pt x="8817" y="59873"/>
                  <a:pt x="8689" y="60285"/>
                  <a:pt x="8576" y="60640"/>
                </a:cubicBezTo>
                <a:cubicBezTo>
                  <a:pt x="8278" y="61350"/>
                  <a:pt x="7923" y="62060"/>
                  <a:pt x="7568" y="62713"/>
                </a:cubicBezTo>
                <a:cubicBezTo>
                  <a:pt x="7340" y="63181"/>
                  <a:pt x="7099" y="63707"/>
                  <a:pt x="6915" y="64246"/>
                </a:cubicBezTo>
                <a:lnTo>
                  <a:pt x="6744" y="64658"/>
                </a:lnTo>
                <a:cubicBezTo>
                  <a:pt x="6687" y="64771"/>
                  <a:pt x="6631" y="64899"/>
                  <a:pt x="6631" y="65013"/>
                </a:cubicBezTo>
                <a:cubicBezTo>
                  <a:pt x="6503" y="65254"/>
                  <a:pt x="6332" y="65481"/>
                  <a:pt x="6205" y="65723"/>
                </a:cubicBezTo>
                <a:cubicBezTo>
                  <a:pt x="6091" y="65964"/>
                  <a:pt x="5921" y="66319"/>
                  <a:pt x="5850" y="66617"/>
                </a:cubicBezTo>
                <a:cubicBezTo>
                  <a:pt x="5793" y="66901"/>
                  <a:pt x="5736" y="67143"/>
                  <a:pt x="5679" y="67441"/>
                </a:cubicBezTo>
                <a:cubicBezTo>
                  <a:pt x="5622" y="67682"/>
                  <a:pt x="5566" y="67909"/>
                  <a:pt x="5438" y="68151"/>
                </a:cubicBezTo>
                <a:cubicBezTo>
                  <a:pt x="5381" y="68392"/>
                  <a:pt x="5268" y="68562"/>
                  <a:pt x="5140" y="68804"/>
                </a:cubicBezTo>
                <a:cubicBezTo>
                  <a:pt x="5026" y="68974"/>
                  <a:pt x="4785" y="69215"/>
                  <a:pt x="4728" y="69514"/>
                </a:cubicBezTo>
                <a:cubicBezTo>
                  <a:pt x="4614" y="69741"/>
                  <a:pt x="4614" y="69982"/>
                  <a:pt x="4558" y="70223"/>
                </a:cubicBezTo>
                <a:cubicBezTo>
                  <a:pt x="4430" y="70692"/>
                  <a:pt x="4316" y="71104"/>
                  <a:pt x="4203" y="71516"/>
                </a:cubicBezTo>
                <a:cubicBezTo>
                  <a:pt x="3961" y="72296"/>
                  <a:pt x="3550" y="72879"/>
                  <a:pt x="3365" y="73290"/>
                </a:cubicBezTo>
                <a:cubicBezTo>
                  <a:pt x="3791" y="72822"/>
                  <a:pt x="4259" y="72225"/>
                  <a:pt x="4558" y="71643"/>
                </a:cubicBezTo>
                <a:cubicBezTo>
                  <a:pt x="4856" y="71047"/>
                  <a:pt x="5026" y="70394"/>
                  <a:pt x="5268" y="69812"/>
                </a:cubicBezTo>
                <a:cubicBezTo>
                  <a:pt x="5324" y="69684"/>
                  <a:pt x="5381" y="69570"/>
                  <a:pt x="5438" y="69457"/>
                </a:cubicBezTo>
                <a:cubicBezTo>
                  <a:pt x="5566" y="69329"/>
                  <a:pt x="5622" y="69215"/>
                  <a:pt x="5736" y="69102"/>
                </a:cubicBezTo>
                <a:cubicBezTo>
                  <a:pt x="5850" y="68917"/>
                  <a:pt x="5921" y="68804"/>
                  <a:pt x="6034" y="68619"/>
                </a:cubicBezTo>
                <a:cubicBezTo>
                  <a:pt x="6091" y="68506"/>
                  <a:pt x="6148" y="68321"/>
                  <a:pt x="6205" y="68151"/>
                </a:cubicBezTo>
                <a:cubicBezTo>
                  <a:pt x="6389" y="67554"/>
                  <a:pt x="6503" y="66901"/>
                  <a:pt x="6687" y="66433"/>
                </a:cubicBezTo>
                <a:cubicBezTo>
                  <a:pt x="6915" y="65907"/>
                  <a:pt x="7269" y="65368"/>
                  <a:pt x="7454" y="64771"/>
                </a:cubicBezTo>
                <a:cubicBezTo>
                  <a:pt x="7695" y="64246"/>
                  <a:pt x="7866" y="63707"/>
                  <a:pt x="8107" y="63238"/>
                </a:cubicBezTo>
                <a:cubicBezTo>
                  <a:pt x="8576" y="62230"/>
                  <a:pt x="9044" y="61293"/>
                  <a:pt x="9584" y="60398"/>
                </a:cubicBezTo>
                <a:lnTo>
                  <a:pt x="9584" y="60398"/>
                </a:lnTo>
                <a:cubicBezTo>
                  <a:pt x="9229" y="61293"/>
                  <a:pt x="8987" y="61932"/>
                  <a:pt x="8760" y="62471"/>
                </a:cubicBezTo>
                <a:cubicBezTo>
                  <a:pt x="8519" y="62997"/>
                  <a:pt x="8334" y="63479"/>
                  <a:pt x="8221" y="63891"/>
                </a:cubicBezTo>
                <a:cubicBezTo>
                  <a:pt x="8164" y="64062"/>
                  <a:pt x="8107" y="64303"/>
                  <a:pt x="8050" y="64488"/>
                </a:cubicBezTo>
                <a:cubicBezTo>
                  <a:pt x="8050" y="64601"/>
                  <a:pt x="7979" y="64715"/>
                  <a:pt x="7979" y="64771"/>
                </a:cubicBezTo>
                <a:cubicBezTo>
                  <a:pt x="7979" y="64899"/>
                  <a:pt x="7923" y="65013"/>
                  <a:pt x="7923" y="65197"/>
                </a:cubicBezTo>
                <a:cubicBezTo>
                  <a:pt x="7752" y="65723"/>
                  <a:pt x="7454" y="66319"/>
                  <a:pt x="7269" y="66788"/>
                </a:cubicBezTo>
                <a:cubicBezTo>
                  <a:pt x="7454" y="66489"/>
                  <a:pt x="7809" y="66134"/>
                  <a:pt x="8107" y="65552"/>
                </a:cubicBezTo>
                <a:lnTo>
                  <a:pt x="8107" y="65552"/>
                </a:lnTo>
                <a:cubicBezTo>
                  <a:pt x="7923" y="66078"/>
                  <a:pt x="7695" y="66433"/>
                  <a:pt x="7624" y="66731"/>
                </a:cubicBezTo>
                <a:cubicBezTo>
                  <a:pt x="7671" y="66684"/>
                  <a:pt x="7702" y="66665"/>
                  <a:pt x="7723" y="66665"/>
                </a:cubicBezTo>
                <a:cubicBezTo>
                  <a:pt x="7784" y="66665"/>
                  <a:pt x="7752" y="66834"/>
                  <a:pt x="7752" y="66972"/>
                </a:cubicBezTo>
                <a:cubicBezTo>
                  <a:pt x="7805" y="67130"/>
                  <a:pt x="7809" y="67447"/>
                  <a:pt x="7854" y="67447"/>
                </a:cubicBezTo>
                <a:cubicBezTo>
                  <a:pt x="7858" y="67447"/>
                  <a:pt x="7862" y="67445"/>
                  <a:pt x="7866" y="67441"/>
                </a:cubicBezTo>
                <a:cubicBezTo>
                  <a:pt x="7923" y="67327"/>
                  <a:pt x="7923" y="67256"/>
                  <a:pt x="7923" y="67199"/>
                </a:cubicBezTo>
                <a:cubicBezTo>
                  <a:pt x="7979" y="67143"/>
                  <a:pt x="7979" y="67143"/>
                  <a:pt x="7979" y="67086"/>
                </a:cubicBezTo>
                <a:cubicBezTo>
                  <a:pt x="8050" y="66972"/>
                  <a:pt x="8107" y="66844"/>
                  <a:pt x="8164" y="66731"/>
                </a:cubicBezTo>
                <a:cubicBezTo>
                  <a:pt x="8278" y="66433"/>
                  <a:pt x="8519" y="66078"/>
                  <a:pt x="8760" y="65552"/>
                </a:cubicBezTo>
                <a:cubicBezTo>
                  <a:pt x="8760" y="65481"/>
                  <a:pt x="8817" y="65425"/>
                  <a:pt x="8817" y="65368"/>
                </a:cubicBezTo>
                <a:lnTo>
                  <a:pt x="8874" y="65254"/>
                </a:lnTo>
                <a:lnTo>
                  <a:pt x="8931" y="65013"/>
                </a:lnTo>
                <a:lnTo>
                  <a:pt x="9115" y="64488"/>
                </a:lnTo>
                <a:cubicBezTo>
                  <a:pt x="9229" y="64189"/>
                  <a:pt x="9399" y="63834"/>
                  <a:pt x="9527" y="63536"/>
                </a:cubicBezTo>
                <a:lnTo>
                  <a:pt x="9527" y="63536"/>
                </a:lnTo>
                <a:cubicBezTo>
                  <a:pt x="9123" y="64291"/>
                  <a:pt x="8958" y="64576"/>
                  <a:pt x="8900" y="64576"/>
                </a:cubicBezTo>
                <a:cubicBezTo>
                  <a:pt x="8881" y="64576"/>
                  <a:pt x="8874" y="64545"/>
                  <a:pt x="8874" y="64488"/>
                </a:cubicBezTo>
                <a:cubicBezTo>
                  <a:pt x="8817" y="64303"/>
                  <a:pt x="8931" y="63778"/>
                  <a:pt x="8987" y="63423"/>
                </a:cubicBezTo>
                <a:lnTo>
                  <a:pt x="9882" y="61293"/>
                </a:lnTo>
                <a:lnTo>
                  <a:pt x="9882" y="61293"/>
                </a:lnTo>
                <a:cubicBezTo>
                  <a:pt x="9727" y="61594"/>
                  <a:pt x="9426" y="62239"/>
                  <a:pt x="9358" y="62239"/>
                </a:cubicBezTo>
                <a:cubicBezTo>
                  <a:pt x="9320" y="62239"/>
                  <a:pt x="9354" y="62038"/>
                  <a:pt x="9527" y="61463"/>
                </a:cubicBezTo>
                <a:cubicBezTo>
                  <a:pt x="9641" y="61222"/>
                  <a:pt x="9697" y="60995"/>
                  <a:pt x="9825" y="60697"/>
                </a:cubicBezTo>
                <a:cubicBezTo>
                  <a:pt x="9882" y="60455"/>
                  <a:pt x="9995" y="60157"/>
                  <a:pt x="10052" y="59930"/>
                </a:cubicBezTo>
                <a:cubicBezTo>
                  <a:pt x="10180" y="59518"/>
                  <a:pt x="10407" y="58979"/>
                  <a:pt x="10705" y="58510"/>
                </a:cubicBezTo>
                <a:lnTo>
                  <a:pt x="10705" y="58510"/>
                </a:lnTo>
                <a:cubicBezTo>
                  <a:pt x="10535" y="59163"/>
                  <a:pt x="10407" y="59745"/>
                  <a:pt x="10407" y="60228"/>
                </a:cubicBezTo>
                <a:cubicBezTo>
                  <a:pt x="10464" y="59689"/>
                  <a:pt x="10762" y="59092"/>
                  <a:pt x="11060" y="58453"/>
                </a:cubicBezTo>
                <a:lnTo>
                  <a:pt x="11415" y="57389"/>
                </a:lnTo>
                <a:cubicBezTo>
                  <a:pt x="11472" y="57204"/>
                  <a:pt x="11472" y="57090"/>
                  <a:pt x="11529" y="56906"/>
                </a:cubicBezTo>
                <a:lnTo>
                  <a:pt x="11657" y="56437"/>
                </a:lnTo>
                <a:cubicBezTo>
                  <a:pt x="12012" y="55259"/>
                  <a:pt x="12367" y="54123"/>
                  <a:pt x="12480" y="52703"/>
                </a:cubicBezTo>
                <a:lnTo>
                  <a:pt x="13020" y="51936"/>
                </a:lnTo>
                <a:lnTo>
                  <a:pt x="13488" y="49338"/>
                </a:lnTo>
                <a:lnTo>
                  <a:pt x="13602" y="49693"/>
                </a:lnTo>
                <a:lnTo>
                  <a:pt x="13900" y="48089"/>
                </a:lnTo>
                <a:cubicBezTo>
                  <a:pt x="14014" y="47564"/>
                  <a:pt x="14141" y="47024"/>
                  <a:pt x="14198" y="46442"/>
                </a:cubicBezTo>
                <a:cubicBezTo>
                  <a:pt x="14368" y="44667"/>
                  <a:pt x="14198" y="44426"/>
                  <a:pt x="14141" y="44071"/>
                </a:cubicBezTo>
                <a:cubicBezTo>
                  <a:pt x="14198" y="42708"/>
                  <a:pt x="14198" y="41416"/>
                  <a:pt x="14312" y="40876"/>
                </a:cubicBezTo>
                <a:lnTo>
                  <a:pt x="14496" y="42481"/>
                </a:lnTo>
                <a:cubicBezTo>
                  <a:pt x="14553" y="41941"/>
                  <a:pt x="14610" y="41473"/>
                  <a:pt x="14610" y="40990"/>
                </a:cubicBezTo>
                <a:lnTo>
                  <a:pt x="14610" y="40990"/>
                </a:lnTo>
                <a:cubicBezTo>
                  <a:pt x="14589" y="41176"/>
                  <a:pt x="14574" y="41253"/>
                  <a:pt x="14562" y="41253"/>
                </a:cubicBezTo>
                <a:cubicBezTo>
                  <a:pt x="14544" y="41253"/>
                  <a:pt x="14535" y="41050"/>
                  <a:pt x="14526" y="40778"/>
                </a:cubicBezTo>
                <a:lnTo>
                  <a:pt x="14526" y="40778"/>
                </a:lnTo>
                <a:cubicBezTo>
                  <a:pt x="14703" y="40699"/>
                  <a:pt x="14886" y="40614"/>
                  <a:pt x="15078" y="40521"/>
                </a:cubicBezTo>
                <a:cubicBezTo>
                  <a:pt x="15675" y="40223"/>
                  <a:pt x="16924" y="39641"/>
                  <a:pt x="18103" y="38690"/>
                </a:cubicBezTo>
                <a:cubicBezTo>
                  <a:pt x="18699" y="38221"/>
                  <a:pt x="19281" y="37625"/>
                  <a:pt x="19693" y="36972"/>
                </a:cubicBezTo>
                <a:cubicBezTo>
                  <a:pt x="20119" y="36319"/>
                  <a:pt x="20403" y="35737"/>
                  <a:pt x="20587" y="35140"/>
                </a:cubicBezTo>
                <a:cubicBezTo>
                  <a:pt x="21184" y="34132"/>
                  <a:pt x="21595" y="33124"/>
                  <a:pt x="21950" y="32301"/>
                </a:cubicBezTo>
                <a:cubicBezTo>
                  <a:pt x="22305" y="31406"/>
                  <a:pt x="22532" y="30583"/>
                  <a:pt x="22831" y="29816"/>
                </a:cubicBezTo>
                <a:cubicBezTo>
                  <a:pt x="23427" y="28212"/>
                  <a:pt x="23895" y="26735"/>
                  <a:pt x="24548" y="24847"/>
                </a:cubicBezTo>
                <a:cubicBezTo>
                  <a:pt x="24960" y="23668"/>
                  <a:pt x="25145" y="22660"/>
                  <a:pt x="25258" y="21894"/>
                </a:cubicBezTo>
                <a:cubicBezTo>
                  <a:pt x="25372" y="21056"/>
                  <a:pt x="25443" y="20531"/>
                  <a:pt x="25670" y="20346"/>
                </a:cubicBezTo>
                <a:lnTo>
                  <a:pt x="25670" y="20346"/>
                </a:lnTo>
                <a:lnTo>
                  <a:pt x="25613" y="20758"/>
                </a:lnTo>
                <a:lnTo>
                  <a:pt x="26210" y="19934"/>
                </a:lnTo>
                <a:lnTo>
                  <a:pt x="25912" y="19821"/>
                </a:lnTo>
                <a:cubicBezTo>
                  <a:pt x="26266" y="18401"/>
                  <a:pt x="26508" y="16271"/>
                  <a:pt x="27033" y="15079"/>
                </a:cubicBezTo>
                <a:lnTo>
                  <a:pt x="27033" y="13375"/>
                </a:lnTo>
                <a:cubicBezTo>
                  <a:pt x="27033" y="12778"/>
                  <a:pt x="26976" y="12239"/>
                  <a:pt x="26792" y="11657"/>
                </a:cubicBezTo>
                <a:lnTo>
                  <a:pt x="26792" y="11657"/>
                </a:lnTo>
                <a:cubicBezTo>
                  <a:pt x="26863" y="12069"/>
                  <a:pt x="26863" y="12537"/>
                  <a:pt x="26792" y="12949"/>
                </a:cubicBezTo>
                <a:cubicBezTo>
                  <a:pt x="26792" y="13432"/>
                  <a:pt x="26678" y="13843"/>
                  <a:pt x="26565" y="14312"/>
                </a:cubicBezTo>
                <a:lnTo>
                  <a:pt x="26678" y="14255"/>
                </a:lnTo>
                <a:lnTo>
                  <a:pt x="26678" y="14255"/>
                </a:lnTo>
                <a:cubicBezTo>
                  <a:pt x="26508" y="15079"/>
                  <a:pt x="26266" y="17208"/>
                  <a:pt x="25968" y="18216"/>
                </a:cubicBezTo>
                <a:lnTo>
                  <a:pt x="26082" y="16981"/>
                </a:lnTo>
                <a:lnTo>
                  <a:pt x="26082" y="16981"/>
                </a:lnTo>
                <a:cubicBezTo>
                  <a:pt x="25982" y="17481"/>
                  <a:pt x="25917" y="17657"/>
                  <a:pt x="25878" y="17657"/>
                </a:cubicBezTo>
                <a:cubicBezTo>
                  <a:pt x="25805" y="17657"/>
                  <a:pt x="25818" y="17063"/>
                  <a:pt x="25855" y="16797"/>
                </a:cubicBezTo>
                <a:cubicBezTo>
                  <a:pt x="26153" y="15433"/>
                  <a:pt x="26153" y="14908"/>
                  <a:pt x="26210" y="14496"/>
                </a:cubicBezTo>
                <a:lnTo>
                  <a:pt x="26210" y="13787"/>
                </a:lnTo>
                <a:lnTo>
                  <a:pt x="26210" y="13304"/>
                </a:lnTo>
                <a:cubicBezTo>
                  <a:pt x="26266" y="13133"/>
                  <a:pt x="26266" y="12892"/>
                  <a:pt x="26266" y="12665"/>
                </a:cubicBezTo>
                <a:cubicBezTo>
                  <a:pt x="26315" y="12299"/>
                  <a:pt x="26322" y="11596"/>
                  <a:pt x="26395" y="11596"/>
                </a:cubicBezTo>
                <a:cubicBezTo>
                  <a:pt x="26405" y="11596"/>
                  <a:pt x="26416" y="11609"/>
                  <a:pt x="26428" y="11636"/>
                </a:cubicBezTo>
                <a:lnTo>
                  <a:pt x="26428" y="11636"/>
                </a:lnTo>
                <a:cubicBezTo>
                  <a:pt x="26380" y="11510"/>
                  <a:pt x="26377" y="11346"/>
                  <a:pt x="26323" y="11117"/>
                </a:cubicBezTo>
                <a:cubicBezTo>
                  <a:pt x="26323" y="10947"/>
                  <a:pt x="26323" y="10649"/>
                  <a:pt x="26266" y="10407"/>
                </a:cubicBezTo>
                <a:cubicBezTo>
                  <a:pt x="26210" y="9939"/>
                  <a:pt x="26210" y="9399"/>
                  <a:pt x="26153" y="8931"/>
                </a:cubicBezTo>
                <a:cubicBezTo>
                  <a:pt x="26025" y="8462"/>
                  <a:pt x="25968" y="7980"/>
                  <a:pt x="25798" y="7696"/>
                </a:cubicBezTo>
                <a:cubicBezTo>
                  <a:pt x="25670" y="7397"/>
                  <a:pt x="25557" y="7270"/>
                  <a:pt x="25500" y="7270"/>
                </a:cubicBezTo>
                <a:cubicBezTo>
                  <a:pt x="25443" y="7213"/>
                  <a:pt x="25443" y="7156"/>
                  <a:pt x="25443" y="7099"/>
                </a:cubicBezTo>
                <a:cubicBezTo>
                  <a:pt x="25258" y="7397"/>
                  <a:pt x="25202" y="7752"/>
                  <a:pt x="25017" y="8335"/>
                </a:cubicBezTo>
                <a:cubicBezTo>
                  <a:pt x="24960" y="8633"/>
                  <a:pt x="24903" y="8931"/>
                  <a:pt x="24847" y="9343"/>
                </a:cubicBezTo>
                <a:cubicBezTo>
                  <a:pt x="24733" y="9698"/>
                  <a:pt x="24662" y="10109"/>
                  <a:pt x="24605" y="10592"/>
                </a:cubicBezTo>
                <a:cubicBezTo>
                  <a:pt x="24847" y="12125"/>
                  <a:pt x="24960" y="12480"/>
                  <a:pt x="24847" y="13659"/>
                </a:cubicBezTo>
                <a:cubicBezTo>
                  <a:pt x="24194" y="16498"/>
                  <a:pt x="24023" y="18699"/>
                  <a:pt x="23782" y="20886"/>
                </a:cubicBezTo>
                <a:cubicBezTo>
                  <a:pt x="23782" y="21113"/>
                  <a:pt x="23725" y="21411"/>
                  <a:pt x="23725" y="21652"/>
                </a:cubicBezTo>
                <a:cubicBezTo>
                  <a:pt x="23668" y="21950"/>
                  <a:pt x="23668" y="22249"/>
                  <a:pt x="23597" y="22476"/>
                </a:cubicBezTo>
                <a:cubicBezTo>
                  <a:pt x="23540" y="23015"/>
                  <a:pt x="23484" y="23541"/>
                  <a:pt x="23313" y="24080"/>
                </a:cubicBezTo>
                <a:cubicBezTo>
                  <a:pt x="23072" y="25202"/>
                  <a:pt x="22660" y="26323"/>
                  <a:pt x="22007" y="27686"/>
                </a:cubicBezTo>
                <a:cubicBezTo>
                  <a:pt x="21766" y="28283"/>
                  <a:pt x="21468" y="28808"/>
                  <a:pt x="21240" y="29404"/>
                </a:cubicBezTo>
                <a:cubicBezTo>
                  <a:pt x="21113" y="29702"/>
                  <a:pt x="20999" y="29930"/>
                  <a:pt x="20885" y="30228"/>
                </a:cubicBezTo>
                <a:cubicBezTo>
                  <a:pt x="20701" y="30526"/>
                  <a:pt x="20587" y="30824"/>
                  <a:pt x="20474" y="31051"/>
                </a:cubicBezTo>
                <a:cubicBezTo>
                  <a:pt x="20048" y="32187"/>
                  <a:pt x="19636" y="33181"/>
                  <a:pt x="19167" y="34189"/>
                </a:cubicBezTo>
                <a:cubicBezTo>
                  <a:pt x="18699" y="35140"/>
                  <a:pt x="18216" y="36021"/>
                  <a:pt x="17563" y="36730"/>
                </a:cubicBezTo>
                <a:cubicBezTo>
                  <a:pt x="17449" y="36858"/>
                  <a:pt x="17393" y="36915"/>
                  <a:pt x="17336" y="37029"/>
                </a:cubicBezTo>
                <a:cubicBezTo>
                  <a:pt x="17208" y="37085"/>
                  <a:pt x="17151" y="37156"/>
                  <a:pt x="17038" y="37270"/>
                </a:cubicBezTo>
                <a:cubicBezTo>
                  <a:pt x="17038" y="37270"/>
                  <a:pt x="16981" y="37327"/>
                  <a:pt x="16924" y="37384"/>
                </a:cubicBezTo>
                <a:lnTo>
                  <a:pt x="16740" y="37511"/>
                </a:lnTo>
                <a:cubicBezTo>
                  <a:pt x="16626" y="37568"/>
                  <a:pt x="16498" y="37682"/>
                  <a:pt x="16441" y="37739"/>
                </a:cubicBezTo>
                <a:cubicBezTo>
                  <a:pt x="15973" y="38093"/>
                  <a:pt x="15504" y="38392"/>
                  <a:pt x="15022" y="38633"/>
                </a:cubicBezTo>
                <a:cubicBezTo>
                  <a:pt x="14913" y="38831"/>
                  <a:pt x="14718" y="39042"/>
                  <a:pt x="14447" y="39240"/>
                </a:cubicBezTo>
                <a:lnTo>
                  <a:pt x="14447" y="39240"/>
                </a:lnTo>
                <a:cubicBezTo>
                  <a:pt x="14496" y="37749"/>
                  <a:pt x="14499" y="37252"/>
                  <a:pt x="14553" y="36858"/>
                </a:cubicBezTo>
                <a:cubicBezTo>
                  <a:pt x="14553" y="36447"/>
                  <a:pt x="14610" y="36148"/>
                  <a:pt x="14667" y="35140"/>
                </a:cubicBezTo>
                <a:cubicBezTo>
                  <a:pt x="14610" y="34075"/>
                  <a:pt x="14553" y="32897"/>
                  <a:pt x="14553" y="31946"/>
                </a:cubicBezTo>
                <a:cubicBezTo>
                  <a:pt x="14496" y="31051"/>
                  <a:pt x="14368" y="30341"/>
                  <a:pt x="14255" y="30341"/>
                </a:cubicBezTo>
                <a:cubicBezTo>
                  <a:pt x="14198" y="29348"/>
                  <a:pt x="14141" y="28396"/>
                  <a:pt x="14014" y="27388"/>
                </a:cubicBezTo>
                <a:lnTo>
                  <a:pt x="13843" y="25968"/>
                </a:lnTo>
                <a:cubicBezTo>
                  <a:pt x="13786" y="25443"/>
                  <a:pt x="13730" y="24960"/>
                  <a:pt x="13659" y="24492"/>
                </a:cubicBezTo>
                <a:cubicBezTo>
                  <a:pt x="13488" y="23484"/>
                  <a:pt x="13304" y="22476"/>
                  <a:pt x="13076" y="21595"/>
                </a:cubicBezTo>
                <a:cubicBezTo>
                  <a:pt x="13020" y="21113"/>
                  <a:pt x="12892" y="20701"/>
                  <a:pt x="12778" y="20232"/>
                </a:cubicBezTo>
                <a:cubicBezTo>
                  <a:pt x="12778" y="20048"/>
                  <a:pt x="12722" y="19821"/>
                  <a:pt x="12665" y="19636"/>
                </a:cubicBezTo>
                <a:cubicBezTo>
                  <a:pt x="12594" y="19409"/>
                  <a:pt x="12594" y="19168"/>
                  <a:pt x="12537" y="18926"/>
                </a:cubicBezTo>
                <a:cubicBezTo>
                  <a:pt x="12423" y="18699"/>
                  <a:pt x="12367" y="18401"/>
                  <a:pt x="12239" y="18046"/>
                </a:cubicBezTo>
                <a:cubicBezTo>
                  <a:pt x="12182" y="17918"/>
                  <a:pt x="12125" y="17748"/>
                  <a:pt x="12012" y="17563"/>
                </a:cubicBezTo>
                <a:cubicBezTo>
                  <a:pt x="11955" y="17393"/>
                  <a:pt x="11884" y="17279"/>
                  <a:pt x="11770" y="17095"/>
                </a:cubicBezTo>
                <a:cubicBezTo>
                  <a:pt x="11529" y="16442"/>
                  <a:pt x="11302" y="16030"/>
                  <a:pt x="11174" y="15732"/>
                </a:cubicBezTo>
                <a:cubicBezTo>
                  <a:pt x="11174" y="15675"/>
                  <a:pt x="11117" y="15618"/>
                  <a:pt x="11117" y="15561"/>
                </a:cubicBezTo>
                <a:lnTo>
                  <a:pt x="11117" y="15504"/>
                </a:lnTo>
                <a:lnTo>
                  <a:pt x="11060" y="15377"/>
                </a:lnTo>
                <a:cubicBezTo>
                  <a:pt x="11004" y="15150"/>
                  <a:pt x="10947" y="14965"/>
                  <a:pt x="10890" y="14724"/>
                </a:cubicBezTo>
                <a:cubicBezTo>
                  <a:pt x="10649" y="13900"/>
                  <a:pt x="10407" y="13133"/>
                  <a:pt x="10180" y="12367"/>
                </a:cubicBezTo>
                <a:cubicBezTo>
                  <a:pt x="9882" y="11600"/>
                  <a:pt x="9584" y="10890"/>
                  <a:pt x="9229" y="9996"/>
                </a:cubicBezTo>
                <a:cubicBezTo>
                  <a:pt x="9044" y="9584"/>
                  <a:pt x="8874" y="9172"/>
                  <a:pt x="8632" y="8689"/>
                </a:cubicBezTo>
                <a:cubicBezTo>
                  <a:pt x="8405" y="8278"/>
                  <a:pt x="8221" y="7809"/>
                  <a:pt x="7979" y="7270"/>
                </a:cubicBezTo>
                <a:lnTo>
                  <a:pt x="7979" y="7270"/>
                </a:lnTo>
                <a:lnTo>
                  <a:pt x="8164" y="7568"/>
                </a:lnTo>
                <a:cubicBezTo>
                  <a:pt x="7979" y="7213"/>
                  <a:pt x="7809" y="6915"/>
                  <a:pt x="7568" y="6560"/>
                </a:cubicBezTo>
                <a:lnTo>
                  <a:pt x="7269" y="6034"/>
                </a:lnTo>
                <a:lnTo>
                  <a:pt x="7213" y="5850"/>
                </a:lnTo>
                <a:lnTo>
                  <a:pt x="7099" y="5679"/>
                </a:lnTo>
                <a:lnTo>
                  <a:pt x="6858" y="5211"/>
                </a:lnTo>
                <a:cubicBezTo>
                  <a:pt x="6631" y="4728"/>
                  <a:pt x="6446" y="4373"/>
                  <a:pt x="6276" y="3962"/>
                </a:cubicBezTo>
                <a:cubicBezTo>
                  <a:pt x="6091" y="3607"/>
                  <a:pt x="5921" y="3138"/>
                  <a:pt x="5736" y="2783"/>
                </a:cubicBezTo>
                <a:cubicBezTo>
                  <a:pt x="5566" y="2428"/>
                  <a:pt x="5381" y="2073"/>
                  <a:pt x="5211" y="1832"/>
                </a:cubicBezTo>
                <a:cubicBezTo>
                  <a:pt x="5026" y="1590"/>
                  <a:pt x="4856" y="1363"/>
                  <a:pt x="4728" y="1236"/>
                </a:cubicBezTo>
                <a:cubicBezTo>
                  <a:pt x="4430" y="881"/>
                  <a:pt x="4146" y="710"/>
                  <a:pt x="3905" y="526"/>
                </a:cubicBezTo>
                <a:cubicBezTo>
                  <a:pt x="3606" y="355"/>
                  <a:pt x="3251" y="171"/>
                  <a:pt x="2783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6023" name="Google Shape;16023;p9"/>
          <p:cNvSpPr/>
          <p:nvPr/>
        </p:nvSpPr>
        <p:spPr>
          <a:xfrm>
            <a:off x="421075" y="1428075"/>
            <a:ext cx="417618" cy="491120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16024" name="Shape 16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25" name="Google Shape;16025;p10"/>
          <p:cNvSpPr txBox="1"/>
          <p:nvPr>
            <p:ph type="title"/>
          </p:nvPr>
        </p:nvSpPr>
        <p:spPr>
          <a:xfrm rot="-300105">
            <a:off x="753163" y="527426"/>
            <a:ext cx="4999639" cy="1047378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3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32" Type="http://schemas.openxmlformats.org/officeDocument/2006/relationships/theme" Target="../theme/theme1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5100" y="539500"/>
            <a:ext cx="7713900" cy="47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Font typeface="IM Fell DW Pica"/>
              <a:buNone/>
              <a:defRPr b="1" sz="3400">
                <a:solidFill>
                  <a:schemeClr val="lt1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Font typeface="IM Fell DW Pica"/>
              <a:buNone/>
              <a:defRPr b="1" sz="3400">
                <a:solidFill>
                  <a:schemeClr val="lt1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Font typeface="IM Fell DW Pica"/>
              <a:buNone/>
              <a:defRPr b="1" sz="3400">
                <a:solidFill>
                  <a:schemeClr val="lt1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Font typeface="IM Fell DW Pica"/>
              <a:buNone/>
              <a:defRPr b="1" sz="3400">
                <a:solidFill>
                  <a:schemeClr val="lt1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Font typeface="IM Fell DW Pica"/>
              <a:buNone/>
              <a:defRPr b="1" sz="3400">
                <a:solidFill>
                  <a:schemeClr val="lt1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Font typeface="IM Fell DW Pica"/>
              <a:buNone/>
              <a:defRPr b="1" sz="3400">
                <a:solidFill>
                  <a:schemeClr val="lt1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Font typeface="IM Fell DW Pica"/>
              <a:buNone/>
              <a:defRPr b="1" sz="3400">
                <a:solidFill>
                  <a:schemeClr val="lt1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Font typeface="IM Fell DW Pica"/>
              <a:buNone/>
              <a:defRPr b="1" sz="3400">
                <a:solidFill>
                  <a:schemeClr val="lt1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400"/>
              <a:buFont typeface="IM Fell DW Pica"/>
              <a:buNone/>
              <a:defRPr b="1" sz="3400">
                <a:solidFill>
                  <a:schemeClr val="lt1"/>
                </a:solidFill>
                <a:latin typeface="IM Fell DW Pica"/>
                <a:ea typeface="IM Fell DW Pica"/>
                <a:cs typeface="IM Fell DW Pica"/>
                <a:sym typeface="IM Fell DW Pica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5100" y="1152475"/>
            <a:ext cx="77139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ublic Sans Medium"/>
              <a:buChar char="●"/>
              <a:defRPr>
                <a:solidFill>
                  <a:schemeClr val="lt1"/>
                </a:solidFill>
                <a:latin typeface="Public Sans Medium"/>
                <a:ea typeface="Public Sans Medium"/>
                <a:cs typeface="Public Sans Medium"/>
                <a:sym typeface="Public Sans Medium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ublic Sans Medium"/>
              <a:buChar char="○"/>
              <a:defRPr>
                <a:solidFill>
                  <a:schemeClr val="lt1"/>
                </a:solidFill>
                <a:latin typeface="Public Sans Medium"/>
                <a:ea typeface="Public Sans Medium"/>
                <a:cs typeface="Public Sans Medium"/>
                <a:sym typeface="Public Sans Medium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ublic Sans Medium"/>
              <a:buChar char="■"/>
              <a:defRPr>
                <a:solidFill>
                  <a:schemeClr val="lt1"/>
                </a:solidFill>
                <a:latin typeface="Public Sans Medium"/>
                <a:ea typeface="Public Sans Medium"/>
                <a:cs typeface="Public Sans Medium"/>
                <a:sym typeface="Public Sans Medium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ublic Sans Medium"/>
              <a:buChar char="●"/>
              <a:defRPr>
                <a:solidFill>
                  <a:schemeClr val="lt1"/>
                </a:solidFill>
                <a:latin typeface="Public Sans Medium"/>
                <a:ea typeface="Public Sans Medium"/>
                <a:cs typeface="Public Sans Medium"/>
                <a:sym typeface="Public Sans Medium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ublic Sans Medium"/>
              <a:buChar char="○"/>
              <a:defRPr>
                <a:solidFill>
                  <a:schemeClr val="lt1"/>
                </a:solidFill>
                <a:latin typeface="Public Sans Medium"/>
                <a:ea typeface="Public Sans Medium"/>
                <a:cs typeface="Public Sans Medium"/>
                <a:sym typeface="Public Sans Medium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ublic Sans Medium"/>
              <a:buChar char="■"/>
              <a:defRPr>
                <a:solidFill>
                  <a:schemeClr val="lt1"/>
                </a:solidFill>
                <a:latin typeface="Public Sans Medium"/>
                <a:ea typeface="Public Sans Medium"/>
                <a:cs typeface="Public Sans Medium"/>
                <a:sym typeface="Public Sans Medium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ublic Sans Medium"/>
              <a:buChar char="●"/>
              <a:defRPr>
                <a:solidFill>
                  <a:schemeClr val="lt1"/>
                </a:solidFill>
                <a:latin typeface="Public Sans Medium"/>
                <a:ea typeface="Public Sans Medium"/>
                <a:cs typeface="Public Sans Medium"/>
                <a:sym typeface="Public Sans Medium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Public Sans Medium"/>
              <a:buChar char="○"/>
              <a:defRPr>
                <a:solidFill>
                  <a:schemeClr val="lt1"/>
                </a:solidFill>
                <a:latin typeface="Public Sans Medium"/>
                <a:ea typeface="Public Sans Medium"/>
                <a:cs typeface="Public Sans Medium"/>
                <a:sym typeface="Public Sans Medium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Font typeface="Public Sans Medium"/>
              <a:buChar char="■"/>
              <a:defRPr>
                <a:solidFill>
                  <a:schemeClr val="lt1"/>
                </a:solidFill>
                <a:latin typeface="Public Sans Medium"/>
                <a:ea typeface="Public Sans Medium"/>
                <a:cs typeface="Public Sans Medium"/>
                <a:sym typeface="Public Sans Medium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</p:sldLayoutIdLst>
  <p:hf dt="0" ftr="0" hdr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0.xml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1.xml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2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3.xml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4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8.xml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109" name="Shape 58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10" name="Google Shape;58110;p33"/>
          <p:cNvSpPr txBox="1"/>
          <p:nvPr>
            <p:ph type="ctrTitle"/>
          </p:nvPr>
        </p:nvSpPr>
        <p:spPr>
          <a:xfrm rot="-274058">
            <a:off x="1591646" y="1224357"/>
            <a:ext cx="6001059" cy="2051924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/>
              <a:t>Types of </a:t>
            </a:r>
            <a:endParaRPr sz="60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/>
              <a:t>sentences</a:t>
            </a:r>
            <a:endParaRPr sz="6000"/>
          </a:p>
        </p:txBody>
      </p:sp>
      <p:sp>
        <p:nvSpPr>
          <p:cNvPr id="58111" name="Google Shape;58111;p33"/>
          <p:cNvSpPr txBox="1"/>
          <p:nvPr>
            <p:ph idx="1" type="subTitle"/>
          </p:nvPr>
        </p:nvSpPr>
        <p:spPr>
          <a:xfrm rot="-273923">
            <a:off x="3436218" y="3558079"/>
            <a:ext cx="2570456" cy="628376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/>
              <a:t>Grammar</a:t>
            </a:r>
            <a:endParaRPr sz="3600"/>
          </a:p>
        </p:txBody>
      </p:sp>
      <p:sp>
        <p:nvSpPr>
          <p:cNvPr id="58112" name="Google Shape;58112;p33"/>
          <p:cNvSpPr txBox="1"/>
          <p:nvPr>
            <p:ph type="ctrTitle"/>
          </p:nvPr>
        </p:nvSpPr>
        <p:spPr>
          <a:xfrm rot="-274058">
            <a:off x="1491895" y="721995"/>
            <a:ext cx="6001059" cy="557694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419100" lvl="0" marL="457200" marR="0" rt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3000"/>
              <a:buFont typeface="IM Fell DW Pica"/>
              <a:buChar char="-"/>
            </a:pPr>
            <a:r>
              <a:rPr b="0" lang="en" sz="3000"/>
              <a:t>Unit 1</a:t>
            </a:r>
            <a:r>
              <a:rPr b="0" lang="en" sz="3000">
                <a:latin typeface="IM Fell DW Pica"/>
                <a:ea typeface="IM Fell DW Pica"/>
                <a:cs typeface="IM Fell DW Pica"/>
                <a:sym typeface="IM Fell DW Pica"/>
              </a:rPr>
              <a:t> -</a:t>
            </a:r>
            <a:endParaRPr b="0" sz="3000">
              <a:solidFill>
                <a:schemeClr val="lt1"/>
              </a:solidFill>
              <a:latin typeface="IM Fell DW Pica"/>
              <a:ea typeface="IM Fell DW Pica"/>
              <a:cs typeface="IM Fell DW Pica"/>
              <a:sym typeface="IM Fell DW Pica"/>
            </a:endParaRPr>
          </a:p>
        </p:txBody>
      </p:sp>
      <p:sp>
        <p:nvSpPr>
          <p:cNvPr id="58113" name="Google Shape;58113;p33"/>
          <p:cNvSpPr/>
          <p:nvPr/>
        </p:nvSpPr>
        <p:spPr>
          <a:xfrm>
            <a:off x="1016121" y="2352586"/>
            <a:ext cx="555507" cy="653278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14" name="Google Shape;58114;p33"/>
          <p:cNvSpPr/>
          <p:nvPr/>
        </p:nvSpPr>
        <p:spPr>
          <a:xfrm rot="-274156">
            <a:off x="2467851" y="3391618"/>
            <a:ext cx="4513368" cy="1036546"/>
          </a:xfrm>
          <a:custGeom>
            <a:rect b="b" l="l" r="r" t="t"/>
            <a:pathLst>
              <a:path extrusionOk="0" h="32807" w="76501">
                <a:moveTo>
                  <a:pt x="42162" y="0"/>
                </a:moveTo>
                <a:cubicBezTo>
                  <a:pt x="41619" y="0"/>
                  <a:pt x="41074" y="40"/>
                  <a:pt x="40522" y="81"/>
                </a:cubicBezTo>
                <a:cubicBezTo>
                  <a:pt x="39755" y="152"/>
                  <a:pt x="38989" y="208"/>
                  <a:pt x="38279" y="322"/>
                </a:cubicBezTo>
                <a:cubicBezTo>
                  <a:pt x="38595" y="307"/>
                  <a:pt x="38843" y="300"/>
                  <a:pt x="39034" y="300"/>
                </a:cubicBezTo>
                <a:cubicBezTo>
                  <a:pt x="39557" y="300"/>
                  <a:pt x="39653" y="352"/>
                  <a:pt x="39528" y="435"/>
                </a:cubicBezTo>
                <a:cubicBezTo>
                  <a:pt x="39344" y="506"/>
                  <a:pt x="38818" y="677"/>
                  <a:pt x="38463" y="861"/>
                </a:cubicBezTo>
                <a:cubicBezTo>
                  <a:pt x="37754" y="918"/>
                  <a:pt x="36973" y="975"/>
                  <a:pt x="36263" y="1032"/>
                </a:cubicBezTo>
                <a:cubicBezTo>
                  <a:pt x="36802" y="1089"/>
                  <a:pt x="38165" y="975"/>
                  <a:pt x="36561" y="1273"/>
                </a:cubicBezTo>
                <a:cubicBezTo>
                  <a:pt x="36149" y="1330"/>
                  <a:pt x="35624" y="1387"/>
                  <a:pt x="35084" y="1444"/>
                </a:cubicBezTo>
                <a:cubicBezTo>
                  <a:pt x="34488" y="1571"/>
                  <a:pt x="33963" y="1685"/>
                  <a:pt x="33423" y="1742"/>
                </a:cubicBezTo>
                <a:cubicBezTo>
                  <a:pt x="34019" y="1444"/>
                  <a:pt x="34616" y="1216"/>
                  <a:pt x="35198" y="1032"/>
                </a:cubicBezTo>
                <a:lnTo>
                  <a:pt x="35198" y="1032"/>
                </a:lnTo>
                <a:cubicBezTo>
                  <a:pt x="34488" y="1145"/>
                  <a:pt x="33849" y="1330"/>
                  <a:pt x="33196" y="1444"/>
                </a:cubicBezTo>
                <a:cubicBezTo>
                  <a:pt x="32841" y="1500"/>
                  <a:pt x="32543" y="1628"/>
                  <a:pt x="32245" y="1685"/>
                </a:cubicBezTo>
                <a:cubicBezTo>
                  <a:pt x="31947" y="1742"/>
                  <a:pt x="31648" y="1798"/>
                  <a:pt x="31421" y="1798"/>
                </a:cubicBezTo>
                <a:cubicBezTo>
                  <a:pt x="30825" y="1926"/>
                  <a:pt x="30300" y="1983"/>
                  <a:pt x="29703" y="2097"/>
                </a:cubicBezTo>
                <a:cubicBezTo>
                  <a:pt x="29590" y="2097"/>
                  <a:pt x="29405" y="2097"/>
                  <a:pt x="29291" y="2153"/>
                </a:cubicBezTo>
                <a:cubicBezTo>
                  <a:pt x="29107" y="2153"/>
                  <a:pt x="28937" y="2210"/>
                  <a:pt x="28752" y="2281"/>
                </a:cubicBezTo>
                <a:cubicBezTo>
                  <a:pt x="28397" y="2338"/>
                  <a:pt x="28042" y="2452"/>
                  <a:pt x="27744" y="2565"/>
                </a:cubicBezTo>
                <a:cubicBezTo>
                  <a:pt x="27389" y="2508"/>
                  <a:pt x="27105" y="2508"/>
                  <a:pt x="26750" y="2452"/>
                </a:cubicBezTo>
                <a:cubicBezTo>
                  <a:pt x="25856" y="2750"/>
                  <a:pt x="25089" y="3048"/>
                  <a:pt x="24265" y="3346"/>
                </a:cubicBezTo>
                <a:lnTo>
                  <a:pt x="24493" y="3105"/>
                </a:lnTo>
                <a:lnTo>
                  <a:pt x="24493" y="3105"/>
                </a:lnTo>
                <a:cubicBezTo>
                  <a:pt x="24024" y="3275"/>
                  <a:pt x="23612" y="3403"/>
                  <a:pt x="23130" y="3573"/>
                </a:cubicBezTo>
                <a:cubicBezTo>
                  <a:pt x="22718" y="3701"/>
                  <a:pt x="22249" y="3815"/>
                  <a:pt x="21781" y="3928"/>
                </a:cubicBezTo>
                <a:cubicBezTo>
                  <a:pt x="20943" y="4170"/>
                  <a:pt x="20474" y="4340"/>
                  <a:pt x="20176" y="4524"/>
                </a:cubicBezTo>
                <a:cubicBezTo>
                  <a:pt x="19878" y="4638"/>
                  <a:pt x="19765" y="4766"/>
                  <a:pt x="19651" y="4879"/>
                </a:cubicBezTo>
                <a:cubicBezTo>
                  <a:pt x="18941" y="5121"/>
                  <a:pt x="18345" y="5405"/>
                  <a:pt x="17876" y="5589"/>
                </a:cubicBezTo>
                <a:cubicBezTo>
                  <a:pt x="17337" y="5760"/>
                  <a:pt x="16982" y="5944"/>
                  <a:pt x="16740" y="5944"/>
                </a:cubicBezTo>
                <a:cubicBezTo>
                  <a:pt x="17166" y="5760"/>
                  <a:pt x="17578" y="5476"/>
                  <a:pt x="17990" y="5234"/>
                </a:cubicBezTo>
                <a:lnTo>
                  <a:pt x="17990" y="5234"/>
                </a:lnTo>
                <a:cubicBezTo>
                  <a:pt x="17578" y="5405"/>
                  <a:pt x="17166" y="5533"/>
                  <a:pt x="16740" y="5646"/>
                </a:cubicBezTo>
                <a:cubicBezTo>
                  <a:pt x="16858" y="5615"/>
                  <a:pt x="16925" y="5601"/>
                  <a:pt x="16952" y="5601"/>
                </a:cubicBezTo>
                <a:cubicBezTo>
                  <a:pt x="17024" y="5601"/>
                  <a:pt x="16827" y="5697"/>
                  <a:pt x="16570" y="5831"/>
                </a:cubicBezTo>
                <a:cubicBezTo>
                  <a:pt x="16456" y="5887"/>
                  <a:pt x="16385" y="5887"/>
                  <a:pt x="16272" y="5944"/>
                </a:cubicBezTo>
                <a:cubicBezTo>
                  <a:pt x="16158" y="6001"/>
                  <a:pt x="16101" y="6058"/>
                  <a:pt x="15974" y="6058"/>
                </a:cubicBezTo>
                <a:cubicBezTo>
                  <a:pt x="15747" y="6186"/>
                  <a:pt x="15562" y="6242"/>
                  <a:pt x="15505" y="6299"/>
                </a:cubicBezTo>
                <a:cubicBezTo>
                  <a:pt x="13972" y="6768"/>
                  <a:pt x="13432" y="6952"/>
                  <a:pt x="13021" y="7123"/>
                </a:cubicBezTo>
                <a:cubicBezTo>
                  <a:pt x="12609" y="7251"/>
                  <a:pt x="12367" y="7307"/>
                  <a:pt x="11359" y="7662"/>
                </a:cubicBezTo>
                <a:cubicBezTo>
                  <a:pt x="10891" y="7889"/>
                  <a:pt x="10351" y="8131"/>
                  <a:pt x="9883" y="8429"/>
                </a:cubicBezTo>
                <a:cubicBezTo>
                  <a:pt x="9641" y="8543"/>
                  <a:pt x="9414" y="8670"/>
                  <a:pt x="9173" y="8784"/>
                </a:cubicBezTo>
                <a:cubicBezTo>
                  <a:pt x="8931" y="8897"/>
                  <a:pt x="8704" y="9082"/>
                  <a:pt x="8520" y="9139"/>
                </a:cubicBezTo>
                <a:cubicBezTo>
                  <a:pt x="7753" y="9607"/>
                  <a:pt x="7157" y="10019"/>
                  <a:pt x="7228" y="10204"/>
                </a:cubicBezTo>
                <a:cubicBezTo>
                  <a:pt x="6390" y="10672"/>
                  <a:pt x="5567" y="11269"/>
                  <a:pt x="4800" y="11922"/>
                </a:cubicBezTo>
                <a:cubicBezTo>
                  <a:pt x="4388" y="12220"/>
                  <a:pt x="4033" y="12575"/>
                  <a:pt x="3607" y="12930"/>
                </a:cubicBezTo>
                <a:lnTo>
                  <a:pt x="3139" y="13398"/>
                </a:lnTo>
                <a:cubicBezTo>
                  <a:pt x="2968" y="13512"/>
                  <a:pt x="2784" y="13753"/>
                  <a:pt x="2542" y="13924"/>
                </a:cubicBezTo>
                <a:cubicBezTo>
                  <a:pt x="2372" y="14165"/>
                  <a:pt x="2131" y="14406"/>
                  <a:pt x="1960" y="14704"/>
                </a:cubicBezTo>
                <a:cubicBezTo>
                  <a:pt x="1832" y="14875"/>
                  <a:pt x="1719" y="15059"/>
                  <a:pt x="1662" y="15230"/>
                </a:cubicBezTo>
                <a:lnTo>
                  <a:pt x="1477" y="15528"/>
                </a:lnTo>
                <a:cubicBezTo>
                  <a:pt x="1250" y="15996"/>
                  <a:pt x="1009" y="16479"/>
                  <a:pt x="839" y="16891"/>
                </a:cubicBezTo>
                <a:cubicBezTo>
                  <a:pt x="413" y="17828"/>
                  <a:pt x="1" y="19191"/>
                  <a:pt x="185" y="20497"/>
                </a:cubicBezTo>
                <a:cubicBezTo>
                  <a:pt x="356" y="21321"/>
                  <a:pt x="654" y="22031"/>
                  <a:pt x="1066" y="22627"/>
                </a:cubicBezTo>
                <a:cubicBezTo>
                  <a:pt x="1250" y="22925"/>
                  <a:pt x="1421" y="23223"/>
                  <a:pt x="1605" y="23507"/>
                </a:cubicBezTo>
                <a:cubicBezTo>
                  <a:pt x="1776" y="23749"/>
                  <a:pt x="1903" y="23933"/>
                  <a:pt x="2074" y="24104"/>
                </a:cubicBezTo>
                <a:cubicBezTo>
                  <a:pt x="2372" y="24515"/>
                  <a:pt x="2670" y="24870"/>
                  <a:pt x="3025" y="25168"/>
                </a:cubicBezTo>
                <a:cubicBezTo>
                  <a:pt x="3607" y="25821"/>
                  <a:pt x="4260" y="26418"/>
                  <a:pt x="5027" y="26886"/>
                </a:cubicBezTo>
                <a:cubicBezTo>
                  <a:pt x="5382" y="27128"/>
                  <a:pt x="5737" y="27412"/>
                  <a:pt x="6163" y="27596"/>
                </a:cubicBezTo>
                <a:cubicBezTo>
                  <a:pt x="6390" y="27710"/>
                  <a:pt x="6575" y="27838"/>
                  <a:pt x="6802" y="27951"/>
                </a:cubicBezTo>
                <a:cubicBezTo>
                  <a:pt x="6930" y="27951"/>
                  <a:pt x="7043" y="28008"/>
                  <a:pt x="7157" y="28065"/>
                </a:cubicBezTo>
                <a:cubicBezTo>
                  <a:pt x="7228" y="28122"/>
                  <a:pt x="7341" y="28122"/>
                  <a:pt x="7455" y="28193"/>
                </a:cubicBezTo>
                <a:cubicBezTo>
                  <a:pt x="8165" y="28476"/>
                  <a:pt x="9002" y="28831"/>
                  <a:pt x="9996" y="29314"/>
                </a:cubicBezTo>
                <a:lnTo>
                  <a:pt x="9641" y="29257"/>
                </a:lnTo>
                <a:lnTo>
                  <a:pt x="9641" y="29257"/>
                </a:lnTo>
                <a:cubicBezTo>
                  <a:pt x="10422" y="29485"/>
                  <a:pt x="11189" y="29783"/>
                  <a:pt x="11956" y="29967"/>
                </a:cubicBezTo>
                <a:cubicBezTo>
                  <a:pt x="12367" y="30138"/>
                  <a:pt x="12722" y="30322"/>
                  <a:pt x="13077" y="30436"/>
                </a:cubicBezTo>
                <a:cubicBezTo>
                  <a:pt x="13262" y="30493"/>
                  <a:pt x="13432" y="30549"/>
                  <a:pt x="13617" y="30606"/>
                </a:cubicBezTo>
                <a:cubicBezTo>
                  <a:pt x="13730" y="30606"/>
                  <a:pt x="13787" y="30677"/>
                  <a:pt x="13901" y="30677"/>
                </a:cubicBezTo>
                <a:cubicBezTo>
                  <a:pt x="13972" y="30677"/>
                  <a:pt x="14029" y="30734"/>
                  <a:pt x="14142" y="30734"/>
                </a:cubicBezTo>
                <a:cubicBezTo>
                  <a:pt x="14738" y="30904"/>
                  <a:pt x="15264" y="31032"/>
                  <a:pt x="15860" y="31146"/>
                </a:cubicBezTo>
                <a:cubicBezTo>
                  <a:pt x="17039" y="31387"/>
                  <a:pt x="18231" y="31671"/>
                  <a:pt x="20120" y="32211"/>
                </a:cubicBezTo>
                <a:cubicBezTo>
                  <a:pt x="21128" y="32452"/>
                  <a:pt x="22008" y="32622"/>
                  <a:pt x="22846" y="32679"/>
                </a:cubicBezTo>
                <a:cubicBezTo>
                  <a:pt x="23555" y="32736"/>
                  <a:pt x="24265" y="32807"/>
                  <a:pt x="24791" y="32807"/>
                </a:cubicBezTo>
                <a:cubicBezTo>
                  <a:pt x="25969" y="32807"/>
                  <a:pt x="26750" y="32679"/>
                  <a:pt x="27460" y="32509"/>
                </a:cubicBezTo>
                <a:lnTo>
                  <a:pt x="29050" y="32509"/>
                </a:lnTo>
                <a:cubicBezTo>
                  <a:pt x="29590" y="32509"/>
                  <a:pt x="30172" y="32452"/>
                  <a:pt x="30711" y="32452"/>
                </a:cubicBezTo>
                <a:lnTo>
                  <a:pt x="33608" y="32452"/>
                </a:lnTo>
                <a:lnTo>
                  <a:pt x="33011" y="32565"/>
                </a:lnTo>
                <a:lnTo>
                  <a:pt x="32784" y="32565"/>
                </a:lnTo>
                <a:lnTo>
                  <a:pt x="32486" y="32622"/>
                </a:lnTo>
                <a:lnTo>
                  <a:pt x="33196" y="32679"/>
                </a:lnTo>
                <a:cubicBezTo>
                  <a:pt x="33423" y="32736"/>
                  <a:pt x="33721" y="32736"/>
                  <a:pt x="33963" y="32807"/>
                </a:cubicBezTo>
                <a:cubicBezTo>
                  <a:pt x="35269" y="32679"/>
                  <a:pt x="35908" y="32679"/>
                  <a:pt x="36745" y="32622"/>
                </a:cubicBezTo>
                <a:cubicBezTo>
                  <a:pt x="37512" y="32509"/>
                  <a:pt x="38336" y="32452"/>
                  <a:pt x="39997" y="32154"/>
                </a:cubicBezTo>
                <a:cubicBezTo>
                  <a:pt x="44498" y="31742"/>
                  <a:pt x="43660" y="31146"/>
                  <a:pt x="45562" y="30677"/>
                </a:cubicBezTo>
                <a:cubicBezTo>
                  <a:pt x="46982" y="30606"/>
                  <a:pt x="48459" y="30549"/>
                  <a:pt x="49879" y="30436"/>
                </a:cubicBezTo>
                <a:lnTo>
                  <a:pt x="49751" y="30379"/>
                </a:lnTo>
                <a:cubicBezTo>
                  <a:pt x="51000" y="29896"/>
                  <a:pt x="51469" y="29783"/>
                  <a:pt x="52363" y="29612"/>
                </a:cubicBezTo>
                <a:cubicBezTo>
                  <a:pt x="53244" y="29428"/>
                  <a:pt x="54607" y="29257"/>
                  <a:pt x="57560" y="28547"/>
                </a:cubicBezTo>
                <a:lnTo>
                  <a:pt x="57205" y="28363"/>
                </a:lnTo>
                <a:cubicBezTo>
                  <a:pt x="59278" y="28193"/>
                  <a:pt x="60044" y="27596"/>
                  <a:pt x="62529" y="27000"/>
                </a:cubicBezTo>
                <a:cubicBezTo>
                  <a:pt x="63182" y="26886"/>
                  <a:pt x="64488" y="26645"/>
                  <a:pt x="65851" y="26418"/>
                </a:cubicBezTo>
                <a:cubicBezTo>
                  <a:pt x="67214" y="26176"/>
                  <a:pt x="68748" y="25821"/>
                  <a:pt x="69813" y="25282"/>
                </a:cubicBezTo>
                <a:cubicBezTo>
                  <a:pt x="70338" y="25168"/>
                  <a:pt x="70821" y="24998"/>
                  <a:pt x="71233" y="24757"/>
                </a:cubicBezTo>
                <a:cubicBezTo>
                  <a:pt x="71644" y="24572"/>
                  <a:pt x="72056" y="24458"/>
                  <a:pt x="72468" y="24288"/>
                </a:cubicBezTo>
                <a:cubicBezTo>
                  <a:pt x="73249" y="23990"/>
                  <a:pt x="74072" y="23692"/>
                  <a:pt x="74668" y="23152"/>
                </a:cubicBezTo>
                <a:cubicBezTo>
                  <a:pt x="75023" y="22797"/>
                  <a:pt x="75194" y="22442"/>
                  <a:pt x="75492" y="22215"/>
                </a:cubicBezTo>
                <a:cubicBezTo>
                  <a:pt x="75733" y="21974"/>
                  <a:pt x="76145" y="21732"/>
                  <a:pt x="76315" y="21321"/>
                </a:cubicBezTo>
                <a:cubicBezTo>
                  <a:pt x="76443" y="20909"/>
                  <a:pt x="76500" y="20384"/>
                  <a:pt x="76443" y="19901"/>
                </a:cubicBezTo>
                <a:cubicBezTo>
                  <a:pt x="76443" y="19432"/>
                  <a:pt x="76372" y="18893"/>
                  <a:pt x="76259" y="18368"/>
                </a:cubicBezTo>
                <a:cubicBezTo>
                  <a:pt x="76202" y="17771"/>
                  <a:pt x="75960" y="17246"/>
                  <a:pt x="75733" y="16834"/>
                </a:cubicBezTo>
                <a:cubicBezTo>
                  <a:pt x="75435" y="16408"/>
                  <a:pt x="75194" y="16053"/>
                  <a:pt x="74896" y="15826"/>
                </a:cubicBezTo>
                <a:cubicBezTo>
                  <a:pt x="74370" y="15230"/>
                  <a:pt x="73959" y="14932"/>
                  <a:pt x="73959" y="14577"/>
                </a:cubicBezTo>
                <a:lnTo>
                  <a:pt x="73959" y="14577"/>
                </a:lnTo>
                <a:lnTo>
                  <a:pt x="74243" y="14875"/>
                </a:lnTo>
                <a:cubicBezTo>
                  <a:pt x="74129" y="14577"/>
                  <a:pt x="74015" y="14279"/>
                  <a:pt x="73888" y="13995"/>
                </a:cubicBezTo>
                <a:lnTo>
                  <a:pt x="73604" y="14165"/>
                </a:lnTo>
                <a:cubicBezTo>
                  <a:pt x="72539" y="13157"/>
                  <a:pt x="70764" y="12149"/>
                  <a:pt x="69813" y="11269"/>
                </a:cubicBezTo>
                <a:cubicBezTo>
                  <a:pt x="69273" y="11084"/>
                  <a:pt x="68748" y="10970"/>
                  <a:pt x="68152" y="10857"/>
                </a:cubicBezTo>
                <a:cubicBezTo>
                  <a:pt x="67626" y="10729"/>
                  <a:pt x="67087" y="10672"/>
                  <a:pt x="66505" y="10559"/>
                </a:cubicBezTo>
                <a:lnTo>
                  <a:pt x="66505" y="10559"/>
                </a:lnTo>
                <a:cubicBezTo>
                  <a:pt x="66916" y="10672"/>
                  <a:pt x="67328" y="10800"/>
                  <a:pt x="67740" y="10914"/>
                </a:cubicBezTo>
                <a:cubicBezTo>
                  <a:pt x="68152" y="11084"/>
                  <a:pt x="68563" y="11269"/>
                  <a:pt x="68918" y="11510"/>
                </a:cubicBezTo>
                <a:lnTo>
                  <a:pt x="68861" y="11382"/>
                </a:lnTo>
                <a:lnTo>
                  <a:pt x="68861" y="11382"/>
                </a:lnTo>
                <a:cubicBezTo>
                  <a:pt x="69273" y="11567"/>
                  <a:pt x="69926" y="11865"/>
                  <a:pt x="70579" y="12220"/>
                </a:cubicBezTo>
                <a:cubicBezTo>
                  <a:pt x="71233" y="12632"/>
                  <a:pt x="71886" y="13043"/>
                  <a:pt x="72241" y="13398"/>
                </a:cubicBezTo>
                <a:cubicBezTo>
                  <a:pt x="71886" y="13157"/>
                  <a:pt x="71587" y="12986"/>
                  <a:pt x="71233" y="12802"/>
                </a:cubicBezTo>
                <a:lnTo>
                  <a:pt x="71233" y="12802"/>
                </a:lnTo>
                <a:cubicBezTo>
                  <a:pt x="71679" y="13153"/>
                  <a:pt x="71761" y="13262"/>
                  <a:pt x="71680" y="13262"/>
                </a:cubicBezTo>
                <a:cubicBezTo>
                  <a:pt x="71567" y="13262"/>
                  <a:pt x="71141" y="13052"/>
                  <a:pt x="70934" y="12986"/>
                </a:cubicBezTo>
                <a:cubicBezTo>
                  <a:pt x="69813" y="12149"/>
                  <a:pt x="69344" y="12035"/>
                  <a:pt x="68989" y="11922"/>
                </a:cubicBezTo>
                <a:cubicBezTo>
                  <a:pt x="68748" y="11865"/>
                  <a:pt x="68563" y="11794"/>
                  <a:pt x="68336" y="11737"/>
                </a:cubicBezTo>
                <a:cubicBezTo>
                  <a:pt x="68095" y="11680"/>
                  <a:pt x="67797" y="11567"/>
                  <a:pt x="67271" y="11382"/>
                </a:cubicBezTo>
                <a:cubicBezTo>
                  <a:pt x="67087" y="11325"/>
                  <a:pt x="66789" y="11212"/>
                  <a:pt x="66561" y="11084"/>
                </a:cubicBezTo>
                <a:cubicBezTo>
                  <a:pt x="66320" y="11027"/>
                  <a:pt x="66206" y="10914"/>
                  <a:pt x="66377" y="10914"/>
                </a:cubicBezTo>
                <a:cubicBezTo>
                  <a:pt x="65795" y="10800"/>
                  <a:pt x="64730" y="10374"/>
                  <a:pt x="63835" y="10090"/>
                </a:cubicBezTo>
                <a:cubicBezTo>
                  <a:pt x="63254" y="9943"/>
                  <a:pt x="62721" y="9864"/>
                  <a:pt x="62381" y="9864"/>
                </a:cubicBezTo>
                <a:cubicBezTo>
                  <a:pt x="62164" y="9864"/>
                  <a:pt x="62026" y="9896"/>
                  <a:pt x="62004" y="9962"/>
                </a:cubicBezTo>
                <a:cubicBezTo>
                  <a:pt x="61947" y="9906"/>
                  <a:pt x="61890" y="9906"/>
                  <a:pt x="61819" y="9906"/>
                </a:cubicBezTo>
                <a:cubicBezTo>
                  <a:pt x="62004" y="10147"/>
                  <a:pt x="62359" y="10445"/>
                  <a:pt x="62827" y="10857"/>
                </a:cubicBezTo>
                <a:cubicBezTo>
                  <a:pt x="63310" y="11212"/>
                  <a:pt x="63949" y="11680"/>
                  <a:pt x="64659" y="12149"/>
                </a:cubicBezTo>
                <a:cubicBezTo>
                  <a:pt x="65255" y="12333"/>
                  <a:pt x="65851" y="12504"/>
                  <a:pt x="66505" y="12632"/>
                </a:cubicBezTo>
                <a:cubicBezTo>
                  <a:pt x="66561" y="12632"/>
                  <a:pt x="66618" y="12688"/>
                  <a:pt x="66675" y="12688"/>
                </a:cubicBezTo>
                <a:lnTo>
                  <a:pt x="66860" y="12688"/>
                </a:lnTo>
                <a:cubicBezTo>
                  <a:pt x="67030" y="12745"/>
                  <a:pt x="67143" y="12745"/>
                  <a:pt x="67214" y="12802"/>
                </a:cubicBezTo>
                <a:cubicBezTo>
                  <a:pt x="67442" y="12859"/>
                  <a:pt x="67683" y="12930"/>
                  <a:pt x="67924" y="12986"/>
                </a:cubicBezTo>
                <a:cubicBezTo>
                  <a:pt x="68989" y="13569"/>
                  <a:pt x="69926" y="14165"/>
                  <a:pt x="70821" y="14704"/>
                </a:cubicBezTo>
                <a:cubicBezTo>
                  <a:pt x="71701" y="15287"/>
                  <a:pt x="72468" y="15769"/>
                  <a:pt x="73178" y="16295"/>
                </a:cubicBezTo>
                <a:cubicBezTo>
                  <a:pt x="73888" y="16891"/>
                  <a:pt x="74427" y="17473"/>
                  <a:pt x="74782" y="18183"/>
                </a:cubicBezTo>
                <a:cubicBezTo>
                  <a:pt x="74896" y="18424"/>
                  <a:pt x="74952" y="18609"/>
                  <a:pt x="75023" y="18779"/>
                </a:cubicBezTo>
                <a:cubicBezTo>
                  <a:pt x="75080" y="19021"/>
                  <a:pt x="75080" y="19248"/>
                  <a:pt x="75137" y="19489"/>
                </a:cubicBezTo>
                <a:lnTo>
                  <a:pt x="75137" y="20199"/>
                </a:lnTo>
                <a:lnTo>
                  <a:pt x="75080" y="20313"/>
                </a:lnTo>
                <a:lnTo>
                  <a:pt x="75080" y="20440"/>
                </a:lnTo>
                <a:cubicBezTo>
                  <a:pt x="75080" y="20497"/>
                  <a:pt x="75023" y="20554"/>
                  <a:pt x="75023" y="20611"/>
                </a:cubicBezTo>
                <a:cubicBezTo>
                  <a:pt x="75023" y="20611"/>
                  <a:pt x="74952" y="20668"/>
                  <a:pt x="74896" y="20668"/>
                </a:cubicBezTo>
                <a:cubicBezTo>
                  <a:pt x="74896" y="20739"/>
                  <a:pt x="74839" y="20739"/>
                  <a:pt x="74782" y="20795"/>
                </a:cubicBezTo>
                <a:lnTo>
                  <a:pt x="74668" y="20852"/>
                </a:lnTo>
                <a:cubicBezTo>
                  <a:pt x="74597" y="20909"/>
                  <a:pt x="74541" y="20909"/>
                  <a:pt x="74484" y="20966"/>
                </a:cubicBezTo>
                <a:cubicBezTo>
                  <a:pt x="74427" y="21023"/>
                  <a:pt x="74314" y="21150"/>
                  <a:pt x="74186" y="21264"/>
                </a:cubicBezTo>
                <a:cubicBezTo>
                  <a:pt x="73831" y="21619"/>
                  <a:pt x="73717" y="21732"/>
                  <a:pt x="73660" y="21803"/>
                </a:cubicBezTo>
                <a:cubicBezTo>
                  <a:pt x="73419" y="21974"/>
                  <a:pt x="73064" y="22158"/>
                  <a:pt x="72652" y="22329"/>
                </a:cubicBezTo>
                <a:cubicBezTo>
                  <a:pt x="72241" y="22513"/>
                  <a:pt x="71829" y="22627"/>
                  <a:pt x="71289" y="22797"/>
                </a:cubicBezTo>
                <a:cubicBezTo>
                  <a:pt x="71176" y="22868"/>
                  <a:pt x="71048" y="22925"/>
                  <a:pt x="70934" y="22982"/>
                </a:cubicBezTo>
                <a:lnTo>
                  <a:pt x="70523" y="23152"/>
                </a:lnTo>
                <a:cubicBezTo>
                  <a:pt x="70338" y="23223"/>
                  <a:pt x="70168" y="23337"/>
                  <a:pt x="69926" y="23394"/>
                </a:cubicBezTo>
                <a:cubicBezTo>
                  <a:pt x="69515" y="23578"/>
                  <a:pt x="69103" y="23692"/>
                  <a:pt x="68691" y="23862"/>
                </a:cubicBezTo>
                <a:cubicBezTo>
                  <a:pt x="67853" y="24104"/>
                  <a:pt x="66973" y="24345"/>
                  <a:pt x="65965" y="24572"/>
                </a:cubicBezTo>
                <a:cubicBezTo>
                  <a:pt x="65014" y="24757"/>
                  <a:pt x="64020" y="24998"/>
                  <a:pt x="63012" y="25168"/>
                </a:cubicBezTo>
                <a:cubicBezTo>
                  <a:pt x="62302" y="25821"/>
                  <a:pt x="59988" y="26347"/>
                  <a:pt x="57333" y="26886"/>
                </a:cubicBezTo>
                <a:cubicBezTo>
                  <a:pt x="54720" y="27355"/>
                  <a:pt x="51881" y="27838"/>
                  <a:pt x="50177" y="28420"/>
                </a:cubicBezTo>
                <a:cubicBezTo>
                  <a:pt x="48927" y="28718"/>
                  <a:pt x="48047" y="28959"/>
                  <a:pt x="47692" y="29130"/>
                </a:cubicBezTo>
                <a:cubicBezTo>
                  <a:pt x="47365" y="29315"/>
                  <a:pt x="47398" y="29391"/>
                  <a:pt x="47860" y="29391"/>
                </a:cubicBezTo>
                <a:cubicBezTo>
                  <a:pt x="48000" y="29391"/>
                  <a:pt x="48180" y="29384"/>
                  <a:pt x="48402" y="29371"/>
                </a:cubicBezTo>
                <a:lnTo>
                  <a:pt x="48402" y="29371"/>
                </a:lnTo>
                <a:cubicBezTo>
                  <a:pt x="46684" y="29669"/>
                  <a:pt x="46031" y="29669"/>
                  <a:pt x="45491" y="29669"/>
                </a:cubicBezTo>
                <a:cubicBezTo>
                  <a:pt x="44909" y="29669"/>
                  <a:pt x="44427" y="29669"/>
                  <a:pt x="43007" y="29896"/>
                </a:cubicBezTo>
                <a:lnTo>
                  <a:pt x="43958" y="29485"/>
                </a:lnTo>
                <a:cubicBezTo>
                  <a:pt x="43007" y="29485"/>
                  <a:pt x="41942" y="29485"/>
                  <a:pt x="40707" y="29726"/>
                </a:cubicBezTo>
                <a:lnTo>
                  <a:pt x="39400" y="30194"/>
                </a:lnTo>
                <a:cubicBezTo>
                  <a:pt x="37683" y="30251"/>
                  <a:pt x="36447" y="30436"/>
                  <a:pt x="35084" y="30606"/>
                </a:cubicBezTo>
                <a:cubicBezTo>
                  <a:pt x="34431" y="30677"/>
                  <a:pt x="33778" y="30734"/>
                  <a:pt x="33011" y="30791"/>
                </a:cubicBezTo>
                <a:cubicBezTo>
                  <a:pt x="32245" y="30791"/>
                  <a:pt x="31421" y="30848"/>
                  <a:pt x="30470" y="30848"/>
                </a:cubicBezTo>
                <a:cubicBezTo>
                  <a:pt x="31719" y="30904"/>
                  <a:pt x="31421" y="30961"/>
                  <a:pt x="30882" y="31032"/>
                </a:cubicBezTo>
                <a:cubicBezTo>
                  <a:pt x="30356" y="31146"/>
                  <a:pt x="29590" y="31259"/>
                  <a:pt x="29703" y="31387"/>
                </a:cubicBezTo>
                <a:cubicBezTo>
                  <a:pt x="29405" y="31316"/>
                  <a:pt x="28752" y="31259"/>
                  <a:pt x="28227" y="31202"/>
                </a:cubicBezTo>
                <a:cubicBezTo>
                  <a:pt x="27687" y="31146"/>
                  <a:pt x="27332" y="31089"/>
                  <a:pt x="27744" y="31032"/>
                </a:cubicBezTo>
                <a:cubicBezTo>
                  <a:pt x="26211" y="30904"/>
                  <a:pt x="24734" y="30904"/>
                  <a:pt x="23371" y="30791"/>
                </a:cubicBezTo>
                <a:cubicBezTo>
                  <a:pt x="22065" y="30734"/>
                  <a:pt x="20943" y="30493"/>
                  <a:pt x="20120" y="30081"/>
                </a:cubicBezTo>
                <a:cubicBezTo>
                  <a:pt x="19765" y="30081"/>
                  <a:pt x="19353" y="30024"/>
                  <a:pt x="18998" y="29967"/>
                </a:cubicBezTo>
                <a:cubicBezTo>
                  <a:pt x="18047" y="29839"/>
                  <a:pt x="17166" y="29612"/>
                  <a:pt x="16385" y="29371"/>
                </a:cubicBezTo>
                <a:cubicBezTo>
                  <a:pt x="15562" y="29073"/>
                  <a:pt x="14795" y="28775"/>
                  <a:pt x="13972" y="28476"/>
                </a:cubicBezTo>
                <a:lnTo>
                  <a:pt x="13674" y="28604"/>
                </a:lnTo>
                <a:cubicBezTo>
                  <a:pt x="13077" y="28476"/>
                  <a:pt x="12311" y="28193"/>
                  <a:pt x="11544" y="27838"/>
                </a:cubicBezTo>
                <a:cubicBezTo>
                  <a:pt x="10834" y="27483"/>
                  <a:pt x="10124" y="27128"/>
                  <a:pt x="9712" y="26830"/>
                </a:cubicBezTo>
                <a:cubicBezTo>
                  <a:pt x="9357" y="26645"/>
                  <a:pt x="9002" y="26475"/>
                  <a:pt x="8577" y="26290"/>
                </a:cubicBezTo>
                <a:cubicBezTo>
                  <a:pt x="8406" y="26233"/>
                  <a:pt x="8222" y="26120"/>
                  <a:pt x="8051" y="26063"/>
                </a:cubicBezTo>
                <a:cubicBezTo>
                  <a:pt x="7867" y="25992"/>
                  <a:pt x="7639" y="25878"/>
                  <a:pt x="7455" y="25821"/>
                </a:cubicBezTo>
                <a:cubicBezTo>
                  <a:pt x="6745" y="25467"/>
                  <a:pt x="6035" y="24998"/>
                  <a:pt x="5325" y="24402"/>
                </a:cubicBezTo>
                <a:cubicBezTo>
                  <a:pt x="4672" y="23862"/>
                  <a:pt x="4033" y="23280"/>
                  <a:pt x="3380" y="22684"/>
                </a:cubicBezTo>
                <a:cubicBezTo>
                  <a:pt x="3082" y="22329"/>
                  <a:pt x="2841" y="22031"/>
                  <a:pt x="2613" y="21676"/>
                </a:cubicBezTo>
                <a:cubicBezTo>
                  <a:pt x="2372" y="21321"/>
                  <a:pt x="2187" y="20909"/>
                  <a:pt x="2074" y="20497"/>
                </a:cubicBezTo>
                <a:cubicBezTo>
                  <a:pt x="2074" y="20085"/>
                  <a:pt x="2074" y="19731"/>
                  <a:pt x="2131" y="19432"/>
                </a:cubicBezTo>
                <a:cubicBezTo>
                  <a:pt x="2131" y="19191"/>
                  <a:pt x="2187" y="18964"/>
                  <a:pt x="2187" y="18779"/>
                </a:cubicBezTo>
                <a:cubicBezTo>
                  <a:pt x="2258" y="18424"/>
                  <a:pt x="2315" y="18183"/>
                  <a:pt x="2315" y="17956"/>
                </a:cubicBezTo>
                <a:cubicBezTo>
                  <a:pt x="2372" y="17714"/>
                  <a:pt x="2372" y="17544"/>
                  <a:pt x="2429" y="17189"/>
                </a:cubicBezTo>
                <a:cubicBezTo>
                  <a:pt x="2486" y="17061"/>
                  <a:pt x="2542" y="16834"/>
                  <a:pt x="2613" y="16593"/>
                </a:cubicBezTo>
                <a:cubicBezTo>
                  <a:pt x="2670" y="16479"/>
                  <a:pt x="2727" y="16351"/>
                  <a:pt x="2784" y="16238"/>
                </a:cubicBezTo>
                <a:cubicBezTo>
                  <a:pt x="2841" y="16053"/>
                  <a:pt x="2897" y="15940"/>
                  <a:pt x="3025" y="15698"/>
                </a:cubicBezTo>
                <a:cubicBezTo>
                  <a:pt x="3323" y="15287"/>
                  <a:pt x="3735" y="14818"/>
                  <a:pt x="4147" y="14406"/>
                </a:cubicBezTo>
                <a:cubicBezTo>
                  <a:pt x="4317" y="14222"/>
                  <a:pt x="4558" y="14051"/>
                  <a:pt x="4743" y="13810"/>
                </a:cubicBezTo>
                <a:cubicBezTo>
                  <a:pt x="4970" y="13569"/>
                  <a:pt x="5212" y="13398"/>
                  <a:pt x="5382" y="13157"/>
                </a:cubicBezTo>
                <a:cubicBezTo>
                  <a:pt x="6276" y="12390"/>
                  <a:pt x="7157" y="11737"/>
                  <a:pt x="7753" y="11510"/>
                </a:cubicBezTo>
                <a:lnTo>
                  <a:pt x="7753" y="11510"/>
                </a:lnTo>
                <a:cubicBezTo>
                  <a:pt x="6688" y="12277"/>
                  <a:pt x="6163" y="12859"/>
                  <a:pt x="5680" y="13398"/>
                </a:cubicBezTo>
                <a:cubicBezTo>
                  <a:pt x="5453" y="13696"/>
                  <a:pt x="5212" y="13995"/>
                  <a:pt x="4913" y="14349"/>
                </a:cubicBezTo>
                <a:cubicBezTo>
                  <a:pt x="4615" y="14704"/>
                  <a:pt x="4204" y="15059"/>
                  <a:pt x="3792" y="15528"/>
                </a:cubicBezTo>
                <a:cubicBezTo>
                  <a:pt x="3839" y="15477"/>
                  <a:pt x="3864" y="15454"/>
                  <a:pt x="3873" y="15454"/>
                </a:cubicBezTo>
                <a:cubicBezTo>
                  <a:pt x="3895" y="15454"/>
                  <a:pt x="3801" y="15610"/>
                  <a:pt x="3678" y="15826"/>
                </a:cubicBezTo>
                <a:cubicBezTo>
                  <a:pt x="3494" y="16053"/>
                  <a:pt x="3323" y="16593"/>
                  <a:pt x="3139" y="17005"/>
                </a:cubicBezTo>
                <a:cubicBezTo>
                  <a:pt x="2968" y="17473"/>
                  <a:pt x="2841" y="17899"/>
                  <a:pt x="2784" y="18069"/>
                </a:cubicBezTo>
                <a:cubicBezTo>
                  <a:pt x="2784" y="18100"/>
                  <a:pt x="2788" y="18118"/>
                  <a:pt x="2800" y="18118"/>
                </a:cubicBezTo>
                <a:cubicBezTo>
                  <a:pt x="2832" y="18118"/>
                  <a:pt x="2921" y="17984"/>
                  <a:pt x="3139" y="17601"/>
                </a:cubicBezTo>
                <a:cubicBezTo>
                  <a:pt x="3252" y="17303"/>
                  <a:pt x="3380" y="17005"/>
                  <a:pt x="3494" y="16706"/>
                </a:cubicBezTo>
                <a:cubicBezTo>
                  <a:pt x="3550" y="16536"/>
                  <a:pt x="3607" y="16408"/>
                  <a:pt x="3678" y="16238"/>
                </a:cubicBezTo>
                <a:cubicBezTo>
                  <a:pt x="3735" y="16124"/>
                  <a:pt x="3792" y="15996"/>
                  <a:pt x="3905" y="15826"/>
                </a:cubicBezTo>
                <a:cubicBezTo>
                  <a:pt x="4260" y="15343"/>
                  <a:pt x="4800" y="14875"/>
                  <a:pt x="5268" y="14349"/>
                </a:cubicBezTo>
                <a:cubicBezTo>
                  <a:pt x="6276" y="13341"/>
                  <a:pt x="7398" y="12447"/>
                  <a:pt x="8577" y="11680"/>
                </a:cubicBezTo>
                <a:cubicBezTo>
                  <a:pt x="9173" y="11325"/>
                  <a:pt x="9769" y="10914"/>
                  <a:pt x="10351" y="10559"/>
                </a:cubicBezTo>
                <a:cubicBezTo>
                  <a:pt x="10948" y="10204"/>
                  <a:pt x="11544" y="9906"/>
                  <a:pt x="12126" y="9607"/>
                </a:cubicBezTo>
                <a:cubicBezTo>
                  <a:pt x="13375" y="9025"/>
                  <a:pt x="14554" y="8543"/>
                  <a:pt x="15676" y="8074"/>
                </a:cubicBezTo>
                <a:lnTo>
                  <a:pt x="15676" y="8074"/>
                </a:lnTo>
                <a:cubicBezTo>
                  <a:pt x="15647" y="8131"/>
                  <a:pt x="15707" y="8159"/>
                  <a:pt x="15849" y="8159"/>
                </a:cubicBezTo>
                <a:cubicBezTo>
                  <a:pt x="15991" y="8159"/>
                  <a:pt x="16215" y="8131"/>
                  <a:pt x="16513" y="8074"/>
                </a:cubicBezTo>
                <a:cubicBezTo>
                  <a:pt x="17039" y="7960"/>
                  <a:pt x="17876" y="7662"/>
                  <a:pt x="18643" y="7364"/>
                </a:cubicBezTo>
                <a:cubicBezTo>
                  <a:pt x="19055" y="7180"/>
                  <a:pt x="19523" y="7009"/>
                  <a:pt x="19935" y="6825"/>
                </a:cubicBezTo>
                <a:cubicBezTo>
                  <a:pt x="20361" y="6711"/>
                  <a:pt x="20773" y="6541"/>
                  <a:pt x="21241" y="6413"/>
                </a:cubicBezTo>
                <a:cubicBezTo>
                  <a:pt x="22065" y="6186"/>
                  <a:pt x="22775" y="6001"/>
                  <a:pt x="23314" y="5831"/>
                </a:cubicBezTo>
                <a:lnTo>
                  <a:pt x="23484" y="5887"/>
                </a:lnTo>
                <a:cubicBezTo>
                  <a:pt x="23910" y="5831"/>
                  <a:pt x="24322" y="5703"/>
                  <a:pt x="24734" y="5589"/>
                </a:cubicBezTo>
                <a:cubicBezTo>
                  <a:pt x="25146" y="5405"/>
                  <a:pt x="25501" y="5291"/>
                  <a:pt x="25969" y="5121"/>
                </a:cubicBezTo>
                <a:cubicBezTo>
                  <a:pt x="26807" y="4823"/>
                  <a:pt x="27744" y="4411"/>
                  <a:pt x="29107" y="4056"/>
                </a:cubicBezTo>
                <a:cubicBezTo>
                  <a:pt x="29519" y="3928"/>
                  <a:pt x="29945" y="3871"/>
                  <a:pt x="30356" y="3815"/>
                </a:cubicBezTo>
                <a:cubicBezTo>
                  <a:pt x="30768" y="3701"/>
                  <a:pt x="31180" y="3573"/>
                  <a:pt x="31592" y="3516"/>
                </a:cubicBezTo>
                <a:cubicBezTo>
                  <a:pt x="32429" y="3275"/>
                  <a:pt x="33196" y="2991"/>
                  <a:pt x="33963" y="2807"/>
                </a:cubicBezTo>
                <a:cubicBezTo>
                  <a:pt x="34786" y="2693"/>
                  <a:pt x="35553" y="2565"/>
                  <a:pt x="36334" y="2508"/>
                </a:cubicBezTo>
                <a:cubicBezTo>
                  <a:pt x="37100" y="2452"/>
                  <a:pt x="37810" y="2395"/>
                  <a:pt x="38577" y="2395"/>
                </a:cubicBezTo>
                <a:cubicBezTo>
                  <a:pt x="39642" y="2338"/>
                  <a:pt x="40707" y="2210"/>
                  <a:pt x="41772" y="2210"/>
                </a:cubicBezTo>
                <a:cubicBezTo>
                  <a:pt x="42198" y="2188"/>
                  <a:pt x="42623" y="2174"/>
                  <a:pt x="43046" y="2174"/>
                </a:cubicBezTo>
                <a:cubicBezTo>
                  <a:pt x="43679" y="2174"/>
                  <a:pt x="44305" y="2205"/>
                  <a:pt x="44909" y="2281"/>
                </a:cubicBezTo>
                <a:cubicBezTo>
                  <a:pt x="45137" y="2281"/>
                  <a:pt x="45378" y="2281"/>
                  <a:pt x="45619" y="2338"/>
                </a:cubicBezTo>
                <a:lnTo>
                  <a:pt x="45974" y="2338"/>
                </a:lnTo>
                <a:cubicBezTo>
                  <a:pt x="46088" y="2395"/>
                  <a:pt x="46201" y="2395"/>
                  <a:pt x="46329" y="2395"/>
                </a:cubicBezTo>
                <a:cubicBezTo>
                  <a:pt x="46798" y="2452"/>
                  <a:pt x="47209" y="2452"/>
                  <a:pt x="47564" y="2508"/>
                </a:cubicBezTo>
                <a:cubicBezTo>
                  <a:pt x="47976" y="2508"/>
                  <a:pt x="48331" y="2565"/>
                  <a:pt x="48629" y="2693"/>
                </a:cubicBezTo>
                <a:cubicBezTo>
                  <a:pt x="48984" y="2807"/>
                  <a:pt x="49226" y="2991"/>
                  <a:pt x="49396" y="3105"/>
                </a:cubicBezTo>
                <a:cubicBezTo>
                  <a:pt x="49226" y="2807"/>
                  <a:pt x="48927" y="2636"/>
                  <a:pt x="48572" y="2452"/>
                </a:cubicBezTo>
                <a:cubicBezTo>
                  <a:pt x="48274" y="2281"/>
                  <a:pt x="47976" y="2210"/>
                  <a:pt x="47621" y="2097"/>
                </a:cubicBezTo>
                <a:cubicBezTo>
                  <a:pt x="47337" y="2040"/>
                  <a:pt x="47039" y="1983"/>
                  <a:pt x="46741" y="1926"/>
                </a:cubicBezTo>
                <a:cubicBezTo>
                  <a:pt x="46386" y="1855"/>
                  <a:pt x="46145" y="1798"/>
                  <a:pt x="45790" y="1742"/>
                </a:cubicBezTo>
                <a:cubicBezTo>
                  <a:pt x="44554" y="1500"/>
                  <a:pt x="43305" y="1444"/>
                  <a:pt x="42127" y="1444"/>
                </a:cubicBezTo>
                <a:cubicBezTo>
                  <a:pt x="40948" y="1444"/>
                  <a:pt x="39812" y="1571"/>
                  <a:pt x="38747" y="1685"/>
                </a:cubicBezTo>
                <a:cubicBezTo>
                  <a:pt x="38222" y="1742"/>
                  <a:pt x="37683" y="1742"/>
                  <a:pt x="37157" y="1742"/>
                </a:cubicBezTo>
                <a:cubicBezTo>
                  <a:pt x="36999" y="1758"/>
                  <a:pt x="36847" y="1765"/>
                  <a:pt x="36700" y="1765"/>
                </a:cubicBezTo>
                <a:cubicBezTo>
                  <a:pt x="36343" y="1765"/>
                  <a:pt x="36012" y="1725"/>
                  <a:pt x="35681" y="1685"/>
                </a:cubicBezTo>
                <a:cubicBezTo>
                  <a:pt x="35908" y="1685"/>
                  <a:pt x="36092" y="1685"/>
                  <a:pt x="36334" y="1628"/>
                </a:cubicBezTo>
                <a:lnTo>
                  <a:pt x="36859" y="1628"/>
                </a:lnTo>
                <a:cubicBezTo>
                  <a:pt x="37214" y="1571"/>
                  <a:pt x="37512" y="1500"/>
                  <a:pt x="37810" y="1500"/>
                </a:cubicBezTo>
                <a:cubicBezTo>
                  <a:pt x="38336" y="1387"/>
                  <a:pt x="38818" y="1330"/>
                  <a:pt x="39230" y="1273"/>
                </a:cubicBezTo>
                <a:cubicBezTo>
                  <a:pt x="40054" y="1089"/>
                  <a:pt x="40877" y="918"/>
                  <a:pt x="42297" y="734"/>
                </a:cubicBezTo>
                <a:cubicBezTo>
                  <a:pt x="41772" y="677"/>
                  <a:pt x="41303" y="677"/>
                  <a:pt x="40764" y="620"/>
                </a:cubicBezTo>
                <a:cubicBezTo>
                  <a:pt x="41175" y="563"/>
                  <a:pt x="41587" y="563"/>
                  <a:pt x="42013" y="506"/>
                </a:cubicBezTo>
                <a:cubicBezTo>
                  <a:pt x="41715" y="435"/>
                  <a:pt x="41942" y="322"/>
                  <a:pt x="42240" y="265"/>
                </a:cubicBezTo>
                <a:cubicBezTo>
                  <a:pt x="42538" y="152"/>
                  <a:pt x="42950" y="81"/>
                  <a:pt x="42836" y="24"/>
                </a:cubicBezTo>
                <a:cubicBezTo>
                  <a:pt x="42612" y="7"/>
                  <a:pt x="42387" y="0"/>
                  <a:pt x="42162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15" name="Google Shape;58115;p33"/>
          <p:cNvSpPr/>
          <p:nvPr/>
        </p:nvSpPr>
        <p:spPr>
          <a:xfrm>
            <a:off x="7630025" y="1350825"/>
            <a:ext cx="417618" cy="491120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175" name="Shape 58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76" name="Google Shape;58176;p42"/>
          <p:cNvSpPr txBox="1"/>
          <p:nvPr>
            <p:ph type="title"/>
          </p:nvPr>
        </p:nvSpPr>
        <p:spPr>
          <a:xfrm rot="-299982">
            <a:off x="1250781" y="214274"/>
            <a:ext cx="4946621" cy="67516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a conjunction?</a:t>
            </a:r>
            <a:endParaRPr/>
          </a:p>
        </p:txBody>
      </p:sp>
      <p:sp>
        <p:nvSpPr>
          <p:cNvPr id="58177" name="Google Shape;58177;p42"/>
          <p:cNvSpPr txBox="1"/>
          <p:nvPr>
            <p:ph idx="1" type="subTitle"/>
          </p:nvPr>
        </p:nvSpPr>
        <p:spPr>
          <a:xfrm rot="-299982">
            <a:off x="1860330" y="1909393"/>
            <a:ext cx="4946621" cy="1163328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rgbClr val="435D74"/>
                </a:solidFill>
              </a:rPr>
              <a:t>Conjunctions are joining words. </a:t>
            </a:r>
            <a:endParaRPr sz="3000">
              <a:solidFill>
                <a:srgbClr val="435D74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Examples:</a:t>
            </a:r>
            <a:endParaRPr sz="3000"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highlight>
                  <a:schemeClr val="lt2"/>
                </a:highlight>
              </a:rPr>
              <a:t>And, as, but, because, or, so</a:t>
            </a:r>
            <a:endParaRPr sz="3000">
              <a:highlight>
                <a:schemeClr val="lt2"/>
              </a:highlight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181" name="Shape 58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82" name="Google Shape;58182;p43"/>
          <p:cNvSpPr txBox="1"/>
          <p:nvPr>
            <p:ph type="title"/>
          </p:nvPr>
        </p:nvSpPr>
        <p:spPr>
          <a:xfrm rot="-299982">
            <a:off x="1250781" y="214274"/>
            <a:ext cx="4946621" cy="67516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/>
              <a:t>Two simple sentences join together to make a compound sentence.</a:t>
            </a:r>
            <a:endParaRPr sz="3600"/>
          </a:p>
        </p:txBody>
      </p:sp>
      <p:sp>
        <p:nvSpPr>
          <p:cNvPr id="58183" name="Google Shape;58183;p43"/>
          <p:cNvSpPr/>
          <p:nvPr/>
        </p:nvSpPr>
        <p:spPr>
          <a:xfrm>
            <a:off x="803675" y="2531575"/>
            <a:ext cx="2260200" cy="1717800"/>
          </a:xfrm>
          <a:prstGeom prst="wedgeEllipseCallout">
            <a:avLst>
              <a:gd fmla="val -20833" name="adj1"/>
              <a:gd fmla="val 62500" name="adj2"/>
            </a:avLst>
          </a:prstGeom>
          <a:solidFill>
            <a:srgbClr val="E1E7EC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84" name="Google Shape;58184;p43"/>
          <p:cNvSpPr/>
          <p:nvPr/>
        </p:nvSpPr>
        <p:spPr>
          <a:xfrm>
            <a:off x="5185400" y="2422775"/>
            <a:ext cx="2260200" cy="1717800"/>
          </a:xfrm>
          <a:prstGeom prst="wedgeEllipseCallout">
            <a:avLst>
              <a:gd fmla="val -20833" name="adj1"/>
              <a:gd fmla="val 62500" name="adj2"/>
            </a:avLst>
          </a:prstGeom>
          <a:solidFill>
            <a:srgbClr val="E1E7EC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85" name="Google Shape;58185;p43"/>
          <p:cNvSpPr txBox="1"/>
          <p:nvPr/>
        </p:nvSpPr>
        <p:spPr>
          <a:xfrm>
            <a:off x="1255725" y="2993675"/>
            <a:ext cx="1366200" cy="738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Public Sans Medium"/>
                <a:ea typeface="Public Sans Medium"/>
                <a:cs typeface="Public Sans Medium"/>
                <a:sym typeface="Public Sans Medium"/>
              </a:rPr>
              <a:t>My name is Ali.</a:t>
            </a:r>
            <a:endParaRPr sz="1800">
              <a:latin typeface="Public Sans Medium"/>
              <a:ea typeface="Public Sans Medium"/>
              <a:cs typeface="Public Sans Medium"/>
              <a:sym typeface="Public Sans Medium"/>
            </a:endParaRPr>
          </a:p>
        </p:txBody>
      </p:sp>
      <p:sp>
        <p:nvSpPr>
          <p:cNvPr id="58186" name="Google Shape;58186;p43"/>
          <p:cNvSpPr txBox="1"/>
          <p:nvPr/>
        </p:nvSpPr>
        <p:spPr>
          <a:xfrm>
            <a:off x="3646675" y="3113425"/>
            <a:ext cx="1366200" cy="738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600">
                <a:latin typeface="Public Sans"/>
                <a:ea typeface="Public Sans"/>
                <a:cs typeface="Public Sans"/>
                <a:sym typeface="Public Sans"/>
              </a:rPr>
              <a:t>AND</a:t>
            </a:r>
            <a:endParaRPr b="1" sz="3600">
              <a:latin typeface="Public Sans"/>
              <a:ea typeface="Public Sans"/>
              <a:cs typeface="Public Sans"/>
              <a:sym typeface="Public Sans"/>
            </a:endParaRPr>
          </a:p>
        </p:txBody>
      </p:sp>
      <p:sp>
        <p:nvSpPr>
          <p:cNvPr id="58187" name="Google Shape;58187;p43"/>
          <p:cNvSpPr txBox="1"/>
          <p:nvPr/>
        </p:nvSpPr>
        <p:spPr>
          <a:xfrm>
            <a:off x="5716100" y="2635175"/>
            <a:ext cx="1366200" cy="1293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latin typeface="Public Sans Medium"/>
                <a:ea typeface="Public Sans Medium"/>
                <a:cs typeface="Public Sans Medium"/>
                <a:sym typeface="Public Sans Medium"/>
              </a:rPr>
              <a:t>I am a huge fan of theme parks.</a:t>
            </a:r>
            <a:endParaRPr sz="1800">
              <a:latin typeface="Public Sans Medium"/>
              <a:ea typeface="Public Sans Medium"/>
              <a:cs typeface="Public Sans Medium"/>
              <a:sym typeface="Public Sans Medium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119" name="Shape 58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20" name="Google Shape;58120;p34"/>
          <p:cNvSpPr txBox="1"/>
          <p:nvPr>
            <p:ph type="title"/>
          </p:nvPr>
        </p:nvSpPr>
        <p:spPr>
          <a:xfrm rot="-299982">
            <a:off x="2044406" y="1642349"/>
            <a:ext cx="4946621" cy="67516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a sentence?</a:t>
            </a:r>
            <a:endParaRPr/>
          </a:p>
        </p:txBody>
      </p:sp>
      <p:sp>
        <p:nvSpPr>
          <p:cNvPr id="58121" name="Google Shape;58121;p34"/>
          <p:cNvSpPr txBox="1"/>
          <p:nvPr>
            <p:ph idx="1" type="subTitle"/>
          </p:nvPr>
        </p:nvSpPr>
        <p:spPr>
          <a:xfrm rot="-299982">
            <a:off x="2131555" y="2622668"/>
            <a:ext cx="4946621" cy="1163328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 sentence is a group of words containing a subject, a verb and sometimes an object that makes complete sense on its own.</a:t>
            </a:r>
            <a:endParaRPr/>
          </a:p>
        </p:txBody>
      </p:sp>
      <p:sp>
        <p:nvSpPr>
          <p:cNvPr id="58122" name="Google Shape;58122;p34"/>
          <p:cNvSpPr/>
          <p:nvPr/>
        </p:nvSpPr>
        <p:spPr>
          <a:xfrm>
            <a:off x="7011021" y="587086"/>
            <a:ext cx="555507" cy="653278"/>
          </a:xfrm>
          <a:custGeom>
            <a:rect b="b" l="l" r="r" t="t"/>
            <a:pathLst>
              <a:path extrusionOk="0" h="33195" w="28227">
                <a:moveTo>
                  <a:pt x="15492" y="4932"/>
                </a:moveTo>
                <a:lnTo>
                  <a:pt x="15492" y="4932"/>
                </a:lnTo>
                <a:cubicBezTo>
                  <a:pt x="15516" y="4971"/>
                  <a:pt x="15539" y="5003"/>
                  <a:pt x="15562" y="5026"/>
                </a:cubicBezTo>
                <a:cubicBezTo>
                  <a:pt x="15544" y="4991"/>
                  <a:pt x="15519" y="4961"/>
                  <a:pt x="15492" y="4932"/>
                </a:cubicBezTo>
                <a:close/>
                <a:moveTo>
                  <a:pt x="11657" y="14312"/>
                </a:moveTo>
                <a:lnTo>
                  <a:pt x="11657" y="14383"/>
                </a:lnTo>
                <a:cubicBezTo>
                  <a:pt x="11657" y="14312"/>
                  <a:pt x="11657" y="14312"/>
                  <a:pt x="11601" y="14312"/>
                </a:cubicBezTo>
                <a:close/>
                <a:moveTo>
                  <a:pt x="26502" y="25578"/>
                </a:moveTo>
                <a:lnTo>
                  <a:pt x="26502" y="25578"/>
                </a:lnTo>
                <a:cubicBezTo>
                  <a:pt x="26506" y="25590"/>
                  <a:pt x="26509" y="25601"/>
                  <a:pt x="26509" y="25613"/>
                </a:cubicBezTo>
                <a:cubicBezTo>
                  <a:pt x="26476" y="25613"/>
                  <a:pt x="26481" y="25594"/>
                  <a:pt x="26502" y="25578"/>
                </a:cubicBezTo>
                <a:close/>
                <a:moveTo>
                  <a:pt x="13096" y="27999"/>
                </a:moveTo>
                <a:cubicBezTo>
                  <a:pt x="13072" y="28026"/>
                  <a:pt x="13046" y="28059"/>
                  <a:pt x="13020" y="28098"/>
                </a:cubicBezTo>
                <a:cubicBezTo>
                  <a:pt x="13045" y="28066"/>
                  <a:pt x="13070" y="28033"/>
                  <a:pt x="13096" y="27999"/>
                </a:cubicBezTo>
                <a:close/>
                <a:moveTo>
                  <a:pt x="12397" y="2579"/>
                </a:moveTo>
                <a:cubicBezTo>
                  <a:pt x="12496" y="2720"/>
                  <a:pt x="12577" y="2914"/>
                  <a:pt x="12665" y="3081"/>
                </a:cubicBezTo>
                <a:cubicBezTo>
                  <a:pt x="12779" y="3379"/>
                  <a:pt x="12893" y="3663"/>
                  <a:pt x="13077" y="3961"/>
                </a:cubicBezTo>
                <a:cubicBezTo>
                  <a:pt x="13248" y="4259"/>
                  <a:pt x="13432" y="4558"/>
                  <a:pt x="13673" y="4913"/>
                </a:cubicBezTo>
                <a:cubicBezTo>
                  <a:pt x="13730" y="5026"/>
                  <a:pt x="13844" y="5211"/>
                  <a:pt x="13957" y="5381"/>
                </a:cubicBezTo>
                <a:cubicBezTo>
                  <a:pt x="14028" y="5509"/>
                  <a:pt x="14085" y="5679"/>
                  <a:pt x="14142" y="5793"/>
                </a:cubicBezTo>
                <a:cubicBezTo>
                  <a:pt x="14312" y="6148"/>
                  <a:pt x="14383" y="6503"/>
                  <a:pt x="14497" y="6801"/>
                </a:cubicBezTo>
                <a:cubicBezTo>
                  <a:pt x="14611" y="7156"/>
                  <a:pt x="14795" y="7511"/>
                  <a:pt x="14965" y="7809"/>
                </a:cubicBezTo>
                <a:cubicBezTo>
                  <a:pt x="15093" y="8050"/>
                  <a:pt x="15207" y="8221"/>
                  <a:pt x="15264" y="8519"/>
                </a:cubicBezTo>
                <a:cubicBezTo>
                  <a:pt x="15377" y="8760"/>
                  <a:pt x="15448" y="8987"/>
                  <a:pt x="15562" y="9285"/>
                </a:cubicBezTo>
                <a:cubicBezTo>
                  <a:pt x="15675" y="9527"/>
                  <a:pt x="15803" y="9825"/>
                  <a:pt x="15917" y="10123"/>
                </a:cubicBezTo>
                <a:cubicBezTo>
                  <a:pt x="16030" y="10350"/>
                  <a:pt x="16215" y="10648"/>
                  <a:pt x="16385" y="10833"/>
                </a:cubicBezTo>
                <a:cubicBezTo>
                  <a:pt x="16513" y="11060"/>
                  <a:pt x="16683" y="11302"/>
                  <a:pt x="16797" y="11472"/>
                </a:cubicBezTo>
                <a:cubicBezTo>
                  <a:pt x="16925" y="11713"/>
                  <a:pt x="17095" y="11955"/>
                  <a:pt x="17223" y="12182"/>
                </a:cubicBezTo>
                <a:cubicBezTo>
                  <a:pt x="17450" y="12608"/>
                  <a:pt x="17692" y="13020"/>
                  <a:pt x="17933" y="13375"/>
                </a:cubicBezTo>
                <a:cubicBezTo>
                  <a:pt x="18103" y="13545"/>
                  <a:pt x="18160" y="13786"/>
                  <a:pt x="18288" y="14028"/>
                </a:cubicBezTo>
                <a:cubicBezTo>
                  <a:pt x="18335" y="14098"/>
                  <a:pt x="18391" y="14158"/>
                  <a:pt x="18450" y="14214"/>
                </a:cubicBezTo>
                <a:lnTo>
                  <a:pt x="18450" y="14214"/>
                </a:lnTo>
                <a:cubicBezTo>
                  <a:pt x="18415" y="14228"/>
                  <a:pt x="18380" y="14242"/>
                  <a:pt x="18345" y="14255"/>
                </a:cubicBezTo>
                <a:cubicBezTo>
                  <a:pt x="18103" y="14383"/>
                  <a:pt x="17805" y="14383"/>
                  <a:pt x="17635" y="14439"/>
                </a:cubicBezTo>
                <a:cubicBezTo>
                  <a:pt x="17450" y="14496"/>
                  <a:pt x="17337" y="14496"/>
                  <a:pt x="17337" y="14553"/>
                </a:cubicBezTo>
                <a:lnTo>
                  <a:pt x="17152" y="14553"/>
                </a:lnTo>
                <a:cubicBezTo>
                  <a:pt x="17280" y="14667"/>
                  <a:pt x="17337" y="14851"/>
                  <a:pt x="17578" y="14965"/>
                </a:cubicBezTo>
                <a:cubicBezTo>
                  <a:pt x="17692" y="15092"/>
                  <a:pt x="17862" y="15149"/>
                  <a:pt x="18046" y="15206"/>
                </a:cubicBezTo>
                <a:cubicBezTo>
                  <a:pt x="18217" y="15263"/>
                  <a:pt x="18458" y="15263"/>
                  <a:pt x="18700" y="15263"/>
                </a:cubicBezTo>
                <a:lnTo>
                  <a:pt x="19168" y="15263"/>
                </a:lnTo>
                <a:cubicBezTo>
                  <a:pt x="19353" y="15263"/>
                  <a:pt x="19466" y="15206"/>
                  <a:pt x="19580" y="15206"/>
                </a:cubicBezTo>
                <a:cubicBezTo>
                  <a:pt x="19764" y="15206"/>
                  <a:pt x="19821" y="15263"/>
                  <a:pt x="19935" y="15263"/>
                </a:cubicBezTo>
                <a:cubicBezTo>
                  <a:pt x="19992" y="15320"/>
                  <a:pt x="19992" y="15376"/>
                  <a:pt x="19992" y="15447"/>
                </a:cubicBezTo>
                <a:cubicBezTo>
                  <a:pt x="19992" y="15376"/>
                  <a:pt x="20063" y="15376"/>
                  <a:pt x="20119" y="15376"/>
                </a:cubicBezTo>
                <a:lnTo>
                  <a:pt x="20290" y="15320"/>
                </a:lnTo>
                <a:cubicBezTo>
                  <a:pt x="20347" y="15320"/>
                  <a:pt x="20418" y="15320"/>
                  <a:pt x="20531" y="15263"/>
                </a:cubicBezTo>
                <a:cubicBezTo>
                  <a:pt x="20943" y="15206"/>
                  <a:pt x="21355" y="15021"/>
                  <a:pt x="21653" y="14851"/>
                </a:cubicBezTo>
                <a:lnTo>
                  <a:pt x="21766" y="14794"/>
                </a:lnTo>
                <a:lnTo>
                  <a:pt x="21894" y="14738"/>
                </a:lnTo>
                <a:lnTo>
                  <a:pt x="22008" y="14610"/>
                </a:lnTo>
                <a:cubicBezTo>
                  <a:pt x="22121" y="14553"/>
                  <a:pt x="22192" y="14496"/>
                  <a:pt x="22249" y="14439"/>
                </a:cubicBezTo>
                <a:cubicBezTo>
                  <a:pt x="22363" y="14312"/>
                  <a:pt x="22419" y="14255"/>
                  <a:pt x="22476" y="14198"/>
                </a:cubicBezTo>
                <a:lnTo>
                  <a:pt x="22661" y="14198"/>
                </a:lnTo>
                <a:cubicBezTo>
                  <a:pt x="22702" y="14198"/>
                  <a:pt x="22746" y="14190"/>
                  <a:pt x="22790" y="14181"/>
                </a:cubicBezTo>
                <a:lnTo>
                  <a:pt x="22790" y="14181"/>
                </a:lnTo>
                <a:cubicBezTo>
                  <a:pt x="22726" y="14261"/>
                  <a:pt x="22665" y="14340"/>
                  <a:pt x="22604" y="14439"/>
                </a:cubicBezTo>
                <a:cubicBezTo>
                  <a:pt x="22363" y="14738"/>
                  <a:pt x="22121" y="14965"/>
                  <a:pt x="21951" y="15263"/>
                </a:cubicBezTo>
                <a:cubicBezTo>
                  <a:pt x="21766" y="15504"/>
                  <a:pt x="21596" y="15802"/>
                  <a:pt x="21411" y="16030"/>
                </a:cubicBezTo>
                <a:cubicBezTo>
                  <a:pt x="21355" y="16157"/>
                  <a:pt x="21298" y="16271"/>
                  <a:pt x="21184" y="16384"/>
                </a:cubicBezTo>
                <a:cubicBezTo>
                  <a:pt x="21127" y="16512"/>
                  <a:pt x="21000" y="16626"/>
                  <a:pt x="20943" y="16683"/>
                </a:cubicBezTo>
                <a:cubicBezTo>
                  <a:pt x="20772" y="16981"/>
                  <a:pt x="20531" y="17222"/>
                  <a:pt x="20347" y="17577"/>
                </a:cubicBezTo>
                <a:cubicBezTo>
                  <a:pt x="20233" y="17747"/>
                  <a:pt x="20176" y="17989"/>
                  <a:pt x="20063" y="18216"/>
                </a:cubicBezTo>
                <a:cubicBezTo>
                  <a:pt x="20063" y="18287"/>
                  <a:pt x="19992" y="18401"/>
                  <a:pt x="19992" y="18457"/>
                </a:cubicBezTo>
                <a:cubicBezTo>
                  <a:pt x="19992" y="18514"/>
                  <a:pt x="19992" y="18642"/>
                  <a:pt x="19935" y="18699"/>
                </a:cubicBezTo>
                <a:cubicBezTo>
                  <a:pt x="19935" y="18869"/>
                  <a:pt x="19935" y="19110"/>
                  <a:pt x="19992" y="19281"/>
                </a:cubicBezTo>
                <a:cubicBezTo>
                  <a:pt x="20063" y="19764"/>
                  <a:pt x="20290" y="20119"/>
                  <a:pt x="20474" y="20289"/>
                </a:cubicBezTo>
                <a:cubicBezTo>
                  <a:pt x="20645" y="20530"/>
                  <a:pt x="20829" y="20701"/>
                  <a:pt x="21000" y="20828"/>
                </a:cubicBezTo>
                <a:cubicBezTo>
                  <a:pt x="21184" y="20942"/>
                  <a:pt x="21298" y="20999"/>
                  <a:pt x="21411" y="21127"/>
                </a:cubicBezTo>
                <a:cubicBezTo>
                  <a:pt x="21482" y="21183"/>
                  <a:pt x="21539" y="21183"/>
                  <a:pt x="21596" y="21240"/>
                </a:cubicBezTo>
                <a:cubicBezTo>
                  <a:pt x="21837" y="21538"/>
                  <a:pt x="22121" y="21836"/>
                  <a:pt x="22419" y="22064"/>
                </a:cubicBezTo>
                <a:cubicBezTo>
                  <a:pt x="22718" y="22362"/>
                  <a:pt x="23016" y="22603"/>
                  <a:pt x="23257" y="22830"/>
                </a:cubicBezTo>
                <a:cubicBezTo>
                  <a:pt x="23645" y="22830"/>
                  <a:pt x="24185" y="23209"/>
                  <a:pt x="24792" y="23740"/>
                </a:cubicBezTo>
                <a:lnTo>
                  <a:pt x="24792" y="23740"/>
                </a:lnTo>
                <a:cubicBezTo>
                  <a:pt x="24759" y="23757"/>
                  <a:pt x="24734" y="23782"/>
                  <a:pt x="24734" y="23782"/>
                </a:cubicBezTo>
                <a:lnTo>
                  <a:pt x="24251" y="23782"/>
                </a:lnTo>
                <a:cubicBezTo>
                  <a:pt x="24194" y="23782"/>
                  <a:pt x="24081" y="23782"/>
                  <a:pt x="23896" y="23725"/>
                </a:cubicBezTo>
                <a:cubicBezTo>
                  <a:pt x="23839" y="23725"/>
                  <a:pt x="23726" y="23668"/>
                  <a:pt x="23612" y="23668"/>
                </a:cubicBezTo>
                <a:cubicBezTo>
                  <a:pt x="23484" y="23611"/>
                  <a:pt x="23371" y="23540"/>
                  <a:pt x="23257" y="23540"/>
                </a:cubicBezTo>
                <a:cubicBezTo>
                  <a:pt x="23073" y="23483"/>
                  <a:pt x="22902" y="23483"/>
                  <a:pt x="22718" y="23483"/>
                </a:cubicBezTo>
                <a:cubicBezTo>
                  <a:pt x="22569" y="23455"/>
                  <a:pt x="22437" y="23441"/>
                  <a:pt x="22320" y="23441"/>
                </a:cubicBezTo>
                <a:cubicBezTo>
                  <a:pt x="22203" y="23441"/>
                  <a:pt x="22100" y="23455"/>
                  <a:pt x="22008" y="23483"/>
                </a:cubicBezTo>
                <a:cubicBezTo>
                  <a:pt x="21710" y="23483"/>
                  <a:pt x="21766" y="23668"/>
                  <a:pt x="22363" y="23895"/>
                </a:cubicBezTo>
                <a:cubicBezTo>
                  <a:pt x="21837" y="23782"/>
                  <a:pt x="21411" y="23668"/>
                  <a:pt x="21184" y="23483"/>
                </a:cubicBezTo>
                <a:cubicBezTo>
                  <a:pt x="20943" y="23370"/>
                  <a:pt x="20702" y="23256"/>
                  <a:pt x="20588" y="23129"/>
                </a:cubicBezTo>
                <a:cubicBezTo>
                  <a:pt x="20418" y="23015"/>
                  <a:pt x="20233" y="22958"/>
                  <a:pt x="19992" y="22830"/>
                </a:cubicBezTo>
                <a:cubicBezTo>
                  <a:pt x="19878" y="22774"/>
                  <a:pt x="19708" y="22717"/>
                  <a:pt x="19523" y="22660"/>
                </a:cubicBezTo>
                <a:cubicBezTo>
                  <a:pt x="19353" y="22603"/>
                  <a:pt x="19055" y="22546"/>
                  <a:pt x="18756" y="22546"/>
                </a:cubicBezTo>
                <a:cubicBezTo>
                  <a:pt x="18927" y="22475"/>
                  <a:pt x="19055" y="22475"/>
                  <a:pt x="19168" y="22419"/>
                </a:cubicBezTo>
                <a:lnTo>
                  <a:pt x="19637" y="22419"/>
                </a:lnTo>
                <a:cubicBezTo>
                  <a:pt x="19580" y="22362"/>
                  <a:pt x="19466" y="22305"/>
                  <a:pt x="19353" y="22305"/>
                </a:cubicBezTo>
                <a:cubicBezTo>
                  <a:pt x="19225" y="22248"/>
                  <a:pt x="19111" y="22191"/>
                  <a:pt x="18998" y="22191"/>
                </a:cubicBezTo>
                <a:cubicBezTo>
                  <a:pt x="18870" y="22120"/>
                  <a:pt x="18756" y="22064"/>
                  <a:pt x="18643" y="22064"/>
                </a:cubicBezTo>
                <a:cubicBezTo>
                  <a:pt x="18515" y="22007"/>
                  <a:pt x="18401" y="21950"/>
                  <a:pt x="18217" y="21950"/>
                </a:cubicBezTo>
                <a:cubicBezTo>
                  <a:pt x="18103" y="21950"/>
                  <a:pt x="17990" y="21893"/>
                  <a:pt x="17862" y="21893"/>
                </a:cubicBezTo>
                <a:cubicBezTo>
                  <a:pt x="17748" y="21893"/>
                  <a:pt x="17635" y="21893"/>
                  <a:pt x="17450" y="21950"/>
                </a:cubicBezTo>
                <a:cubicBezTo>
                  <a:pt x="17223" y="22064"/>
                  <a:pt x="16982" y="22248"/>
                  <a:pt x="16797" y="22475"/>
                </a:cubicBezTo>
                <a:cubicBezTo>
                  <a:pt x="16570" y="22901"/>
                  <a:pt x="16442" y="23370"/>
                  <a:pt x="16272" y="23838"/>
                </a:cubicBezTo>
                <a:cubicBezTo>
                  <a:pt x="16215" y="23895"/>
                  <a:pt x="16215" y="23966"/>
                  <a:pt x="16158" y="24023"/>
                </a:cubicBezTo>
                <a:cubicBezTo>
                  <a:pt x="16087" y="24080"/>
                  <a:pt x="16087" y="24137"/>
                  <a:pt x="16030" y="24193"/>
                </a:cubicBezTo>
                <a:cubicBezTo>
                  <a:pt x="15974" y="24250"/>
                  <a:pt x="15917" y="24321"/>
                  <a:pt x="15860" y="24378"/>
                </a:cubicBezTo>
                <a:cubicBezTo>
                  <a:pt x="15732" y="24492"/>
                  <a:pt x="15562" y="24676"/>
                  <a:pt x="15377" y="24846"/>
                </a:cubicBezTo>
                <a:cubicBezTo>
                  <a:pt x="15150" y="25031"/>
                  <a:pt x="14965" y="25258"/>
                  <a:pt x="14852" y="25500"/>
                </a:cubicBezTo>
                <a:cubicBezTo>
                  <a:pt x="14667" y="25741"/>
                  <a:pt x="14554" y="25968"/>
                  <a:pt x="14440" y="26153"/>
                </a:cubicBezTo>
                <a:cubicBezTo>
                  <a:pt x="14383" y="26380"/>
                  <a:pt x="14256" y="26564"/>
                  <a:pt x="14142" y="26735"/>
                </a:cubicBezTo>
                <a:cubicBezTo>
                  <a:pt x="14085" y="26806"/>
                  <a:pt x="14028" y="26919"/>
                  <a:pt x="13957" y="26976"/>
                </a:cubicBezTo>
                <a:cubicBezTo>
                  <a:pt x="13901" y="27033"/>
                  <a:pt x="13844" y="27090"/>
                  <a:pt x="13787" y="27218"/>
                </a:cubicBezTo>
                <a:cubicBezTo>
                  <a:pt x="13572" y="27420"/>
                  <a:pt x="13311" y="27724"/>
                  <a:pt x="13096" y="27999"/>
                </a:cubicBezTo>
                <a:lnTo>
                  <a:pt x="13096" y="27999"/>
                </a:lnTo>
                <a:cubicBezTo>
                  <a:pt x="13153" y="27937"/>
                  <a:pt x="13202" y="27906"/>
                  <a:pt x="13228" y="27906"/>
                </a:cubicBezTo>
                <a:cubicBezTo>
                  <a:pt x="13240" y="27906"/>
                  <a:pt x="13248" y="27913"/>
                  <a:pt x="13248" y="27927"/>
                </a:cubicBezTo>
                <a:cubicBezTo>
                  <a:pt x="13248" y="27927"/>
                  <a:pt x="13191" y="28041"/>
                  <a:pt x="13134" y="28226"/>
                </a:cubicBezTo>
                <a:cubicBezTo>
                  <a:pt x="12964" y="28510"/>
                  <a:pt x="12722" y="29049"/>
                  <a:pt x="12779" y="29163"/>
                </a:cubicBezTo>
                <a:cubicBezTo>
                  <a:pt x="12665" y="29219"/>
                  <a:pt x="12481" y="29518"/>
                  <a:pt x="12310" y="29645"/>
                </a:cubicBezTo>
                <a:cubicBezTo>
                  <a:pt x="12220" y="29729"/>
                  <a:pt x="12146" y="29786"/>
                  <a:pt x="12115" y="29786"/>
                </a:cubicBezTo>
                <a:cubicBezTo>
                  <a:pt x="12083" y="29786"/>
                  <a:pt x="12096" y="29726"/>
                  <a:pt x="12183" y="29574"/>
                </a:cubicBezTo>
                <a:lnTo>
                  <a:pt x="12183" y="29574"/>
                </a:lnTo>
                <a:cubicBezTo>
                  <a:pt x="12012" y="29759"/>
                  <a:pt x="11771" y="30000"/>
                  <a:pt x="11544" y="30171"/>
                </a:cubicBezTo>
                <a:lnTo>
                  <a:pt x="11416" y="30228"/>
                </a:lnTo>
                <a:lnTo>
                  <a:pt x="11302" y="30284"/>
                </a:lnTo>
                <a:lnTo>
                  <a:pt x="11246" y="30284"/>
                </a:lnTo>
                <a:lnTo>
                  <a:pt x="11246" y="30228"/>
                </a:lnTo>
                <a:cubicBezTo>
                  <a:pt x="11246" y="30228"/>
                  <a:pt x="11246" y="30171"/>
                  <a:pt x="11189" y="30171"/>
                </a:cubicBezTo>
                <a:cubicBezTo>
                  <a:pt x="11189" y="30057"/>
                  <a:pt x="11118" y="29929"/>
                  <a:pt x="11118" y="29816"/>
                </a:cubicBezTo>
                <a:cubicBezTo>
                  <a:pt x="11061" y="29461"/>
                  <a:pt x="11061" y="29049"/>
                  <a:pt x="11061" y="28637"/>
                </a:cubicBezTo>
                <a:cubicBezTo>
                  <a:pt x="11061" y="28155"/>
                  <a:pt x="11118" y="27686"/>
                  <a:pt x="11246" y="27274"/>
                </a:cubicBezTo>
                <a:cubicBezTo>
                  <a:pt x="11189" y="27090"/>
                  <a:pt x="11189" y="26919"/>
                  <a:pt x="11118" y="26735"/>
                </a:cubicBezTo>
                <a:cubicBezTo>
                  <a:pt x="11061" y="26451"/>
                  <a:pt x="11061" y="26209"/>
                  <a:pt x="11061" y="25911"/>
                </a:cubicBezTo>
                <a:cubicBezTo>
                  <a:pt x="11004" y="25613"/>
                  <a:pt x="11061" y="25315"/>
                  <a:pt x="11061" y="25031"/>
                </a:cubicBezTo>
                <a:cubicBezTo>
                  <a:pt x="11118" y="24435"/>
                  <a:pt x="11189" y="23838"/>
                  <a:pt x="11246" y="23185"/>
                </a:cubicBezTo>
                <a:cubicBezTo>
                  <a:pt x="11189" y="23129"/>
                  <a:pt x="11118" y="23129"/>
                  <a:pt x="11061" y="23072"/>
                </a:cubicBezTo>
                <a:lnTo>
                  <a:pt x="11061" y="22603"/>
                </a:lnTo>
                <a:cubicBezTo>
                  <a:pt x="11061" y="22475"/>
                  <a:pt x="11061" y="22305"/>
                  <a:pt x="11004" y="22064"/>
                </a:cubicBezTo>
                <a:cubicBezTo>
                  <a:pt x="11004" y="21950"/>
                  <a:pt x="10947" y="21893"/>
                  <a:pt x="10947" y="21766"/>
                </a:cubicBezTo>
                <a:cubicBezTo>
                  <a:pt x="10891" y="21709"/>
                  <a:pt x="10891" y="21652"/>
                  <a:pt x="10834" y="21595"/>
                </a:cubicBezTo>
                <a:cubicBezTo>
                  <a:pt x="10763" y="21538"/>
                  <a:pt x="10706" y="21482"/>
                  <a:pt x="10649" y="21482"/>
                </a:cubicBezTo>
                <a:cubicBezTo>
                  <a:pt x="10479" y="21411"/>
                  <a:pt x="10408" y="21411"/>
                  <a:pt x="10294" y="21411"/>
                </a:cubicBezTo>
                <a:cubicBezTo>
                  <a:pt x="10238" y="21411"/>
                  <a:pt x="10181" y="21354"/>
                  <a:pt x="10124" y="21354"/>
                </a:cubicBezTo>
                <a:cubicBezTo>
                  <a:pt x="9939" y="21297"/>
                  <a:pt x="9769" y="21240"/>
                  <a:pt x="9584" y="21183"/>
                </a:cubicBezTo>
                <a:cubicBezTo>
                  <a:pt x="9414" y="21056"/>
                  <a:pt x="9229" y="20999"/>
                  <a:pt x="9059" y="20999"/>
                </a:cubicBezTo>
                <a:lnTo>
                  <a:pt x="8988" y="20999"/>
                </a:lnTo>
                <a:cubicBezTo>
                  <a:pt x="8870" y="20980"/>
                  <a:pt x="8759" y="20974"/>
                  <a:pt x="8652" y="20974"/>
                </a:cubicBezTo>
                <a:cubicBezTo>
                  <a:pt x="8436" y="20974"/>
                  <a:pt x="8231" y="20999"/>
                  <a:pt x="7994" y="20999"/>
                </a:cubicBezTo>
                <a:cubicBezTo>
                  <a:pt x="7866" y="20999"/>
                  <a:pt x="7696" y="20942"/>
                  <a:pt x="7568" y="20942"/>
                </a:cubicBezTo>
                <a:cubicBezTo>
                  <a:pt x="7398" y="20942"/>
                  <a:pt x="7213" y="20885"/>
                  <a:pt x="7043" y="20885"/>
                </a:cubicBezTo>
                <a:cubicBezTo>
                  <a:pt x="6276" y="20772"/>
                  <a:pt x="5566" y="20772"/>
                  <a:pt x="4856" y="20701"/>
                </a:cubicBezTo>
                <a:cubicBezTo>
                  <a:pt x="4615" y="20644"/>
                  <a:pt x="4374" y="20587"/>
                  <a:pt x="4147" y="20530"/>
                </a:cubicBezTo>
                <a:cubicBezTo>
                  <a:pt x="4019" y="20473"/>
                  <a:pt x="3905" y="20473"/>
                  <a:pt x="3792" y="20417"/>
                </a:cubicBezTo>
                <a:cubicBezTo>
                  <a:pt x="3664" y="20417"/>
                  <a:pt x="3550" y="20417"/>
                  <a:pt x="3437" y="20346"/>
                </a:cubicBezTo>
                <a:cubicBezTo>
                  <a:pt x="3195" y="20346"/>
                  <a:pt x="2954" y="20289"/>
                  <a:pt x="2727" y="20175"/>
                </a:cubicBezTo>
                <a:cubicBezTo>
                  <a:pt x="2599" y="20175"/>
                  <a:pt x="2485" y="20119"/>
                  <a:pt x="2372" y="20062"/>
                </a:cubicBezTo>
                <a:cubicBezTo>
                  <a:pt x="2315" y="19991"/>
                  <a:pt x="2187" y="19934"/>
                  <a:pt x="2074" y="19820"/>
                </a:cubicBezTo>
                <a:cubicBezTo>
                  <a:pt x="2017" y="19764"/>
                  <a:pt x="1960" y="19636"/>
                  <a:pt x="1960" y="19522"/>
                </a:cubicBezTo>
                <a:cubicBezTo>
                  <a:pt x="1960" y="19465"/>
                  <a:pt x="1960" y="19352"/>
                  <a:pt x="2017" y="19281"/>
                </a:cubicBezTo>
                <a:cubicBezTo>
                  <a:pt x="2074" y="19167"/>
                  <a:pt x="2130" y="19054"/>
                  <a:pt x="2187" y="18926"/>
                </a:cubicBezTo>
                <a:cubicBezTo>
                  <a:pt x="2372" y="18756"/>
                  <a:pt x="2542" y="18699"/>
                  <a:pt x="2670" y="18642"/>
                </a:cubicBezTo>
                <a:cubicBezTo>
                  <a:pt x="2897" y="18514"/>
                  <a:pt x="3025" y="18401"/>
                  <a:pt x="3139" y="18287"/>
                </a:cubicBezTo>
                <a:cubicBezTo>
                  <a:pt x="3309" y="18102"/>
                  <a:pt x="3607" y="17861"/>
                  <a:pt x="4317" y="17506"/>
                </a:cubicBezTo>
                <a:cubicBezTo>
                  <a:pt x="4615" y="17393"/>
                  <a:pt x="4970" y="17279"/>
                  <a:pt x="5325" y="17094"/>
                </a:cubicBezTo>
                <a:cubicBezTo>
                  <a:pt x="5623" y="16924"/>
                  <a:pt x="5978" y="16739"/>
                  <a:pt x="6333" y="16512"/>
                </a:cubicBezTo>
                <a:cubicBezTo>
                  <a:pt x="6745" y="16328"/>
                  <a:pt x="7100" y="16157"/>
                  <a:pt x="7398" y="16030"/>
                </a:cubicBezTo>
                <a:cubicBezTo>
                  <a:pt x="7568" y="15916"/>
                  <a:pt x="7696" y="15916"/>
                  <a:pt x="7810" y="15859"/>
                </a:cubicBezTo>
                <a:cubicBezTo>
                  <a:pt x="7994" y="15802"/>
                  <a:pt x="8051" y="15802"/>
                  <a:pt x="8165" y="15802"/>
                </a:cubicBezTo>
                <a:cubicBezTo>
                  <a:pt x="7810" y="15973"/>
                  <a:pt x="7455" y="16157"/>
                  <a:pt x="7213" y="16328"/>
                </a:cubicBezTo>
                <a:cubicBezTo>
                  <a:pt x="6986" y="16512"/>
                  <a:pt x="6745" y="16683"/>
                  <a:pt x="6574" y="16796"/>
                </a:cubicBezTo>
                <a:cubicBezTo>
                  <a:pt x="6333" y="16981"/>
                  <a:pt x="6149" y="17151"/>
                  <a:pt x="5865" y="17336"/>
                </a:cubicBezTo>
                <a:cubicBezTo>
                  <a:pt x="5623" y="17506"/>
                  <a:pt x="5325" y="17691"/>
                  <a:pt x="4856" y="17861"/>
                </a:cubicBezTo>
                <a:cubicBezTo>
                  <a:pt x="4894" y="17854"/>
                  <a:pt x="4922" y="17851"/>
                  <a:pt x="4942" y="17851"/>
                </a:cubicBezTo>
                <a:cubicBezTo>
                  <a:pt x="5078" y="17851"/>
                  <a:pt x="4805" y="18010"/>
                  <a:pt x="4445" y="18159"/>
                </a:cubicBezTo>
                <a:cubicBezTo>
                  <a:pt x="4090" y="18344"/>
                  <a:pt x="3550" y="18571"/>
                  <a:pt x="3309" y="18756"/>
                </a:cubicBezTo>
                <a:cubicBezTo>
                  <a:pt x="3226" y="18839"/>
                  <a:pt x="3173" y="18891"/>
                  <a:pt x="3245" y="18891"/>
                </a:cubicBezTo>
                <a:cubicBezTo>
                  <a:pt x="3272" y="18891"/>
                  <a:pt x="3315" y="18884"/>
                  <a:pt x="3380" y="18869"/>
                </a:cubicBezTo>
                <a:cubicBezTo>
                  <a:pt x="3437" y="18869"/>
                  <a:pt x="3550" y="18812"/>
                  <a:pt x="3664" y="18812"/>
                </a:cubicBezTo>
                <a:cubicBezTo>
                  <a:pt x="4317" y="18401"/>
                  <a:pt x="5155" y="18046"/>
                  <a:pt x="5921" y="17634"/>
                </a:cubicBezTo>
                <a:cubicBezTo>
                  <a:pt x="6688" y="17151"/>
                  <a:pt x="7455" y="16739"/>
                  <a:pt x="8278" y="16384"/>
                </a:cubicBezTo>
                <a:cubicBezTo>
                  <a:pt x="9059" y="16030"/>
                  <a:pt x="9826" y="15561"/>
                  <a:pt x="10592" y="15206"/>
                </a:cubicBezTo>
                <a:cubicBezTo>
                  <a:pt x="10947" y="14965"/>
                  <a:pt x="11416" y="14965"/>
                  <a:pt x="11771" y="14738"/>
                </a:cubicBezTo>
                <a:cubicBezTo>
                  <a:pt x="11899" y="14667"/>
                  <a:pt x="12012" y="14610"/>
                  <a:pt x="12012" y="14496"/>
                </a:cubicBezTo>
                <a:cubicBezTo>
                  <a:pt x="12069" y="14383"/>
                  <a:pt x="12069" y="14255"/>
                  <a:pt x="12069" y="14141"/>
                </a:cubicBezTo>
                <a:cubicBezTo>
                  <a:pt x="12012" y="13957"/>
                  <a:pt x="12012" y="13729"/>
                  <a:pt x="11956" y="13545"/>
                </a:cubicBezTo>
                <a:cubicBezTo>
                  <a:pt x="11956" y="13190"/>
                  <a:pt x="11899" y="12835"/>
                  <a:pt x="11828" y="12537"/>
                </a:cubicBezTo>
                <a:lnTo>
                  <a:pt x="11828" y="12537"/>
                </a:lnTo>
                <a:cubicBezTo>
                  <a:pt x="11841" y="12544"/>
                  <a:pt x="11854" y="12547"/>
                  <a:pt x="11866" y="12547"/>
                </a:cubicBezTo>
                <a:cubicBezTo>
                  <a:pt x="12075" y="12547"/>
                  <a:pt x="12126" y="11534"/>
                  <a:pt x="12126" y="10407"/>
                </a:cubicBezTo>
                <a:lnTo>
                  <a:pt x="12126" y="8519"/>
                </a:lnTo>
                <a:cubicBezTo>
                  <a:pt x="12126" y="8221"/>
                  <a:pt x="12126" y="7922"/>
                  <a:pt x="12183" y="7695"/>
                </a:cubicBezTo>
                <a:cubicBezTo>
                  <a:pt x="12183" y="7454"/>
                  <a:pt x="12254" y="7213"/>
                  <a:pt x="12254" y="7042"/>
                </a:cubicBezTo>
                <a:lnTo>
                  <a:pt x="12424" y="6985"/>
                </a:lnTo>
                <a:cubicBezTo>
                  <a:pt x="12424" y="6801"/>
                  <a:pt x="12481" y="6630"/>
                  <a:pt x="12481" y="6446"/>
                </a:cubicBezTo>
                <a:cubicBezTo>
                  <a:pt x="12481" y="6332"/>
                  <a:pt x="12481" y="6148"/>
                  <a:pt x="12538" y="6034"/>
                </a:cubicBezTo>
                <a:cubicBezTo>
                  <a:pt x="12538" y="5736"/>
                  <a:pt x="12538" y="5438"/>
                  <a:pt x="12481" y="5154"/>
                </a:cubicBezTo>
                <a:lnTo>
                  <a:pt x="12481" y="4856"/>
                </a:lnTo>
                <a:lnTo>
                  <a:pt x="12481" y="4614"/>
                </a:lnTo>
                <a:cubicBezTo>
                  <a:pt x="12481" y="4444"/>
                  <a:pt x="12424" y="4259"/>
                  <a:pt x="12424" y="4089"/>
                </a:cubicBezTo>
                <a:cubicBezTo>
                  <a:pt x="12367" y="3663"/>
                  <a:pt x="12310" y="3251"/>
                  <a:pt x="12310" y="2840"/>
                </a:cubicBezTo>
                <a:cubicBezTo>
                  <a:pt x="12339" y="2753"/>
                  <a:pt x="12368" y="2662"/>
                  <a:pt x="12397" y="2579"/>
                </a:cubicBezTo>
                <a:close/>
                <a:moveTo>
                  <a:pt x="12183" y="0"/>
                </a:moveTo>
                <a:lnTo>
                  <a:pt x="11189" y="1122"/>
                </a:lnTo>
                <a:cubicBezTo>
                  <a:pt x="11118" y="1249"/>
                  <a:pt x="11061" y="1306"/>
                  <a:pt x="11004" y="1363"/>
                </a:cubicBezTo>
                <a:cubicBezTo>
                  <a:pt x="10947" y="1420"/>
                  <a:pt x="10891" y="1533"/>
                  <a:pt x="10834" y="1604"/>
                </a:cubicBezTo>
                <a:cubicBezTo>
                  <a:pt x="10834" y="1661"/>
                  <a:pt x="10763" y="1718"/>
                  <a:pt x="10763" y="1775"/>
                </a:cubicBezTo>
                <a:cubicBezTo>
                  <a:pt x="10706" y="1832"/>
                  <a:pt x="10706" y="1888"/>
                  <a:pt x="10649" y="1959"/>
                </a:cubicBezTo>
                <a:cubicBezTo>
                  <a:pt x="10649" y="2073"/>
                  <a:pt x="10592" y="2186"/>
                  <a:pt x="10592" y="2314"/>
                </a:cubicBezTo>
                <a:cubicBezTo>
                  <a:pt x="10536" y="2371"/>
                  <a:pt x="10536" y="2485"/>
                  <a:pt x="10536" y="2541"/>
                </a:cubicBezTo>
                <a:cubicBezTo>
                  <a:pt x="10479" y="2896"/>
                  <a:pt x="10479" y="3195"/>
                  <a:pt x="10536" y="3493"/>
                </a:cubicBezTo>
                <a:lnTo>
                  <a:pt x="10181" y="4146"/>
                </a:lnTo>
                <a:lnTo>
                  <a:pt x="10238" y="4614"/>
                </a:lnTo>
                <a:lnTo>
                  <a:pt x="10238" y="4913"/>
                </a:lnTo>
                <a:cubicBezTo>
                  <a:pt x="10238" y="5267"/>
                  <a:pt x="10294" y="5566"/>
                  <a:pt x="10294" y="5864"/>
                </a:cubicBezTo>
                <a:lnTo>
                  <a:pt x="10124" y="5622"/>
                </a:lnTo>
                <a:lnTo>
                  <a:pt x="10124" y="6091"/>
                </a:lnTo>
                <a:lnTo>
                  <a:pt x="10124" y="6446"/>
                </a:lnTo>
                <a:cubicBezTo>
                  <a:pt x="10124" y="6574"/>
                  <a:pt x="9996" y="6858"/>
                  <a:pt x="9939" y="7340"/>
                </a:cubicBezTo>
                <a:cubicBezTo>
                  <a:pt x="9883" y="7511"/>
                  <a:pt x="9883" y="7752"/>
                  <a:pt x="9883" y="7922"/>
                </a:cubicBezTo>
                <a:lnTo>
                  <a:pt x="9883" y="8107"/>
                </a:lnTo>
                <a:lnTo>
                  <a:pt x="9883" y="8164"/>
                </a:lnTo>
                <a:lnTo>
                  <a:pt x="9883" y="8348"/>
                </a:lnTo>
                <a:cubicBezTo>
                  <a:pt x="9939" y="8519"/>
                  <a:pt x="9939" y="8632"/>
                  <a:pt x="9996" y="8760"/>
                </a:cubicBezTo>
                <a:cubicBezTo>
                  <a:pt x="10053" y="8987"/>
                  <a:pt x="10124" y="9115"/>
                  <a:pt x="10181" y="9172"/>
                </a:cubicBezTo>
                <a:cubicBezTo>
                  <a:pt x="10181" y="10123"/>
                  <a:pt x="10238" y="11003"/>
                  <a:pt x="10181" y="11358"/>
                </a:cubicBezTo>
                <a:lnTo>
                  <a:pt x="9939" y="10294"/>
                </a:lnTo>
                <a:lnTo>
                  <a:pt x="9883" y="11245"/>
                </a:lnTo>
                <a:cubicBezTo>
                  <a:pt x="9893" y="11128"/>
                  <a:pt x="9903" y="11080"/>
                  <a:pt x="9913" y="11080"/>
                </a:cubicBezTo>
                <a:cubicBezTo>
                  <a:pt x="9962" y="11080"/>
                  <a:pt x="10019" y="12111"/>
                  <a:pt x="10124" y="12310"/>
                </a:cubicBezTo>
                <a:lnTo>
                  <a:pt x="10124" y="13110"/>
                </a:lnTo>
                <a:lnTo>
                  <a:pt x="10124" y="13110"/>
                </a:lnTo>
                <a:cubicBezTo>
                  <a:pt x="10046" y="13136"/>
                  <a:pt x="9963" y="13163"/>
                  <a:pt x="9883" y="13190"/>
                </a:cubicBezTo>
                <a:cubicBezTo>
                  <a:pt x="9769" y="13247"/>
                  <a:pt x="9698" y="13318"/>
                  <a:pt x="9584" y="13375"/>
                </a:cubicBezTo>
                <a:cubicBezTo>
                  <a:pt x="9173" y="13545"/>
                  <a:pt x="8875" y="13673"/>
                  <a:pt x="8576" y="13843"/>
                </a:cubicBezTo>
                <a:cubicBezTo>
                  <a:pt x="8051" y="14141"/>
                  <a:pt x="7696" y="14312"/>
                  <a:pt x="7753" y="14439"/>
                </a:cubicBezTo>
                <a:lnTo>
                  <a:pt x="7455" y="14553"/>
                </a:lnTo>
                <a:lnTo>
                  <a:pt x="7157" y="14667"/>
                </a:lnTo>
                <a:cubicBezTo>
                  <a:pt x="6929" y="14794"/>
                  <a:pt x="6631" y="14851"/>
                  <a:pt x="6390" y="14965"/>
                </a:cubicBezTo>
                <a:cubicBezTo>
                  <a:pt x="5921" y="15206"/>
                  <a:pt x="5439" y="15447"/>
                  <a:pt x="5027" y="15618"/>
                </a:cubicBezTo>
                <a:lnTo>
                  <a:pt x="4729" y="15802"/>
                </a:lnTo>
                <a:lnTo>
                  <a:pt x="4445" y="15916"/>
                </a:lnTo>
                <a:cubicBezTo>
                  <a:pt x="4260" y="15973"/>
                  <a:pt x="4090" y="16086"/>
                  <a:pt x="3848" y="16157"/>
                </a:cubicBezTo>
                <a:cubicBezTo>
                  <a:pt x="3437" y="16328"/>
                  <a:pt x="2897" y="16512"/>
                  <a:pt x="2429" y="16683"/>
                </a:cubicBezTo>
                <a:cubicBezTo>
                  <a:pt x="2485" y="16683"/>
                  <a:pt x="2372" y="16739"/>
                  <a:pt x="2187" y="16796"/>
                </a:cubicBezTo>
                <a:cubicBezTo>
                  <a:pt x="2074" y="16796"/>
                  <a:pt x="1960" y="16867"/>
                  <a:pt x="1832" y="16924"/>
                </a:cubicBezTo>
                <a:cubicBezTo>
                  <a:pt x="1719" y="16981"/>
                  <a:pt x="1605" y="17038"/>
                  <a:pt x="1364" y="17151"/>
                </a:cubicBezTo>
                <a:cubicBezTo>
                  <a:pt x="1364" y="17151"/>
                  <a:pt x="1307" y="17222"/>
                  <a:pt x="1250" y="17279"/>
                </a:cubicBezTo>
                <a:lnTo>
                  <a:pt x="1122" y="17336"/>
                </a:lnTo>
                <a:lnTo>
                  <a:pt x="1066" y="17393"/>
                </a:lnTo>
                <a:lnTo>
                  <a:pt x="952" y="17449"/>
                </a:lnTo>
                <a:cubicBezTo>
                  <a:pt x="952" y="17506"/>
                  <a:pt x="895" y="17506"/>
                  <a:pt x="824" y="17577"/>
                </a:cubicBezTo>
                <a:cubicBezTo>
                  <a:pt x="824" y="17634"/>
                  <a:pt x="767" y="17634"/>
                  <a:pt x="711" y="17691"/>
                </a:cubicBezTo>
                <a:lnTo>
                  <a:pt x="711" y="17747"/>
                </a:lnTo>
                <a:cubicBezTo>
                  <a:pt x="654" y="17804"/>
                  <a:pt x="597" y="17861"/>
                  <a:pt x="540" y="17989"/>
                </a:cubicBezTo>
                <a:cubicBezTo>
                  <a:pt x="469" y="18046"/>
                  <a:pt x="412" y="18102"/>
                  <a:pt x="356" y="18216"/>
                </a:cubicBezTo>
                <a:cubicBezTo>
                  <a:pt x="299" y="18344"/>
                  <a:pt x="242" y="18457"/>
                  <a:pt x="185" y="18642"/>
                </a:cubicBezTo>
                <a:cubicBezTo>
                  <a:pt x="185" y="18699"/>
                  <a:pt x="114" y="18756"/>
                  <a:pt x="114" y="18869"/>
                </a:cubicBezTo>
                <a:cubicBezTo>
                  <a:pt x="58" y="18926"/>
                  <a:pt x="58" y="19054"/>
                  <a:pt x="58" y="19167"/>
                </a:cubicBezTo>
                <a:cubicBezTo>
                  <a:pt x="1" y="19352"/>
                  <a:pt x="1" y="19636"/>
                  <a:pt x="58" y="19877"/>
                </a:cubicBezTo>
                <a:cubicBezTo>
                  <a:pt x="58" y="19991"/>
                  <a:pt x="114" y="20119"/>
                  <a:pt x="185" y="20232"/>
                </a:cubicBezTo>
                <a:cubicBezTo>
                  <a:pt x="185" y="20346"/>
                  <a:pt x="242" y="20473"/>
                  <a:pt x="299" y="20530"/>
                </a:cubicBezTo>
                <a:cubicBezTo>
                  <a:pt x="540" y="20999"/>
                  <a:pt x="824" y="21240"/>
                  <a:pt x="1009" y="21354"/>
                </a:cubicBezTo>
                <a:cubicBezTo>
                  <a:pt x="1179" y="21482"/>
                  <a:pt x="1307" y="21538"/>
                  <a:pt x="1421" y="21595"/>
                </a:cubicBezTo>
                <a:lnTo>
                  <a:pt x="1605" y="21709"/>
                </a:lnTo>
                <a:cubicBezTo>
                  <a:pt x="1662" y="21709"/>
                  <a:pt x="1719" y="21766"/>
                  <a:pt x="1832" y="21766"/>
                </a:cubicBezTo>
                <a:cubicBezTo>
                  <a:pt x="1960" y="21836"/>
                  <a:pt x="2130" y="21893"/>
                  <a:pt x="2244" y="21950"/>
                </a:cubicBezTo>
                <a:cubicBezTo>
                  <a:pt x="2840" y="22191"/>
                  <a:pt x="3380" y="22305"/>
                  <a:pt x="3252" y="22305"/>
                </a:cubicBezTo>
                <a:cubicBezTo>
                  <a:pt x="3380" y="22362"/>
                  <a:pt x="3493" y="22419"/>
                  <a:pt x="3664" y="22475"/>
                </a:cubicBezTo>
                <a:cubicBezTo>
                  <a:pt x="3735" y="22546"/>
                  <a:pt x="3848" y="22603"/>
                  <a:pt x="3962" y="22603"/>
                </a:cubicBezTo>
                <a:cubicBezTo>
                  <a:pt x="4147" y="22660"/>
                  <a:pt x="4260" y="22717"/>
                  <a:pt x="4374" y="22717"/>
                </a:cubicBezTo>
                <a:cubicBezTo>
                  <a:pt x="5211" y="22901"/>
                  <a:pt x="5865" y="22958"/>
                  <a:pt x="6503" y="23015"/>
                </a:cubicBezTo>
                <a:cubicBezTo>
                  <a:pt x="6688" y="23072"/>
                  <a:pt x="6802" y="23072"/>
                  <a:pt x="6986" y="23072"/>
                </a:cubicBezTo>
                <a:cubicBezTo>
                  <a:pt x="7100" y="23129"/>
                  <a:pt x="7213" y="23129"/>
                  <a:pt x="7341" y="23129"/>
                </a:cubicBezTo>
                <a:cubicBezTo>
                  <a:pt x="7512" y="23129"/>
                  <a:pt x="7639" y="23185"/>
                  <a:pt x="7753" y="23185"/>
                </a:cubicBezTo>
                <a:cubicBezTo>
                  <a:pt x="8051" y="23185"/>
                  <a:pt x="8278" y="23129"/>
                  <a:pt x="8463" y="23129"/>
                </a:cubicBezTo>
                <a:lnTo>
                  <a:pt x="8931" y="23129"/>
                </a:lnTo>
                <a:cubicBezTo>
                  <a:pt x="8953" y="23129"/>
                  <a:pt x="8950" y="23120"/>
                  <a:pt x="8968" y="23120"/>
                </a:cubicBezTo>
                <a:cubicBezTo>
                  <a:pt x="8985" y="23120"/>
                  <a:pt x="9021" y="23128"/>
                  <a:pt x="9116" y="23157"/>
                </a:cubicBezTo>
                <a:lnTo>
                  <a:pt x="9116" y="23157"/>
                </a:lnTo>
                <a:lnTo>
                  <a:pt x="9116" y="23231"/>
                </a:lnTo>
                <a:lnTo>
                  <a:pt x="9116" y="23231"/>
                </a:lnTo>
                <a:cubicBezTo>
                  <a:pt x="9098" y="23235"/>
                  <a:pt x="9080" y="23244"/>
                  <a:pt x="9059" y="23256"/>
                </a:cubicBezTo>
                <a:lnTo>
                  <a:pt x="9116" y="23256"/>
                </a:lnTo>
                <a:lnTo>
                  <a:pt x="9116" y="23427"/>
                </a:lnTo>
                <a:lnTo>
                  <a:pt x="9116" y="23725"/>
                </a:lnTo>
                <a:cubicBezTo>
                  <a:pt x="9173" y="24193"/>
                  <a:pt x="9173" y="24548"/>
                  <a:pt x="9229" y="24960"/>
                </a:cubicBezTo>
                <a:lnTo>
                  <a:pt x="9229" y="25613"/>
                </a:lnTo>
                <a:cubicBezTo>
                  <a:pt x="9229" y="25741"/>
                  <a:pt x="9229" y="25855"/>
                  <a:pt x="9286" y="25968"/>
                </a:cubicBezTo>
                <a:lnTo>
                  <a:pt x="9286" y="26508"/>
                </a:lnTo>
                <a:cubicBezTo>
                  <a:pt x="9286" y="27331"/>
                  <a:pt x="9286" y="28226"/>
                  <a:pt x="9229" y="29347"/>
                </a:cubicBezTo>
                <a:cubicBezTo>
                  <a:pt x="9229" y="29873"/>
                  <a:pt x="9229" y="30355"/>
                  <a:pt x="9286" y="30767"/>
                </a:cubicBezTo>
                <a:lnTo>
                  <a:pt x="9286" y="31477"/>
                </a:lnTo>
                <a:lnTo>
                  <a:pt x="9286" y="31775"/>
                </a:lnTo>
                <a:cubicBezTo>
                  <a:pt x="9286" y="31832"/>
                  <a:pt x="9343" y="31889"/>
                  <a:pt x="9343" y="31945"/>
                </a:cubicBezTo>
                <a:cubicBezTo>
                  <a:pt x="9471" y="32542"/>
                  <a:pt x="9528" y="32840"/>
                  <a:pt x="9641" y="33195"/>
                </a:cubicBezTo>
                <a:cubicBezTo>
                  <a:pt x="9826" y="33195"/>
                  <a:pt x="9939" y="33195"/>
                  <a:pt x="10124" y="33124"/>
                </a:cubicBezTo>
                <a:cubicBezTo>
                  <a:pt x="10136" y="33139"/>
                  <a:pt x="10152" y="33145"/>
                  <a:pt x="10173" y="33145"/>
                </a:cubicBezTo>
                <a:cubicBezTo>
                  <a:pt x="10250" y="33145"/>
                  <a:pt x="10378" y="33055"/>
                  <a:pt x="10479" y="33010"/>
                </a:cubicBezTo>
                <a:cubicBezTo>
                  <a:pt x="10536" y="32954"/>
                  <a:pt x="10649" y="32897"/>
                  <a:pt x="10763" y="32840"/>
                </a:cubicBezTo>
                <a:cubicBezTo>
                  <a:pt x="11118" y="32599"/>
                  <a:pt x="11359" y="32357"/>
                  <a:pt x="11601" y="32059"/>
                </a:cubicBezTo>
                <a:cubicBezTo>
                  <a:pt x="11714" y="31945"/>
                  <a:pt x="11828" y="31832"/>
                  <a:pt x="12012" y="31704"/>
                </a:cubicBezTo>
                <a:cubicBezTo>
                  <a:pt x="12126" y="31591"/>
                  <a:pt x="12254" y="31477"/>
                  <a:pt x="12367" y="31349"/>
                </a:cubicBezTo>
                <a:cubicBezTo>
                  <a:pt x="12609" y="31122"/>
                  <a:pt x="12893" y="30824"/>
                  <a:pt x="13191" y="30469"/>
                </a:cubicBezTo>
                <a:cubicBezTo>
                  <a:pt x="13489" y="30171"/>
                  <a:pt x="13844" y="29702"/>
                  <a:pt x="14199" y="29219"/>
                </a:cubicBezTo>
                <a:cubicBezTo>
                  <a:pt x="14383" y="28992"/>
                  <a:pt x="14554" y="28808"/>
                  <a:pt x="14738" y="28637"/>
                </a:cubicBezTo>
                <a:lnTo>
                  <a:pt x="14965" y="28396"/>
                </a:lnTo>
                <a:cubicBezTo>
                  <a:pt x="15022" y="28339"/>
                  <a:pt x="15150" y="28226"/>
                  <a:pt x="15207" y="28155"/>
                </a:cubicBezTo>
                <a:lnTo>
                  <a:pt x="15207" y="28155"/>
                </a:lnTo>
                <a:cubicBezTo>
                  <a:pt x="15150" y="28282"/>
                  <a:pt x="14965" y="28453"/>
                  <a:pt x="14852" y="28637"/>
                </a:cubicBezTo>
                <a:cubicBezTo>
                  <a:pt x="14738" y="28808"/>
                  <a:pt x="14611" y="28992"/>
                  <a:pt x="14497" y="29163"/>
                </a:cubicBezTo>
                <a:cubicBezTo>
                  <a:pt x="14667" y="28992"/>
                  <a:pt x="14852" y="28808"/>
                  <a:pt x="15093" y="28637"/>
                </a:cubicBezTo>
                <a:cubicBezTo>
                  <a:pt x="15150" y="28510"/>
                  <a:pt x="15264" y="28453"/>
                  <a:pt x="15320" y="28396"/>
                </a:cubicBezTo>
                <a:cubicBezTo>
                  <a:pt x="15448" y="28339"/>
                  <a:pt x="15562" y="28226"/>
                  <a:pt x="15619" y="28155"/>
                </a:cubicBezTo>
                <a:cubicBezTo>
                  <a:pt x="16030" y="27686"/>
                  <a:pt x="16215" y="27331"/>
                  <a:pt x="16329" y="27161"/>
                </a:cubicBezTo>
                <a:cubicBezTo>
                  <a:pt x="16513" y="26919"/>
                  <a:pt x="16627" y="26735"/>
                  <a:pt x="16683" y="26621"/>
                </a:cubicBezTo>
                <a:cubicBezTo>
                  <a:pt x="16797" y="26508"/>
                  <a:pt x="16982" y="26380"/>
                  <a:pt x="17280" y="26025"/>
                </a:cubicBezTo>
                <a:cubicBezTo>
                  <a:pt x="17393" y="25855"/>
                  <a:pt x="17635" y="25613"/>
                  <a:pt x="17805" y="25315"/>
                </a:cubicBezTo>
                <a:cubicBezTo>
                  <a:pt x="17805" y="25258"/>
                  <a:pt x="17862" y="25145"/>
                  <a:pt x="17933" y="25088"/>
                </a:cubicBezTo>
                <a:cubicBezTo>
                  <a:pt x="17933" y="25031"/>
                  <a:pt x="17933" y="25031"/>
                  <a:pt x="17990" y="24960"/>
                </a:cubicBezTo>
                <a:lnTo>
                  <a:pt x="17990" y="24903"/>
                </a:lnTo>
                <a:cubicBezTo>
                  <a:pt x="17990" y="24846"/>
                  <a:pt x="18046" y="24790"/>
                  <a:pt x="18046" y="24790"/>
                </a:cubicBezTo>
                <a:lnTo>
                  <a:pt x="18046" y="24733"/>
                </a:lnTo>
                <a:cubicBezTo>
                  <a:pt x="18160" y="24605"/>
                  <a:pt x="18217" y="24492"/>
                  <a:pt x="18288" y="24435"/>
                </a:cubicBezTo>
                <a:cubicBezTo>
                  <a:pt x="18345" y="24321"/>
                  <a:pt x="18458" y="24321"/>
                  <a:pt x="18515" y="24321"/>
                </a:cubicBezTo>
                <a:cubicBezTo>
                  <a:pt x="18700" y="24321"/>
                  <a:pt x="18813" y="24250"/>
                  <a:pt x="18927" y="24193"/>
                </a:cubicBezTo>
                <a:cubicBezTo>
                  <a:pt x="18998" y="24137"/>
                  <a:pt x="18998" y="24137"/>
                  <a:pt x="19111" y="24080"/>
                </a:cubicBezTo>
                <a:cubicBezTo>
                  <a:pt x="19225" y="24080"/>
                  <a:pt x="19282" y="24080"/>
                  <a:pt x="19409" y="24023"/>
                </a:cubicBezTo>
                <a:cubicBezTo>
                  <a:pt x="19580" y="24023"/>
                  <a:pt x="19821" y="24023"/>
                  <a:pt x="20119" y="24080"/>
                </a:cubicBezTo>
                <a:cubicBezTo>
                  <a:pt x="20347" y="24193"/>
                  <a:pt x="20531" y="24321"/>
                  <a:pt x="20772" y="24435"/>
                </a:cubicBezTo>
                <a:cubicBezTo>
                  <a:pt x="21056" y="24548"/>
                  <a:pt x="21298" y="24676"/>
                  <a:pt x="21539" y="24790"/>
                </a:cubicBezTo>
                <a:lnTo>
                  <a:pt x="22249" y="25088"/>
                </a:lnTo>
                <a:cubicBezTo>
                  <a:pt x="22419" y="25201"/>
                  <a:pt x="22661" y="25258"/>
                  <a:pt x="22831" y="25386"/>
                </a:cubicBezTo>
                <a:lnTo>
                  <a:pt x="22831" y="25258"/>
                </a:lnTo>
                <a:cubicBezTo>
                  <a:pt x="23016" y="25258"/>
                  <a:pt x="23186" y="25315"/>
                  <a:pt x="23314" y="25315"/>
                </a:cubicBezTo>
                <a:cubicBezTo>
                  <a:pt x="23484" y="25315"/>
                  <a:pt x="23612" y="25386"/>
                  <a:pt x="23782" y="25386"/>
                </a:cubicBezTo>
                <a:cubicBezTo>
                  <a:pt x="24137" y="25500"/>
                  <a:pt x="24436" y="25500"/>
                  <a:pt x="24791" y="25500"/>
                </a:cubicBezTo>
                <a:lnTo>
                  <a:pt x="25145" y="25500"/>
                </a:lnTo>
                <a:cubicBezTo>
                  <a:pt x="25202" y="25500"/>
                  <a:pt x="25259" y="25500"/>
                  <a:pt x="25387" y="25556"/>
                </a:cubicBezTo>
                <a:cubicBezTo>
                  <a:pt x="25444" y="25556"/>
                  <a:pt x="25557" y="25556"/>
                  <a:pt x="25671" y="25613"/>
                </a:cubicBezTo>
                <a:cubicBezTo>
                  <a:pt x="26097" y="25741"/>
                  <a:pt x="26622" y="25855"/>
                  <a:pt x="27275" y="26153"/>
                </a:cubicBezTo>
                <a:lnTo>
                  <a:pt x="28099" y="26508"/>
                </a:lnTo>
                <a:lnTo>
                  <a:pt x="28226" y="25613"/>
                </a:lnTo>
                <a:cubicBezTo>
                  <a:pt x="28226" y="25386"/>
                  <a:pt x="28155" y="25088"/>
                  <a:pt x="28042" y="24846"/>
                </a:cubicBezTo>
                <a:cubicBezTo>
                  <a:pt x="28015" y="24767"/>
                  <a:pt x="27977" y="24685"/>
                  <a:pt x="27924" y="24602"/>
                </a:cubicBezTo>
                <a:lnTo>
                  <a:pt x="27924" y="24602"/>
                </a:lnTo>
                <a:lnTo>
                  <a:pt x="27985" y="24548"/>
                </a:lnTo>
                <a:cubicBezTo>
                  <a:pt x="27934" y="24523"/>
                  <a:pt x="27882" y="24498"/>
                  <a:pt x="27831" y="24473"/>
                </a:cubicBezTo>
                <a:lnTo>
                  <a:pt x="27831" y="24473"/>
                </a:lnTo>
                <a:cubicBezTo>
                  <a:pt x="27789" y="24422"/>
                  <a:pt x="27741" y="24371"/>
                  <a:pt x="27687" y="24321"/>
                </a:cubicBezTo>
                <a:cubicBezTo>
                  <a:pt x="27687" y="24349"/>
                  <a:pt x="27687" y="24378"/>
                  <a:pt x="27686" y="24406"/>
                </a:cubicBezTo>
                <a:lnTo>
                  <a:pt x="27686" y="24406"/>
                </a:lnTo>
                <a:cubicBezTo>
                  <a:pt x="27585" y="24361"/>
                  <a:pt x="27483" y="24318"/>
                  <a:pt x="27382" y="24277"/>
                </a:cubicBezTo>
                <a:lnTo>
                  <a:pt x="27382" y="24277"/>
                </a:lnTo>
                <a:cubicBezTo>
                  <a:pt x="27034" y="23804"/>
                  <a:pt x="26666" y="23610"/>
                  <a:pt x="26381" y="23370"/>
                </a:cubicBezTo>
                <a:cubicBezTo>
                  <a:pt x="25969" y="23015"/>
                  <a:pt x="25500" y="22603"/>
                  <a:pt x="24847" y="22007"/>
                </a:cubicBezTo>
                <a:cubicBezTo>
                  <a:pt x="24606" y="21836"/>
                  <a:pt x="24322" y="21482"/>
                  <a:pt x="23967" y="21127"/>
                </a:cubicBezTo>
                <a:cubicBezTo>
                  <a:pt x="23612" y="20772"/>
                  <a:pt x="23186" y="20417"/>
                  <a:pt x="22831" y="19934"/>
                </a:cubicBezTo>
                <a:cubicBezTo>
                  <a:pt x="22774" y="19877"/>
                  <a:pt x="22661" y="19764"/>
                  <a:pt x="22547" y="19707"/>
                </a:cubicBezTo>
                <a:cubicBezTo>
                  <a:pt x="22476" y="19636"/>
                  <a:pt x="22363" y="19579"/>
                  <a:pt x="22306" y="19522"/>
                </a:cubicBezTo>
                <a:cubicBezTo>
                  <a:pt x="22121" y="19409"/>
                  <a:pt x="22008" y="19281"/>
                  <a:pt x="21894" y="19224"/>
                </a:cubicBezTo>
                <a:cubicBezTo>
                  <a:pt x="21766" y="19110"/>
                  <a:pt x="21766" y="19054"/>
                  <a:pt x="21710" y="18997"/>
                </a:cubicBezTo>
                <a:lnTo>
                  <a:pt x="21710" y="18699"/>
                </a:lnTo>
                <a:cubicBezTo>
                  <a:pt x="22008" y="18159"/>
                  <a:pt x="22547" y="17634"/>
                  <a:pt x="22902" y="17094"/>
                </a:cubicBezTo>
                <a:cubicBezTo>
                  <a:pt x="23257" y="16512"/>
                  <a:pt x="23484" y="16030"/>
                  <a:pt x="23782" y="15561"/>
                </a:cubicBezTo>
                <a:cubicBezTo>
                  <a:pt x="23967" y="15320"/>
                  <a:pt x="24081" y="15092"/>
                  <a:pt x="24251" y="14851"/>
                </a:cubicBezTo>
                <a:cubicBezTo>
                  <a:pt x="24436" y="14667"/>
                  <a:pt x="24606" y="14439"/>
                  <a:pt x="24734" y="14198"/>
                </a:cubicBezTo>
                <a:cubicBezTo>
                  <a:pt x="24873" y="13992"/>
                  <a:pt x="25012" y="13793"/>
                  <a:pt x="25158" y="13599"/>
                </a:cubicBezTo>
                <a:lnTo>
                  <a:pt x="25158" y="13599"/>
                </a:lnTo>
                <a:cubicBezTo>
                  <a:pt x="25620" y="13486"/>
                  <a:pt x="25973" y="13373"/>
                  <a:pt x="26381" y="13190"/>
                </a:cubicBezTo>
                <a:cubicBezTo>
                  <a:pt x="26509" y="13190"/>
                  <a:pt x="26622" y="13133"/>
                  <a:pt x="26679" y="13133"/>
                </a:cubicBezTo>
                <a:lnTo>
                  <a:pt x="26729" y="13083"/>
                </a:lnTo>
                <a:lnTo>
                  <a:pt x="26729" y="13083"/>
                </a:lnTo>
                <a:cubicBezTo>
                  <a:pt x="26730" y="13085"/>
                  <a:pt x="26731" y="13085"/>
                  <a:pt x="26732" y="13085"/>
                </a:cubicBezTo>
                <a:cubicBezTo>
                  <a:pt x="26736" y="13085"/>
                  <a:pt x="26736" y="13076"/>
                  <a:pt x="26736" y="13076"/>
                </a:cubicBezTo>
                <a:lnTo>
                  <a:pt x="26736" y="13076"/>
                </a:lnTo>
                <a:lnTo>
                  <a:pt x="26729" y="13083"/>
                </a:lnTo>
                <a:cubicBezTo>
                  <a:pt x="26721" y="13076"/>
                  <a:pt x="26707" y="13048"/>
                  <a:pt x="26679" y="12963"/>
                </a:cubicBezTo>
                <a:lnTo>
                  <a:pt x="26679" y="12665"/>
                </a:lnTo>
                <a:cubicBezTo>
                  <a:pt x="26679" y="12346"/>
                  <a:pt x="26736" y="12169"/>
                  <a:pt x="26767" y="12092"/>
                </a:cubicBezTo>
                <a:lnTo>
                  <a:pt x="26767" y="12092"/>
                </a:lnTo>
                <a:cubicBezTo>
                  <a:pt x="26820" y="12067"/>
                  <a:pt x="26872" y="12041"/>
                  <a:pt x="26920" y="12011"/>
                </a:cubicBezTo>
                <a:cubicBezTo>
                  <a:pt x="27015" y="11917"/>
                  <a:pt x="27119" y="11812"/>
                  <a:pt x="27184" y="11682"/>
                </a:cubicBezTo>
                <a:lnTo>
                  <a:pt x="27184" y="11682"/>
                </a:lnTo>
                <a:cubicBezTo>
                  <a:pt x="27196" y="11692"/>
                  <a:pt x="27207" y="11702"/>
                  <a:pt x="27218" y="11713"/>
                </a:cubicBezTo>
                <a:lnTo>
                  <a:pt x="27218" y="11600"/>
                </a:lnTo>
                <a:cubicBezTo>
                  <a:pt x="27209" y="11628"/>
                  <a:pt x="27197" y="11655"/>
                  <a:pt x="27184" y="11682"/>
                </a:cubicBezTo>
                <a:lnTo>
                  <a:pt x="27184" y="11682"/>
                </a:lnTo>
                <a:cubicBezTo>
                  <a:pt x="27041" y="11557"/>
                  <a:pt x="26881" y="11533"/>
                  <a:pt x="26741" y="11533"/>
                </a:cubicBezTo>
                <a:cubicBezTo>
                  <a:pt x="26720" y="11533"/>
                  <a:pt x="26699" y="11534"/>
                  <a:pt x="26679" y="11535"/>
                </a:cubicBezTo>
                <a:lnTo>
                  <a:pt x="26679" y="11535"/>
                </a:lnTo>
                <a:lnTo>
                  <a:pt x="26679" y="11472"/>
                </a:lnTo>
                <a:cubicBezTo>
                  <a:pt x="26736" y="11472"/>
                  <a:pt x="26736" y="11472"/>
                  <a:pt x="26622" y="11415"/>
                </a:cubicBezTo>
                <a:cubicBezTo>
                  <a:pt x="26565" y="11358"/>
                  <a:pt x="26565" y="11358"/>
                  <a:pt x="26509" y="11302"/>
                </a:cubicBezTo>
                <a:cubicBezTo>
                  <a:pt x="26452" y="11245"/>
                  <a:pt x="26452" y="11188"/>
                  <a:pt x="26381" y="11117"/>
                </a:cubicBezTo>
                <a:cubicBezTo>
                  <a:pt x="26381" y="11060"/>
                  <a:pt x="26324" y="11060"/>
                  <a:pt x="26267" y="11003"/>
                </a:cubicBezTo>
                <a:lnTo>
                  <a:pt x="26210" y="10833"/>
                </a:lnTo>
                <a:lnTo>
                  <a:pt x="26154" y="10705"/>
                </a:lnTo>
                <a:lnTo>
                  <a:pt x="26097" y="10762"/>
                </a:lnTo>
                <a:cubicBezTo>
                  <a:pt x="26026" y="10833"/>
                  <a:pt x="25969" y="10833"/>
                  <a:pt x="25912" y="10890"/>
                </a:cubicBezTo>
                <a:cubicBezTo>
                  <a:pt x="25800" y="10927"/>
                  <a:pt x="25706" y="10989"/>
                  <a:pt x="25623" y="11064"/>
                </a:cubicBezTo>
                <a:lnTo>
                  <a:pt x="25623" y="11064"/>
                </a:lnTo>
                <a:lnTo>
                  <a:pt x="25614" y="11060"/>
                </a:lnTo>
                <a:lnTo>
                  <a:pt x="25611" y="11074"/>
                </a:lnTo>
                <a:lnTo>
                  <a:pt x="25611" y="11074"/>
                </a:lnTo>
                <a:cubicBezTo>
                  <a:pt x="25572" y="11110"/>
                  <a:pt x="25536" y="11148"/>
                  <a:pt x="25500" y="11188"/>
                </a:cubicBezTo>
                <a:cubicBezTo>
                  <a:pt x="25362" y="11273"/>
                  <a:pt x="25263" y="11359"/>
                  <a:pt x="25174" y="11450"/>
                </a:cubicBezTo>
                <a:lnTo>
                  <a:pt x="25174" y="11450"/>
                </a:lnTo>
                <a:cubicBezTo>
                  <a:pt x="25056" y="11479"/>
                  <a:pt x="24931" y="11509"/>
                  <a:pt x="24791" y="11543"/>
                </a:cubicBezTo>
                <a:cubicBezTo>
                  <a:pt x="24492" y="11543"/>
                  <a:pt x="24194" y="11600"/>
                  <a:pt x="23967" y="11657"/>
                </a:cubicBezTo>
                <a:cubicBezTo>
                  <a:pt x="23490" y="11747"/>
                  <a:pt x="23013" y="11847"/>
                  <a:pt x="22630" y="11847"/>
                </a:cubicBezTo>
                <a:cubicBezTo>
                  <a:pt x="22535" y="11847"/>
                  <a:pt x="22445" y="11841"/>
                  <a:pt x="22363" y="11827"/>
                </a:cubicBezTo>
                <a:lnTo>
                  <a:pt x="21894" y="12011"/>
                </a:lnTo>
                <a:cubicBezTo>
                  <a:pt x="21766" y="12125"/>
                  <a:pt x="21596" y="12253"/>
                  <a:pt x="21482" y="12366"/>
                </a:cubicBezTo>
                <a:cubicBezTo>
                  <a:pt x="21184" y="12537"/>
                  <a:pt x="21000" y="12778"/>
                  <a:pt x="20772" y="12963"/>
                </a:cubicBezTo>
                <a:cubicBezTo>
                  <a:pt x="20645" y="13076"/>
                  <a:pt x="20531" y="13190"/>
                  <a:pt x="20418" y="13247"/>
                </a:cubicBezTo>
                <a:cubicBezTo>
                  <a:pt x="20531" y="13190"/>
                  <a:pt x="20645" y="13133"/>
                  <a:pt x="20772" y="13076"/>
                </a:cubicBezTo>
                <a:cubicBezTo>
                  <a:pt x="21184" y="12835"/>
                  <a:pt x="21596" y="12608"/>
                  <a:pt x="22008" y="12480"/>
                </a:cubicBezTo>
                <a:lnTo>
                  <a:pt x="21951" y="12423"/>
                </a:lnTo>
                <a:cubicBezTo>
                  <a:pt x="22547" y="12253"/>
                  <a:pt x="23896" y="11827"/>
                  <a:pt x="24606" y="11827"/>
                </a:cubicBezTo>
                <a:lnTo>
                  <a:pt x="23839" y="12125"/>
                </a:lnTo>
                <a:cubicBezTo>
                  <a:pt x="24010" y="12093"/>
                  <a:pt x="24122" y="12079"/>
                  <a:pt x="24190" y="12079"/>
                </a:cubicBezTo>
                <a:cubicBezTo>
                  <a:pt x="24480" y="12079"/>
                  <a:pt x="23978" y="12320"/>
                  <a:pt x="23782" y="12366"/>
                </a:cubicBezTo>
                <a:cubicBezTo>
                  <a:pt x="22831" y="12537"/>
                  <a:pt x="22476" y="12665"/>
                  <a:pt x="22249" y="12778"/>
                </a:cubicBezTo>
                <a:cubicBezTo>
                  <a:pt x="22121" y="12835"/>
                  <a:pt x="22065" y="12963"/>
                  <a:pt x="21894" y="13020"/>
                </a:cubicBezTo>
                <a:cubicBezTo>
                  <a:pt x="21766" y="13133"/>
                  <a:pt x="21653" y="13247"/>
                  <a:pt x="21298" y="13431"/>
                </a:cubicBezTo>
                <a:cubicBezTo>
                  <a:pt x="21241" y="13488"/>
                  <a:pt x="21127" y="13545"/>
                  <a:pt x="21056" y="13545"/>
                </a:cubicBezTo>
                <a:cubicBezTo>
                  <a:pt x="20863" y="13646"/>
                  <a:pt x="20652" y="13691"/>
                  <a:pt x="20531" y="13691"/>
                </a:cubicBezTo>
                <a:cubicBezTo>
                  <a:pt x="20430" y="13691"/>
                  <a:pt x="20391" y="13660"/>
                  <a:pt x="20474" y="13602"/>
                </a:cubicBezTo>
                <a:lnTo>
                  <a:pt x="20474" y="13602"/>
                </a:lnTo>
                <a:cubicBezTo>
                  <a:pt x="20347" y="13673"/>
                  <a:pt x="20176" y="13673"/>
                  <a:pt x="20063" y="13729"/>
                </a:cubicBezTo>
                <a:cubicBezTo>
                  <a:pt x="19878" y="13729"/>
                  <a:pt x="19764" y="13729"/>
                  <a:pt x="19637" y="13786"/>
                </a:cubicBezTo>
                <a:cubicBezTo>
                  <a:pt x="19338" y="13786"/>
                  <a:pt x="18959" y="13998"/>
                  <a:pt x="18567" y="14166"/>
                </a:cubicBezTo>
                <a:lnTo>
                  <a:pt x="18567" y="14166"/>
                </a:lnTo>
                <a:cubicBezTo>
                  <a:pt x="18469" y="13877"/>
                  <a:pt x="18459" y="13554"/>
                  <a:pt x="18288" y="13190"/>
                </a:cubicBezTo>
                <a:cubicBezTo>
                  <a:pt x="17990" y="12480"/>
                  <a:pt x="17748" y="11770"/>
                  <a:pt x="17393" y="11060"/>
                </a:cubicBezTo>
                <a:cubicBezTo>
                  <a:pt x="17152" y="10762"/>
                  <a:pt x="16982" y="10478"/>
                  <a:pt x="16797" y="10123"/>
                </a:cubicBezTo>
                <a:cubicBezTo>
                  <a:pt x="16627" y="9882"/>
                  <a:pt x="16442" y="9527"/>
                  <a:pt x="16329" y="9229"/>
                </a:cubicBezTo>
                <a:cubicBezTo>
                  <a:pt x="16215" y="8931"/>
                  <a:pt x="16087" y="8576"/>
                  <a:pt x="15974" y="8277"/>
                </a:cubicBezTo>
                <a:cubicBezTo>
                  <a:pt x="15917" y="8107"/>
                  <a:pt x="15803" y="7922"/>
                  <a:pt x="15732" y="7752"/>
                </a:cubicBezTo>
                <a:cubicBezTo>
                  <a:pt x="15675" y="7639"/>
                  <a:pt x="15562" y="7454"/>
                  <a:pt x="15505" y="7340"/>
                </a:cubicBezTo>
                <a:cubicBezTo>
                  <a:pt x="15320" y="7042"/>
                  <a:pt x="15207" y="6801"/>
                  <a:pt x="15150" y="6503"/>
                </a:cubicBezTo>
                <a:cubicBezTo>
                  <a:pt x="15093" y="6219"/>
                  <a:pt x="15022" y="5921"/>
                  <a:pt x="15022" y="5622"/>
                </a:cubicBezTo>
                <a:lnTo>
                  <a:pt x="15022" y="5622"/>
                </a:lnTo>
                <a:cubicBezTo>
                  <a:pt x="15150" y="5921"/>
                  <a:pt x="15207" y="6148"/>
                  <a:pt x="15264" y="6389"/>
                </a:cubicBezTo>
                <a:cubicBezTo>
                  <a:pt x="15377" y="6574"/>
                  <a:pt x="15448" y="6744"/>
                  <a:pt x="15562" y="6858"/>
                </a:cubicBezTo>
                <a:cubicBezTo>
                  <a:pt x="15732" y="7213"/>
                  <a:pt x="15974" y="7454"/>
                  <a:pt x="16158" y="7752"/>
                </a:cubicBezTo>
                <a:cubicBezTo>
                  <a:pt x="16329" y="8050"/>
                  <a:pt x="16442" y="8277"/>
                  <a:pt x="16627" y="8576"/>
                </a:cubicBezTo>
                <a:cubicBezTo>
                  <a:pt x="16797" y="8874"/>
                  <a:pt x="16982" y="9229"/>
                  <a:pt x="17223" y="9527"/>
                </a:cubicBezTo>
                <a:cubicBezTo>
                  <a:pt x="17152" y="9285"/>
                  <a:pt x="17095" y="8931"/>
                  <a:pt x="17038" y="8632"/>
                </a:cubicBezTo>
                <a:lnTo>
                  <a:pt x="17038" y="8632"/>
                </a:lnTo>
                <a:cubicBezTo>
                  <a:pt x="17152" y="8874"/>
                  <a:pt x="17280" y="9115"/>
                  <a:pt x="17393" y="9285"/>
                </a:cubicBezTo>
                <a:cubicBezTo>
                  <a:pt x="17393" y="9189"/>
                  <a:pt x="17426" y="9154"/>
                  <a:pt x="17473" y="9154"/>
                </a:cubicBezTo>
                <a:cubicBezTo>
                  <a:pt x="17537" y="9154"/>
                  <a:pt x="17626" y="9220"/>
                  <a:pt x="17692" y="9285"/>
                </a:cubicBezTo>
                <a:cubicBezTo>
                  <a:pt x="17772" y="9376"/>
                  <a:pt x="17889" y="9460"/>
                  <a:pt x="17970" y="9460"/>
                </a:cubicBezTo>
                <a:cubicBezTo>
                  <a:pt x="18003" y="9460"/>
                  <a:pt x="18030" y="9446"/>
                  <a:pt x="18046" y="9413"/>
                </a:cubicBezTo>
                <a:cubicBezTo>
                  <a:pt x="17933" y="9229"/>
                  <a:pt x="17862" y="9115"/>
                  <a:pt x="17805" y="8931"/>
                </a:cubicBezTo>
                <a:cubicBezTo>
                  <a:pt x="17692" y="8703"/>
                  <a:pt x="17635" y="8519"/>
                  <a:pt x="17507" y="8277"/>
                </a:cubicBezTo>
                <a:cubicBezTo>
                  <a:pt x="17393" y="8050"/>
                  <a:pt x="17337" y="7809"/>
                  <a:pt x="17223" y="7511"/>
                </a:cubicBezTo>
                <a:cubicBezTo>
                  <a:pt x="17095" y="7397"/>
                  <a:pt x="17038" y="7156"/>
                  <a:pt x="16925" y="7042"/>
                </a:cubicBezTo>
                <a:cubicBezTo>
                  <a:pt x="16868" y="6929"/>
                  <a:pt x="16797" y="6744"/>
                  <a:pt x="16683" y="6630"/>
                </a:cubicBezTo>
                <a:lnTo>
                  <a:pt x="16683" y="6630"/>
                </a:lnTo>
                <a:cubicBezTo>
                  <a:pt x="16925" y="7042"/>
                  <a:pt x="17095" y="7454"/>
                  <a:pt x="17095" y="7568"/>
                </a:cubicBezTo>
                <a:cubicBezTo>
                  <a:pt x="17095" y="7686"/>
                  <a:pt x="17072" y="7729"/>
                  <a:pt x="17040" y="7729"/>
                </a:cubicBezTo>
                <a:cubicBezTo>
                  <a:pt x="17022" y="7729"/>
                  <a:pt x="17002" y="7716"/>
                  <a:pt x="16982" y="7695"/>
                </a:cubicBezTo>
                <a:cubicBezTo>
                  <a:pt x="16982" y="7695"/>
                  <a:pt x="16925" y="7639"/>
                  <a:pt x="16868" y="7568"/>
                </a:cubicBezTo>
                <a:cubicBezTo>
                  <a:pt x="16797" y="7511"/>
                  <a:pt x="16740" y="7454"/>
                  <a:pt x="16683" y="7397"/>
                </a:cubicBezTo>
                <a:cubicBezTo>
                  <a:pt x="16570" y="7213"/>
                  <a:pt x="16385" y="7099"/>
                  <a:pt x="16329" y="6985"/>
                </a:cubicBezTo>
                <a:cubicBezTo>
                  <a:pt x="16158" y="6744"/>
                  <a:pt x="16030" y="6574"/>
                  <a:pt x="15974" y="6389"/>
                </a:cubicBezTo>
                <a:cubicBezTo>
                  <a:pt x="15860" y="6276"/>
                  <a:pt x="15803" y="6091"/>
                  <a:pt x="15732" y="5864"/>
                </a:cubicBezTo>
                <a:lnTo>
                  <a:pt x="15732" y="5864"/>
                </a:lnTo>
                <a:cubicBezTo>
                  <a:pt x="15732" y="6034"/>
                  <a:pt x="15803" y="6276"/>
                  <a:pt x="15803" y="6389"/>
                </a:cubicBezTo>
                <a:cubicBezTo>
                  <a:pt x="15860" y="6446"/>
                  <a:pt x="15803" y="6446"/>
                  <a:pt x="15803" y="6446"/>
                </a:cubicBezTo>
                <a:cubicBezTo>
                  <a:pt x="15732" y="6389"/>
                  <a:pt x="15675" y="6332"/>
                  <a:pt x="15562" y="6091"/>
                </a:cubicBezTo>
                <a:cubicBezTo>
                  <a:pt x="15448" y="5864"/>
                  <a:pt x="15320" y="5509"/>
                  <a:pt x="15093" y="5083"/>
                </a:cubicBezTo>
                <a:cubicBezTo>
                  <a:pt x="15022" y="4969"/>
                  <a:pt x="14965" y="4856"/>
                  <a:pt x="14909" y="4799"/>
                </a:cubicBezTo>
                <a:cubicBezTo>
                  <a:pt x="14909" y="4671"/>
                  <a:pt x="14852" y="4614"/>
                  <a:pt x="14795" y="4501"/>
                </a:cubicBezTo>
                <a:cubicBezTo>
                  <a:pt x="14667" y="4373"/>
                  <a:pt x="14611" y="4203"/>
                  <a:pt x="14554" y="4018"/>
                </a:cubicBezTo>
                <a:lnTo>
                  <a:pt x="14554" y="4018"/>
                </a:lnTo>
                <a:lnTo>
                  <a:pt x="15022" y="4444"/>
                </a:lnTo>
                <a:lnTo>
                  <a:pt x="15150" y="4558"/>
                </a:lnTo>
                <a:cubicBezTo>
                  <a:pt x="15207" y="4614"/>
                  <a:pt x="15264" y="4671"/>
                  <a:pt x="15320" y="4728"/>
                </a:cubicBezTo>
                <a:cubicBezTo>
                  <a:pt x="15359" y="4816"/>
                  <a:pt x="15432" y="4870"/>
                  <a:pt x="15492" y="4932"/>
                </a:cubicBezTo>
                <a:lnTo>
                  <a:pt x="15492" y="4932"/>
                </a:lnTo>
                <a:cubicBezTo>
                  <a:pt x="15457" y="4875"/>
                  <a:pt x="15420" y="4804"/>
                  <a:pt x="15377" y="4728"/>
                </a:cubicBezTo>
                <a:lnTo>
                  <a:pt x="15264" y="4558"/>
                </a:lnTo>
                <a:lnTo>
                  <a:pt x="15150" y="4444"/>
                </a:lnTo>
                <a:cubicBezTo>
                  <a:pt x="15093" y="4259"/>
                  <a:pt x="14965" y="4146"/>
                  <a:pt x="14852" y="4018"/>
                </a:cubicBezTo>
                <a:cubicBezTo>
                  <a:pt x="14667" y="3734"/>
                  <a:pt x="14554" y="3379"/>
                  <a:pt x="14440" y="3081"/>
                </a:cubicBezTo>
                <a:cubicBezTo>
                  <a:pt x="14383" y="3024"/>
                  <a:pt x="14383" y="2840"/>
                  <a:pt x="14256" y="2485"/>
                </a:cubicBezTo>
                <a:cubicBezTo>
                  <a:pt x="14199" y="2314"/>
                  <a:pt x="14142" y="2073"/>
                  <a:pt x="14028" y="1832"/>
                </a:cubicBezTo>
                <a:cubicBezTo>
                  <a:pt x="13901" y="1604"/>
                  <a:pt x="13730" y="1306"/>
                  <a:pt x="13432" y="1008"/>
                </a:cubicBezTo>
                <a:lnTo>
                  <a:pt x="12183" y="0"/>
                </a:lnTo>
                <a:close/>
              </a:path>
            </a:pathLst>
          </a:custGeom>
          <a:solidFill>
            <a:schemeClr val="lt1"/>
          </a:solidFill>
          <a:ln cap="flat" cmpd="sng" w="952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23" name="Google Shape;58123;p34"/>
          <p:cNvSpPr/>
          <p:nvPr/>
        </p:nvSpPr>
        <p:spPr>
          <a:xfrm rot="-123044">
            <a:off x="2568601" y="2316607"/>
            <a:ext cx="4108797" cy="328165"/>
          </a:xfrm>
          <a:custGeom>
            <a:rect b="b" l="l" r="r" t="t"/>
            <a:pathLst>
              <a:path extrusionOk="0" h="12013" w="79155">
                <a:moveTo>
                  <a:pt x="75065" y="1"/>
                </a:moveTo>
                <a:cubicBezTo>
                  <a:pt x="74952" y="1"/>
                  <a:pt x="74838" y="1"/>
                  <a:pt x="74710" y="72"/>
                </a:cubicBezTo>
                <a:lnTo>
                  <a:pt x="74426" y="72"/>
                </a:lnTo>
                <a:cubicBezTo>
                  <a:pt x="74000" y="129"/>
                  <a:pt x="73646" y="186"/>
                  <a:pt x="73291" y="242"/>
                </a:cubicBezTo>
                <a:cubicBezTo>
                  <a:pt x="74483" y="242"/>
                  <a:pt x="73773" y="540"/>
                  <a:pt x="73475" y="782"/>
                </a:cubicBezTo>
                <a:cubicBezTo>
                  <a:pt x="73063" y="782"/>
                  <a:pt x="72708" y="839"/>
                  <a:pt x="72353" y="839"/>
                </a:cubicBezTo>
                <a:cubicBezTo>
                  <a:pt x="72581" y="895"/>
                  <a:pt x="73291" y="895"/>
                  <a:pt x="72467" y="1066"/>
                </a:cubicBezTo>
                <a:cubicBezTo>
                  <a:pt x="72152" y="1066"/>
                  <a:pt x="71729" y="1174"/>
                  <a:pt x="71338" y="1174"/>
                </a:cubicBezTo>
                <a:cubicBezTo>
                  <a:pt x="71218" y="1174"/>
                  <a:pt x="71101" y="1164"/>
                  <a:pt x="70990" y="1137"/>
                </a:cubicBezTo>
                <a:cubicBezTo>
                  <a:pt x="71232" y="1009"/>
                  <a:pt x="71516" y="839"/>
                  <a:pt x="71814" y="711"/>
                </a:cubicBezTo>
                <a:lnTo>
                  <a:pt x="71814" y="711"/>
                </a:lnTo>
                <a:cubicBezTo>
                  <a:pt x="71459" y="782"/>
                  <a:pt x="71161" y="839"/>
                  <a:pt x="70877" y="839"/>
                </a:cubicBezTo>
                <a:cubicBezTo>
                  <a:pt x="70692" y="839"/>
                  <a:pt x="70579" y="839"/>
                  <a:pt x="70394" y="782"/>
                </a:cubicBezTo>
                <a:cubicBezTo>
                  <a:pt x="70281" y="782"/>
                  <a:pt x="70096" y="782"/>
                  <a:pt x="69926" y="711"/>
                </a:cubicBezTo>
                <a:cubicBezTo>
                  <a:pt x="69636" y="683"/>
                  <a:pt x="69334" y="656"/>
                  <a:pt x="69018" y="656"/>
                </a:cubicBezTo>
                <a:cubicBezTo>
                  <a:pt x="68682" y="656"/>
                  <a:pt x="68332" y="687"/>
                  <a:pt x="67966" y="782"/>
                </a:cubicBezTo>
                <a:lnTo>
                  <a:pt x="67498" y="427"/>
                </a:lnTo>
                <a:lnTo>
                  <a:pt x="66192" y="540"/>
                </a:lnTo>
                <a:lnTo>
                  <a:pt x="66319" y="356"/>
                </a:lnTo>
                <a:lnTo>
                  <a:pt x="64715" y="484"/>
                </a:lnTo>
                <a:cubicBezTo>
                  <a:pt x="63891" y="597"/>
                  <a:pt x="63778" y="782"/>
                  <a:pt x="63593" y="952"/>
                </a:cubicBezTo>
                <a:cubicBezTo>
                  <a:pt x="63076" y="997"/>
                  <a:pt x="62603" y="1087"/>
                  <a:pt x="62281" y="1087"/>
                </a:cubicBezTo>
                <a:cubicBezTo>
                  <a:pt x="62196" y="1087"/>
                  <a:pt x="62122" y="1081"/>
                  <a:pt x="62060" y="1066"/>
                </a:cubicBezTo>
                <a:lnTo>
                  <a:pt x="62827" y="782"/>
                </a:lnTo>
                <a:lnTo>
                  <a:pt x="62117" y="782"/>
                </a:lnTo>
                <a:cubicBezTo>
                  <a:pt x="62585" y="782"/>
                  <a:pt x="61520" y="952"/>
                  <a:pt x="61350" y="1009"/>
                </a:cubicBezTo>
                <a:cubicBezTo>
                  <a:pt x="60583" y="1066"/>
                  <a:pt x="60285" y="1066"/>
                  <a:pt x="60044" y="1066"/>
                </a:cubicBezTo>
                <a:cubicBezTo>
                  <a:pt x="59873" y="1066"/>
                  <a:pt x="59689" y="1066"/>
                  <a:pt x="59220" y="1009"/>
                </a:cubicBezTo>
                <a:cubicBezTo>
                  <a:pt x="58155" y="1250"/>
                  <a:pt x="56849" y="1137"/>
                  <a:pt x="56849" y="1421"/>
                </a:cubicBezTo>
                <a:cubicBezTo>
                  <a:pt x="56381" y="1421"/>
                  <a:pt x="55898" y="1492"/>
                  <a:pt x="55429" y="1492"/>
                </a:cubicBezTo>
                <a:cubicBezTo>
                  <a:pt x="54961" y="1492"/>
                  <a:pt x="54478" y="1549"/>
                  <a:pt x="54010" y="1605"/>
                </a:cubicBezTo>
                <a:cubicBezTo>
                  <a:pt x="53002" y="1662"/>
                  <a:pt x="52064" y="1776"/>
                  <a:pt x="51170" y="1847"/>
                </a:cubicBezTo>
                <a:lnTo>
                  <a:pt x="50403" y="2131"/>
                </a:lnTo>
                <a:cubicBezTo>
                  <a:pt x="49864" y="2131"/>
                  <a:pt x="49452" y="2131"/>
                  <a:pt x="49040" y="2202"/>
                </a:cubicBezTo>
                <a:cubicBezTo>
                  <a:pt x="48629" y="2258"/>
                  <a:pt x="48217" y="2315"/>
                  <a:pt x="47862" y="2372"/>
                </a:cubicBezTo>
                <a:cubicBezTo>
                  <a:pt x="47095" y="2486"/>
                  <a:pt x="46314" y="2613"/>
                  <a:pt x="45249" y="2727"/>
                </a:cubicBezTo>
                <a:lnTo>
                  <a:pt x="45377" y="2613"/>
                </a:lnTo>
                <a:lnTo>
                  <a:pt x="44256" y="2968"/>
                </a:lnTo>
                <a:cubicBezTo>
                  <a:pt x="44160" y="2965"/>
                  <a:pt x="44068" y="2964"/>
                  <a:pt x="43978" y="2964"/>
                </a:cubicBezTo>
                <a:cubicBezTo>
                  <a:pt x="42684" y="2964"/>
                  <a:pt x="41998" y="3284"/>
                  <a:pt x="40588" y="3284"/>
                </a:cubicBezTo>
                <a:cubicBezTo>
                  <a:pt x="40404" y="3284"/>
                  <a:pt x="40208" y="3279"/>
                  <a:pt x="39996" y="3266"/>
                </a:cubicBezTo>
                <a:cubicBezTo>
                  <a:pt x="37923" y="3323"/>
                  <a:pt x="36972" y="3735"/>
                  <a:pt x="36376" y="4260"/>
                </a:cubicBezTo>
                <a:cubicBezTo>
                  <a:pt x="35382" y="4558"/>
                  <a:pt x="34076" y="4445"/>
                  <a:pt x="33181" y="4502"/>
                </a:cubicBezTo>
                <a:lnTo>
                  <a:pt x="33721" y="4331"/>
                </a:lnTo>
                <a:lnTo>
                  <a:pt x="32954" y="4204"/>
                </a:lnTo>
                <a:cubicBezTo>
                  <a:pt x="31704" y="4445"/>
                  <a:pt x="31591" y="4331"/>
                  <a:pt x="29930" y="4743"/>
                </a:cubicBezTo>
                <a:cubicBezTo>
                  <a:pt x="27630" y="4857"/>
                  <a:pt x="28041" y="5510"/>
                  <a:pt x="27090" y="5865"/>
                </a:cubicBezTo>
                <a:lnTo>
                  <a:pt x="24847" y="5751"/>
                </a:lnTo>
                <a:lnTo>
                  <a:pt x="24904" y="5808"/>
                </a:lnTo>
                <a:cubicBezTo>
                  <a:pt x="23668" y="6461"/>
                  <a:pt x="23952" y="6163"/>
                  <a:pt x="20886" y="6631"/>
                </a:cubicBezTo>
                <a:lnTo>
                  <a:pt x="21056" y="6873"/>
                </a:lnTo>
                <a:cubicBezTo>
                  <a:pt x="20888" y="6844"/>
                  <a:pt x="20737" y="6831"/>
                  <a:pt x="20595" y="6831"/>
                </a:cubicBezTo>
                <a:cubicBezTo>
                  <a:pt x="19839" y="6831"/>
                  <a:pt x="19373" y="7189"/>
                  <a:pt x="18273" y="7284"/>
                </a:cubicBezTo>
                <a:cubicBezTo>
                  <a:pt x="17918" y="7341"/>
                  <a:pt x="17279" y="7341"/>
                  <a:pt x="16498" y="7341"/>
                </a:cubicBezTo>
                <a:cubicBezTo>
                  <a:pt x="15788" y="7341"/>
                  <a:pt x="15022" y="7341"/>
                  <a:pt x="14440" y="7583"/>
                </a:cubicBezTo>
                <a:cubicBezTo>
                  <a:pt x="14316" y="7577"/>
                  <a:pt x="14195" y="7574"/>
                  <a:pt x="14077" y="7574"/>
                </a:cubicBezTo>
                <a:cubicBezTo>
                  <a:pt x="13064" y="7574"/>
                  <a:pt x="12280" y="7784"/>
                  <a:pt x="11529" y="8051"/>
                </a:cubicBezTo>
                <a:cubicBezTo>
                  <a:pt x="10762" y="8293"/>
                  <a:pt x="9996" y="8591"/>
                  <a:pt x="8988" y="8761"/>
                </a:cubicBezTo>
                <a:cubicBezTo>
                  <a:pt x="8935" y="8759"/>
                  <a:pt x="8884" y="8758"/>
                  <a:pt x="8834" y="8758"/>
                </a:cubicBezTo>
                <a:cubicBezTo>
                  <a:pt x="7978" y="8758"/>
                  <a:pt x="7362" y="9083"/>
                  <a:pt x="6987" y="9083"/>
                </a:cubicBezTo>
                <a:cubicBezTo>
                  <a:pt x="6859" y="9083"/>
                  <a:pt x="6760" y="9045"/>
                  <a:pt x="6687" y="8946"/>
                </a:cubicBezTo>
                <a:lnTo>
                  <a:pt x="6858" y="8875"/>
                </a:lnTo>
                <a:lnTo>
                  <a:pt x="6389" y="8520"/>
                </a:lnTo>
                <a:lnTo>
                  <a:pt x="6389" y="8818"/>
                </a:lnTo>
                <a:cubicBezTo>
                  <a:pt x="5978" y="8818"/>
                  <a:pt x="5566" y="8875"/>
                  <a:pt x="5140" y="8946"/>
                </a:cubicBezTo>
                <a:cubicBezTo>
                  <a:pt x="4906" y="8974"/>
                  <a:pt x="4686" y="8988"/>
                  <a:pt x="4480" y="8988"/>
                </a:cubicBezTo>
                <a:cubicBezTo>
                  <a:pt x="4274" y="8988"/>
                  <a:pt x="4082" y="8974"/>
                  <a:pt x="3905" y="8946"/>
                </a:cubicBezTo>
                <a:lnTo>
                  <a:pt x="2371" y="9826"/>
                </a:lnTo>
                <a:cubicBezTo>
                  <a:pt x="2783" y="9712"/>
                  <a:pt x="3195" y="9656"/>
                  <a:pt x="3663" y="9585"/>
                </a:cubicBezTo>
                <a:lnTo>
                  <a:pt x="3607" y="9471"/>
                </a:lnTo>
                <a:cubicBezTo>
                  <a:pt x="3983" y="9419"/>
                  <a:pt x="4904" y="9166"/>
                  <a:pt x="5472" y="9166"/>
                </a:cubicBezTo>
                <a:cubicBezTo>
                  <a:pt x="5526" y="9166"/>
                  <a:pt x="5576" y="9168"/>
                  <a:pt x="5623" y="9173"/>
                </a:cubicBezTo>
                <a:cubicBezTo>
                  <a:pt x="5438" y="9230"/>
                  <a:pt x="5211" y="9301"/>
                  <a:pt x="5026" y="9357"/>
                </a:cubicBezTo>
                <a:cubicBezTo>
                  <a:pt x="5103" y="9351"/>
                  <a:pt x="5165" y="9348"/>
                  <a:pt x="5215" y="9348"/>
                </a:cubicBezTo>
                <a:cubicBezTo>
                  <a:pt x="5627" y="9348"/>
                  <a:pt x="5191" y="9542"/>
                  <a:pt x="5026" y="9656"/>
                </a:cubicBezTo>
                <a:cubicBezTo>
                  <a:pt x="3607" y="9769"/>
                  <a:pt x="4018" y="10011"/>
                  <a:pt x="2953" y="10238"/>
                </a:cubicBezTo>
                <a:cubicBezTo>
                  <a:pt x="2840" y="10294"/>
                  <a:pt x="2655" y="10294"/>
                  <a:pt x="2542" y="10294"/>
                </a:cubicBezTo>
                <a:cubicBezTo>
                  <a:pt x="2428" y="10294"/>
                  <a:pt x="2371" y="10294"/>
                  <a:pt x="2428" y="10181"/>
                </a:cubicBezTo>
                <a:lnTo>
                  <a:pt x="2428" y="10181"/>
                </a:lnTo>
                <a:cubicBezTo>
                  <a:pt x="2130" y="10294"/>
                  <a:pt x="1590" y="10422"/>
                  <a:pt x="1122" y="10536"/>
                </a:cubicBezTo>
                <a:cubicBezTo>
                  <a:pt x="653" y="10720"/>
                  <a:pt x="171" y="10834"/>
                  <a:pt x="171" y="11004"/>
                </a:cubicBezTo>
                <a:cubicBezTo>
                  <a:pt x="114" y="11004"/>
                  <a:pt x="57" y="10948"/>
                  <a:pt x="0" y="10948"/>
                </a:cubicBezTo>
                <a:cubicBezTo>
                  <a:pt x="171" y="11246"/>
                  <a:pt x="526" y="11430"/>
                  <a:pt x="951" y="11601"/>
                </a:cubicBezTo>
                <a:cubicBezTo>
                  <a:pt x="1363" y="11785"/>
                  <a:pt x="1889" y="11842"/>
                  <a:pt x="2300" y="12012"/>
                </a:cubicBezTo>
                <a:cubicBezTo>
                  <a:pt x="2428" y="11956"/>
                  <a:pt x="2542" y="11899"/>
                  <a:pt x="2655" y="11842"/>
                </a:cubicBezTo>
                <a:cubicBezTo>
                  <a:pt x="2726" y="11842"/>
                  <a:pt x="2783" y="11785"/>
                  <a:pt x="2840" y="11785"/>
                </a:cubicBezTo>
                <a:cubicBezTo>
                  <a:pt x="2897" y="11714"/>
                  <a:pt x="2953" y="11714"/>
                  <a:pt x="3081" y="11714"/>
                </a:cubicBezTo>
                <a:cubicBezTo>
                  <a:pt x="3365" y="11601"/>
                  <a:pt x="3607" y="11487"/>
                  <a:pt x="3905" y="11359"/>
                </a:cubicBezTo>
                <a:cubicBezTo>
                  <a:pt x="4615" y="11303"/>
                  <a:pt x="5211" y="11189"/>
                  <a:pt x="5736" y="11075"/>
                </a:cubicBezTo>
                <a:cubicBezTo>
                  <a:pt x="5850" y="11075"/>
                  <a:pt x="5978" y="11004"/>
                  <a:pt x="6148" y="10948"/>
                </a:cubicBezTo>
                <a:cubicBezTo>
                  <a:pt x="6276" y="10948"/>
                  <a:pt x="6446" y="10891"/>
                  <a:pt x="6560" y="10891"/>
                </a:cubicBezTo>
                <a:cubicBezTo>
                  <a:pt x="6801" y="10777"/>
                  <a:pt x="7099" y="10720"/>
                  <a:pt x="7397" y="10593"/>
                </a:cubicBezTo>
                <a:cubicBezTo>
                  <a:pt x="8462" y="10294"/>
                  <a:pt x="9527" y="9883"/>
                  <a:pt x="11004" y="9769"/>
                </a:cubicBezTo>
                <a:cubicBezTo>
                  <a:pt x="12310" y="9585"/>
                  <a:pt x="13375" y="9414"/>
                  <a:pt x="14496" y="9301"/>
                </a:cubicBezTo>
                <a:cubicBezTo>
                  <a:pt x="14724" y="9230"/>
                  <a:pt x="15022" y="9230"/>
                  <a:pt x="15263" y="9173"/>
                </a:cubicBezTo>
                <a:cubicBezTo>
                  <a:pt x="15561" y="9173"/>
                  <a:pt x="15859" y="9173"/>
                  <a:pt x="16143" y="9116"/>
                </a:cubicBezTo>
                <a:cubicBezTo>
                  <a:pt x="16740" y="9116"/>
                  <a:pt x="17336" y="9059"/>
                  <a:pt x="17989" y="9059"/>
                </a:cubicBezTo>
                <a:cubicBezTo>
                  <a:pt x="18401" y="8520"/>
                  <a:pt x="19636" y="8406"/>
                  <a:pt x="20999" y="8293"/>
                </a:cubicBezTo>
                <a:cubicBezTo>
                  <a:pt x="22419" y="8236"/>
                  <a:pt x="23896" y="8108"/>
                  <a:pt x="24790" y="7696"/>
                </a:cubicBezTo>
                <a:cubicBezTo>
                  <a:pt x="26025" y="7398"/>
                  <a:pt x="26678" y="6930"/>
                  <a:pt x="25670" y="6930"/>
                </a:cubicBezTo>
                <a:cubicBezTo>
                  <a:pt x="26150" y="6849"/>
                  <a:pt x="26470" y="6824"/>
                  <a:pt x="26710" y="6824"/>
                </a:cubicBezTo>
                <a:cubicBezTo>
                  <a:pt x="27088" y="6824"/>
                  <a:pt x="27270" y="6885"/>
                  <a:pt x="27568" y="6885"/>
                </a:cubicBezTo>
                <a:cubicBezTo>
                  <a:pt x="27783" y="6885"/>
                  <a:pt x="28058" y="6854"/>
                  <a:pt x="28510" y="6745"/>
                </a:cubicBezTo>
                <a:lnTo>
                  <a:pt x="28510" y="6745"/>
                </a:lnTo>
                <a:lnTo>
                  <a:pt x="28041" y="7171"/>
                </a:lnTo>
                <a:cubicBezTo>
                  <a:pt x="28262" y="7171"/>
                  <a:pt x="28511" y="7183"/>
                  <a:pt x="28774" y="7183"/>
                </a:cubicBezTo>
                <a:cubicBezTo>
                  <a:pt x="29071" y="7183"/>
                  <a:pt x="29387" y="7168"/>
                  <a:pt x="29703" y="7100"/>
                </a:cubicBezTo>
                <a:lnTo>
                  <a:pt x="30341" y="6688"/>
                </a:lnTo>
                <a:cubicBezTo>
                  <a:pt x="30481" y="6698"/>
                  <a:pt x="30615" y="6702"/>
                  <a:pt x="30745" y="6702"/>
                </a:cubicBezTo>
                <a:cubicBezTo>
                  <a:pt x="32326" y="6702"/>
                  <a:pt x="33210" y="6035"/>
                  <a:pt x="34956" y="6035"/>
                </a:cubicBezTo>
                <a:cubicBezTo>
                  <a:pt x="33721" y="5978"/>
                  <a:pt x="35495" y="5808"/>
                  <a:pt x="35311" y="5567"/>
                </a:cubicBezTo>
                <a:lnTo>
                  <a:pt x="35311" y="5567"/>
                </a:lnTo>
                <a:cubicBezTo>
                  <a:pt x="35609" y="5623"/>
                  <a:pt x="36802" y="5567"/>
                  <a:pt x="36376" y="5680"/>
                </a:cubicBezTo>
                <a:cubicBezTo>
                  <a:pt x="37623" y="5636"/>
                  <a:pt x="38792" y="5197"/>
                  <a:pt x="39698" y="5197"/>
                </a:cubicBezTo>
                <a:cubicBezTo>
                  <a:pt x="39958" y="5197"/>
                  <a:pt x="40196" y="5233"/>
                  <a:pt x="40408" y="5325"/>
                </a:cubicBezTo>
                <a:lnTo>
                  <a:pt x="40933" y="5155"/>
                </a:lnTo>
                <a:cubicBezTo>
                  <a:pt x="41384" y="5022"/>
                  <a:pt x="41797" y="4985"/>
                  <a:pt x="42202" y="4985"/>
                </a:cubicBezTo>
                <a:cubicBezTo>
                  <a:pt x="42703" y="4985"/>
                  <a:pt x="43190" y="5041"/>
                  <a:pt x="43716" y="5041"/>
                </a:cubicBezTo>
                <a:lnTo>
                  <a:pt x="43830" y="4857"/>
                </a:lnTo>
                <a:cubicBezTo>
                  <a:pt x="44198" y="4786"/>
                  <a:pt x="44767" y="4738"/>
                  <a:pt x="45276" y="4738"/>
                </a:cubicBezTo>
                <a:cubicBezTo>
                  <a:pt x="45590" y="4738"/>
                  <a:pt x="45881" y="4756"/>
                  <a:pt x="46087" y="4800"/>
                </a:cubicBezTo>
                <a:cubicBezTo>
                  <a:pt x="46911" y="4743"/>
                  <a:pt x="47805" y="4615"/>
                  <a:pt x="48685" y="4388"/>
                </a:cubicBezTo>
                <a:cubicBezTo>
                  <a:pt x="49580" y="4204"/>
                  <a:pt x="50460" y="3976"/>
                  <a:pt x="51284" y="3735"/>
                </a:cubicBezTo>
                <a:cubicBezTo>
                  <a:pt x="52945" y="3735"/>
                  <a:pt x="52178" y="3323"/>
                  <a:pt x="53655" y="3025"/>
                </a:cubicBezTo>
                <a:cubicBezTo>
                  <a:pt x="53713" y="3028"/>
                  <a:pt x="53773" y="3030"/>
                  <a:pt x="53835" y="3030"/>
                </a:cubicBezTo>
                <a:cubicBezTo>
                  <a:pt x="54632" y="3030"/>
                  <a:pt x="55701" y="2778"/>
                  <a:pt x="56392" y="2778"/>
                </a:cubicBezTo>
                <a:cubicBezTo>
                  <a:pt x="56575" y="2778"/>
                  <a:pt x="56731" y="2796"/>
                  <a:pt x="56849" y="2841"/>
                </a:cubicBezTo>
                <a:cubicBezTo>
                  <a:pt x="55543" y="2968"/>
                  <a:pt x="55429" y="3494"/>
                  <a:pt x="54010" y="3550"/>
                </a:cubicBezTo>
                <a:cubicBezTo>
                  <a:pt x="54549" y="3678"/>
                  <a:pt x="51710" y="3976"/>
                  <a:pt x="52945" y="4090"/>
                </a:cubicBezTo>
                <a:cubicBezTo>
                  <a:pt x="54251" y="3735"/>
                  <a:pt x="55728" y="3550"/>
                  <a:pt x="57204" y="3380"/>
                </a:cubicBezTo>
                <a:cubicBezTo>
                  <a:pt x="58681" y="3195"/>
                  <a:pt x="60101" y="3082"/>
                  <a:pt x="61293" y="2784"/>
                </a:cubicBezTo>
                <a:lnTo>
                  <a:pt x="61293" y="2784"/>
                </a:lnTo>
                <a:cubicBezTo>
                  <a:pt x="61250" y="2967"/>
                  <a:pt x="61588" y="3032"/>
                  <a:pt x="62096" y="3032"/>
                </a:cubicBezTo>
                <a:cubicBezTo>
                  <a:pt x="63086" y="3032"/>
                  <a:pt x="64721" y="2783"/>
                  <a:pt x="65425" y="2670"/>
                </a:cubicBezTo>
                <a:lnTo>
                  <a:pt x="65482" y="2784"/>
                </a:lnTo>
                <a:cubicBezTo>
                  <a:pt x="66433" y="2784"/>
                  <a:pt x="67143" y="2727"/>
                  <a:pt x="68563" y="2486"/>
                </a:cubicBezTo>
                <a:cubicBezTo>
                  <a:pt x="69457" y="2429"/>
                  <a:pt x="70337" y="2372"/>
                  <a:pt x="71161" y="2315"/>
                </a:cubicBezTo>
                <a:cubicBezTo>
                  <a:pt x="71719" y="2315"/>
                  <a:pt x="72271" y="2290"/>
                  <a:pt x="72805" y="2290"/>
                </a:cubicBezTo>
                <a:cubicBezTo>
                  <a:pt x="73071" y="2290"/>
                  <a:pt x="73333" y="2296"/>
                  <a:pt x="73589" y="2315"/>
                </a:cubicBezTo>
                <a:cubicBezTo>
                  <a:pt x="73887" y="2315"/>
                  <a:pt x="74128" y="2315"/>
                  <a:pt x="74426" y="2258"/>
                </a:cubicBezTo>
                <a:lnTo>
                  <a:pt x="74838" y="2258"/>
                </a:lnTo>
                <a:cubicBezTo>
                  <a:pt x="74952" y="2258"/>
                  <a:pt x="75136" y="2202"/>
                  <a:pt x="75250" y="2202"/>
                </a:cubicBezTo>
                <a:cubicBezTo>
                  <a:pt x="75775" y="2202"/>
                  <a:pt x="76315" y="2131"/>
                  <a:pt x="76911" y="2017"/>
                </a:cubicBezTo>
                <a:cubicBezTo>
                  <a:pt x="77976" y="1776"/>
                  <a:pt x="78743" y="1364"/>
                  <a:pt x="79154" y="1066"/>
                </a:cubicBezTo>
                <a:lnTo>
                  <a:pt x="79154" y="1066"/>
                </a:lnTo>
                <a:cubicBezTo>
                  <a:pt x="78501" y="1137"/>
                  <a:pt x="77848" y="1250"/>
                  <a:pt x="77266" y="1307"/>
                </a:cubicBezTo>
                <a:cubicBezTo>
                  <a:pt x="76911" y="1364"/>
                  <a:pt x="76613" y="1421"/>
                  <a:pt x="76315" y="1421"/>
                </a:cubicBezTo>
                <a:lnTo>
                  <a:pt x="75420" y="1421"/>
                </a:lnTo>
                <a:cubicBezTo>
                  <a:pt x="75065" y="1492"/>
                  <a:pt x="74781" y="1492"/>
                  <a:pt x="74483" y="1549"/>
                </a:cubicBezTo>
                <a:cubicBezTo>
                  <a:pt x="74185" y="1605"/>
                  <a:pt x="73887" y="1605"/>
                  <a:pt x="73646" y="1605"/>
                </a:cubicBezTo>
                <a:cubicBezTo>
                  <a:pt x="73502" y="1619"/>
                  <a:pt x="73361" y="1626"/>
                  <a:pt x="73224" y="1626"/>
                </a:cubicBezTo>
                <a:cubicBezTo>
                  <a:pt x="72802" y="1626"/>
                  <a:pt x="72409" y="1560"/>
                  <a:pt x="72055" y="1421"/>
                </a:cubicBezTo>
                <a:cubicBezTo>
                  <a:pt x="72936" y="1421"/>
                  <a:pt x="73418" y="1364"/>
                  <a:pt x="73887" y="1250"/>
                </a:cubicBezTo>
                <a:cubicBezTo>
                  <a:pt x="74071" y="1194"/>
                  <a:pt x="74299" y="1066"/>
                  <a:pt x="74483" y="1009"/>
                </a:cubicBezTo>
                <a:cubicBezTo>
                  <a:pt x="74540" y="1009"/>
                  <a:pt x="74597" y="952"/>
                  <a:pt x="74710" y="952"/>
                </a:cubicBezTo>
                <a:cubicBezTo>
                  <a:pt x="74781" y="895"/>
                  <a:pt x="74838" y="895"/>
                  <a:pt x="74952" y="895"/>
                </a:cubicBezTo>
                <a:cubicBezTo>
                  <a:pt x="75065" y="839"/>
                  <a:pt x="75250" y="782"/>
                  <a:pt x="75491" y="782"/>
                </a:cubicBezTo>
                <a:cubicBezTo>
                  <a:pt x="75193" y="711"/>
                  <a:pt x="74895" y="654"/>
                  <a:pt x="74597" y="654"/>
                </a:cubicBezTo>
                <a:cubicBezTo>
                  <a:pt x="74838" y="597"/>
                  <a:pt x="75065" y="540"/>
                  <a:pt x="75307" y="484"/>
                </a:cubicBezTo>
                <a:cubicBezTo>
                  <a:pt x="75136" y="427"/>
                  <a:pt x="75250" y="356"/>
                  <a:pt x="75420" y="242"/>
                </a:cubicBezTo>
                <a:cubicBezTo>
                  <a:pt x="75605" y="186"/>
                  <a:pt x="75775" y="72"/>
                  <a:pt x="75718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127" name="Shape 58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28" name="Google Shape;58128;p35"/>
          <p:cNvSpPr txBox="1"/>
          <p:nvPr>
            <p:ph type="title"/>
          </p:nvPr>
        </p:nvSpPr>
        <p:spPr>
          <a:xfrm rot="-299982">
            <a:off x="1753081" y="336374"/>
            <a:ext cx="4946621" cy="67516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/>
              <a:t>Simple sentences</a:t>
            </a:r>
            <a:endParaRPr sz="6000"/>
          </a:p>
        </p:txBody>
      </p:sp>
      <p:sp>
        <p:nvSpPr>
          <p:cNvPr id="58129" name="Google Shape;58129;p35"/>
          <p:cNvSpPr txBox="1"/>
          <p:nvPr>
            <p:ph idx="1" type="subTitle"/>
          </p:nvPr>
        </p:nvSpPr>
        <p:spPr>
          <a:xfrm rot="-299982">
            <a:off x="2131555" y="2622668"/>
            <a:ext cx="4946621" cy="1163328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rgbClr val="374957"/>
                </a:solidFill>
              </a:rPr>
              <a:t>A </a:t>
            </a:r>
            <a:r>
              <a:rPr b="1" lang="en" sz="3000">
                <a:solidFill>
                  <a:srgbClr val="374957"/>
                </a:solidFill>
                <a:latin typeface="Public Sans"/>
                <a:ea typeface="Public Sans"/>
                <a:cs typeface="Public Sans"/>
                <a:sym typeface="Public Sans"/>
              </a:rPr>
              <a:t>simple sentence</a:t>
            </a:r>
            <a:r>
              <a:rPr lang="en" sz="3000">
                <a:solidFill>
                  <a:srgbClr val="374957"/>
                </a:solidFill>
              </a:rPr>
              <a:t> </a:t>
            </a:r>
            <a:r>
              <a:rPr lang="en" sz="3000">
                <a:solidFill>
                  <a:srgbClr val="374957"/>
                </a:solidFill>
              </a:rPr>
              <a:t>usually</a:t>
            </a:r>
            <a:r>
              <a:rPr lang="en" sz="3000">
                <a:solidFill>
                  <a:srgbClr val="374957"/>
                </a:solidFill>
              </a:rPr>
              <a:t> consists of one main (independent) clause.</a:t>
            </a:r>
            <a:endParaRPr sz="3000">
              <a:solidFill>
                <a:srgbClr val="374957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133" name="Shape 581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34" name="Google Shape;58134;p36"/>
          <p:cNvSpPr txBox="1"/>
          <p:nvPr>
            <p:ph type="title"/>
          </p:nvPr>
        </p:nvSpPr>
        <p:spPr>
          <a:xfrm rot="-299982">
            <a:off x="1773181" y="587524"/>
            <a:ext cx="4946621" cy="67516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7200"/>
              <a:t>Example</a:t>
            </a:r>
            <a:endParaRPr sz="7200"/>
          </a:p>
        </p:txBody>
      </p:sp>
      <p:sp>
        <p:nvSpPr>
          <p:cNvPr id="58135" name="Google Shape;58135;p36"/>
          <p:cNvSpPr txBox="1"/>
          <p:nvPr>
            <p:ph idx="1" type="subTitle"/>
          </p:nvPr>
        </p:nvSpPr>
        <p:spPr>
          <a:xfrm rot="-299982">
            <a:off x="2131555" y="2622668"/>
            <a:ext cx="4946621" cy="1163328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/>
              <a:t>I am going to the cinema.</a:t>
            </a:r>
            <a:endParaRPr sz="480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139" name="Shape 58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40" name="Google Shape;58140;p37"/>
          <p:cNvSpPr txBox="1"/>
          <p:nvPr>
            <p:ph idx="1" type="subTitle"/>
          </p:nvPr>
        </p:nvSpPr>
        <p:spPr>
          <a:xfrm>
            <a:off x="1429505" y="814410"/>
            <a:ext cx="4946700" cy="1163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600">
                <a:solidFill>
                  <a:srgbClr val="374957"/>
                </a:solidFill>
                <a:latin typeface="Public Sans"/>
                <a:ea typeface="Public Sans"/>
                <a:cs typeface="Public Sans"/>
                <a:sym typeface="Public Sans"/>
              </a:rPr>
              <a:t>Subject</a:t>
            </a:r>
            <a:r>
              <a:rPr lang="en" sz="3600">
                <a:solidFill>
                  <a:srgbClr val="374957"/>
                </a:solidFill>
              </a:rPr>
              <a:t>: I </a:t>
            </a:r>
            <a:endParaRPr sz="3600">
              <a:solidFill>
                <a:srgbClr val="374957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3600">
                <a:solidFill>
                  <a:srgbClr val="374957"/>
                </a:solidFill>
                <a:latin typeface="Public Sans"/>
                <a:ea typeface="Public Sans"/>
                <a:cs typeface="Public Sans"/>
                <a:sym typeface="Public Sans"/>
              </a:rPr>
              <a:t>Verb</a:t>
            </a:r>
            <a:r>
              <a:rPr lang="en" sz="3600">
                <a:solidFill>
                  <a:srgbClr val="374957"/>
                </a:solidFill>
              </a:rPr>
              <a:t>: am going</a:t>
            </a:r>
            <a:endParaRPr sz="3600">
              <a:solidFill>
                <a:srgbClr val="374957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3600">
              <a:solidFill>
                <a:srgbClr val="374957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600">
                <a:solidFill>
                  <a:srgbClr val="000000"/>
                </a:solidFill>
              </a:rPr>
              <a:t>“ I am going.” is a complete idea – it makes sense on its own.</a:t>
            </a:r>
            <a:endParaRPr sz="3600">
              <a:solidFill>
                <a:srgbClr val="000000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41" name="Google Shape;58141;p37"/>
          <p:cNvSpPr txBox="1"/>
          <p:nvPr/>
        </p:nvSpPr>
        <p:spPr>
          <a:xfrm>
            <a:off x="2019225" y="0"/>
            <a:ext cx="3968100" cy="92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latin typeface="Public Sans Medium"/>
                <a:ea typeface="Public Sans Medium"/>
                <a:cs typeface="Public Sans Medium"/>
                <a:sym typeface="Public Sans Medium"/>
              </a:rPr>
              <a:t>Main clause.</a:t>
            </a:r>
            <a:endParaRPr sz="4800">
              <a:latin typeface="Public Sans Medium"/>
              <a:ea typeface="Public Sans Medium"/>
              <a:cs typeface="Public Sans Medium"/>
              <a:sym typeface="Public Sans Medium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145" name="Shape 58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46" name="Google Shape;58146;p38"/>
          <p:cNvSpPr txBox="1"/>
          <p:nvPr>
            <p:ph type="title"/>
          </p:nvPr>
        </p:nvSpPr>
        <p:spPr>
          <a:xfrm rot="-299982">
            <a:off x="1933906" y="1622274"/>
            <a:ext cx="4946621" cy="67516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Example</a:t>
            </a:r>
            <a:endParaRPr/>
          </a:p>
        </p:txBody>
      </p:sp>
      <p:sp>
        <p:nvSpPr>
          <p:cNvPr id="58147" name="Google Shape;58147;p38"/>
          <p:cNvSpPr txBox="1"/>
          <p:nvPr>
            <p:ph idx="1" type="subTitle"/>
          </p:nvPr>
        </p:nvSpPr>
        <p:spPr>
          <a:xfrm rot="-299982">
            <a:off x="2011005" y="2492068"/>
            <a:ext cx="4946621" cy="1163328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The teenager was really scared of theme parks.</a:t>
            </a:r>
            <a:endParaRPr sz="3000"/>
          </a:p>
        </p:txBody>
      </p:sp>
      <p:sp>
        <p:nvSpPr>
          <p:cNvPr id="58148" name="Google Shape;58148;p38"/>
          <p:cNvSpPr txBox="1"/>
          <p:nvPr/>
        </p:nvSpPr>
        <p:spPr>
          <a:xfrm rot="-289094">
            <a:off x="1244697" y="219977"/>
            <a:ext cx="2039407" cy="1046797"/>
          </a:xfrm>
          <a:prstGeom prst="rect">
            <a:avLst/>
          </a:prstGeom>
          <a:solidFill>
            <a:srgbClr val="E3E9ED"/>
          </a:solidFill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5F7D95"/>
                </a:solidFill>
                <a:latin typeface="Public Sans"/>
                <a:ea typeface="Public Sans"/>
                <a:cs typeface="Public Sans"/>
                <a:sym typeface="Public Sans"/>
              </a:rPr>
              <a:t>Activity:</a:t>
            </a:r>
            <a:endParaRPr b="1">
              <a:solidFill>
                <a:srgbClr val="5F7D95"/>
              </a:solidFill>
              <a:latin typeface="Public Sans"/>
              <a:ea typeface="Public Sans"/>
              <a:cs typeface="Public Sans"/>
              <a:sym typeface="Public Sans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>
                <a:solidFill>
                  <a:srgbClr val="5F7D95"/>
                </a:solidFill>
                <a:latin typeface="Public Sans"/>
                <a:ea typeface="Public Sans"/>
                <a:cs typeface="Public Sans"/>
                <a:sym typeface="Public Sans"/>
              </a:rPr>
              <a:t>Identify the subject, verb and object of this sentence.</a:t>
            </a:r>
            <a:endParaRPr b="1">
              <a:solidFill>
                <a:srgbClr val="5F7D95"/>
              </a:solidFill>
              <a:latin typeface="Public Sans"/>
              <a:ea typeface="Public Sans"/>
              <a:cs typeface="Public Sans"/>
              <a:sym typeface="Public Sans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152" name="Shape 58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53" name="Google Shape;58153;p39"/>
          <p:cNvSpPr txBox="1"/>
          <p:nvPr>
            <p:ph type="title"/>
          </p:nvPr>
        </p:nvSpPr>
        <p:spPr>
          <a:xfrm rot="-299982">
            <a:off x="1280931" y="296199"/>
            <a:ext cx="4946621" cy="67516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We can use simple sentences to:</a:t>
            </a:r>
            <a:endParaRPr/>
          </a:p>
        </p:txBody>
      </p:sp>
      <p:sp>
        <p:nvSpPr>
          <p:cNvPr id="58154" name="Google Shape;58154;p39"/>
          <p:cNvSpPr/>
          <p:nvPr/>
        </p:nvSpPr>
        <p:spPr>
          <a:xfrm>
            <a:off x="271225" y="2141475"/>
            <a:ext cx="2160000" cy="2250300"/>
          </a:xfrm>
          <a:prstGeom prst="round2SameRect">
            <a:avLst>
              <a:gd fmla="val 16667" name="adj1"/>
              <a:gd fmla="val 0" name="adj2"/>
            </a:avLst>
          </a:prstGeom>
          <a:solidFill>
            <a:srgbClr val="D6DBE0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55" name="Google Shape;58155;p39"/>
          <p:cNvSpPr/>
          <p:nvPr/>
        </p:nvSpPr>
        <p:spPr>
          <a:xfrm>
            <a:off x="3271638" y="2141475"/>
            <a:ext cx="2160000" cy="2250300"/>
          </a:xfrm>
          <a:prstGeom prst="round2SameRect">
            <a:avLst>
              <a:gd fmla="val 16667" name="adj1"/>
              <a:gd fmla="val 0" name="adj2"/>
            </a:avLst>
          </a:prstGeom>
          <a:solidFill>
            <a:srgbClr val="D6DBE0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56" name="Google Shape;58156;p39"/>
          <p:cNvSpPr/>
          <p:nvPr/>
        </p:nvSpPr>
        <p:spPr>
          <a:xfrm>
            <a:off x="6402650" y="2141475"/>
            <a:ext cx="2160000" cy="2250300"/>
          </a:xfrm>
          <a:prstGeom prst="round2SameRect">
            <a:avLst>
              <a:gd fmla="val 16667" name="adj1"/>
              <a:gd fmla="val 0" name="adj2"/>
            </a:avLst>
          </a:prstGeom>
          <a:solidFill>
            <a:srgbClr val="D6DBE0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157" name="Google Shape;58157;p39"/>
          <p:cNvSpPr txBox="1"/>
          <p:nvPr/>
        </p:nvSpPr>
        <p:spPr>
          <a:xfrm>
            <a:off x="331750" y="2290800"/>
            <a:ext cx="1968900" cy="156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Font typeface="Public Sans Medium"/>
              <a:buChar char="❖"/>
            </a:pPr>
            <a:r>
              <a:rPr lang="en" sz="1800">
                <a:latin typeface="Public Sans Medium"/>
                <a:ea typeface="Public Sans Medium"/>
                <a:cs typeface="Public Sans Medium"/>
                <a:sym typeface="Public Sans Medium"/>
              </a:rPr>
              <a:t>State one idea clearly:</a:t>
            </a:r>
            <a:endParaRPr sz="1800">
              <a:latin typeface="Public Sans Medium"/>
              <a:ea typeface="Public Sans Medium"/>
              <a:cs typeface="Public Sans Medium"/>
              <a:sym typeface="Public Sans Medium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latin typeface="Public Sans Medium"/>
              <a:ea typeface="Public Sans Medium"/>
              <a:cs typeface="Public Sans Medium"/>
              <a:sym typeface="Public Sans Medium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213B55"/>
                </a:solidFill>
                <a:latin typeface="Public Sans"/>
                <a:ea typeface="Public Sans"/>
                <a:cs typeface="Public Sans"/>
                <a:sym typeface="Public Sans"/>
              </a:rPr>
              <a:t>Roller Coasters</a:t>
            </a:r>
            <a:r>
              <a:rPr b="1" lang="en" sz="1800">
                <a:solidFill>
                  <a:srgbClr val="213B55"/>
                </a:solidFill>
                <a:latin typeface="Public Sans"/>
                <a:ea typeface="Public Sans"/>
                <a:cs typeface="Public Sans"/>
                <a:sym typeface="Public Sans"/>
              </a:rPr>
              <a:t> scare me.</a:t>
            </a:r>
            <a:endParaRPr b="1" sz="1800">
              <a:solidFill>
                <a:srgbClr val="213B55"/>
              </a:solidFill>
              <a:latin typeface="Public Sans"/>
              <a:ea typeface="Public Sans"/>
              <a:cs typeface="Public Sans"/>
              <a:sym typeface="Public Sans"/>
            </a:endParaRPr>
          </a:p>
        </p:txBody>
      </p:sp>
      <p:sp>
        <p:nvSpPr>
          <p:cNvPr id="58158" name="Google Shape;58158;p39"/>
          <p:cNvSpPr txBox="1"/>
          <p:nvPr/>
        </p:nvSpPr>
        <p:spPr>
          <a:xfrm>
            <a:off x="3367200" y="2290800"/>
            <a:ext cx="1968900" cy="212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Font typeface="Public Sans Medium"/>
              <a:buChar char="❖"/>
            </a:pPr>
            <a:r>
              <a:rPr lang="en" sz="1800">
                <a:latin typeface="Public Sans Medium"/>
                <a:ea typeface="Public Sans Medium"/>
                <a:cs typeface="Public Sans Medium"/>
                <a:sym typeface="Public Sans Medium"/>
              </a:rPr>
              <a:t>Make important points:</a:t>
            </a:r>
            <a:endParaRPr sz="1800">
              <a:latin typeface="Public Sans Medium"/>
              <a:ea typeface="Public Sans Medium"/>
              <a:cs typeface="Public Sans Medium"/>
              <a:sym typeface="Public Sans Medium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latin typeface="Public Sans Medium"/>
              <a:ea typeface="Public Sans Medium"/>
              <a:cs typeface="Public Sans Medium"/>
              <a:sym typeface="Public Sans Medium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213B55"/>
                </a:solidFill>
                <a:latin typeface="Public Sans"/>
                <a:ea typeface="Public Sans"/>
                <a:cs typeface="Public Sans"/>
                <a:sym typeface="Public Sans"/>
              </a:rPr>
              <a:t>I don’t like being thrown around.</a:t>
            </a:r>
            <a:endParaRPr b="1" sz="1800">
              <a:solidFill>
                <a:srgbClr val="213B55"/>
              </a:solidFill>
              <a:latin typeface="Public Sans"/>
              <a:ea typeface="Public Sans"/>
              <a:cs typeface="Public Sans"/>
              <a:sym typeface="Public Sans"/>
            </a:endParaRPr>
          </a:p>
        </p:txBody>
      </p:sp>
      <p:sp>
        <p:nvSpPr>
          <p:cNvPr id="58159" name="Google Shape;58159;p39"/>
          <p:cNvSpPr txBox="1"/>
          <p:nvPr/>
        </p:nvSpPr>
        <p:spPr>
          <a:xfrm>
            <a:off x="6533300" y="2429400"/>
            <a:ext cx="1898700" cy="1569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Font typeface="Public Sans Medium"/>
              <a:buChar char="❖"/>
            </a:pPr>
            <a:r>
              <a:rPr lang="en" sz="1800">
                <a:latin typeface="Public Sans Medium"/>
                <a:ea typeface="Public Sans Medium"/>
                <a:cs typeface="Public Sans Medium"/>
                <a:sym typeface="Public Sans Medium"/>
              </a:rPr>
              <a:t>Ask questions:</a:t>
            </a:r>
            <a:endParaRPr sz="1800">
              <a:latin typeface="Public Sans Medium"/>
              <a:ea typeface="Public Sans Medium"/>
              <a:cs typeface="Public Sans Medium"/>
              <a:sym typeface="Public Sans Medium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800">
              <a:latin typeface="Public Sans Medium"/>
              <a:ea typeface="Public Sans Medium"/>
              <a:cs typeface="Public Sans Medium"/>
              <a:sym typeface="Public Sans Medium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800">
                <a:solidFill>
                  <a:srgbClr val="213B55"/>
                </a:solidFill>
                <a:latin typeface="Public Sans"/>
                <a:ea typeface="Public Sans"/>
                <a:cs typeface="Public Sans"/>
                <a:sym typeface="Public Sans"/>
              </a:rPr>
              <a:t>Do you like theme parks?</a:t>
            </a:r>
            <a:endParaRPr b="1" sz="1800">
              <a:solidFill>
                <a:srgbClr val="213B55"/>
              </a:solidFill>
              <a:latin typeface="Public Sans"/>
              <a:ea typeface="Public Sans"/>
              <a:cs typeface="Public Sans"/>
              <a:sym typeface="Public Sans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163" name="Shape 58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64" name="Google Shape;58164;p40"/>
          <p:cNvSpPr txBox="1"/>
          <p:nvPr>
            <p:ph type="title"/>
          </p:nvPr>
        </p:nvSpPr>
        <p:spPr>
          <a:xfrm rot="-299982">
            <a:off x="1592356" y="587524"/>
            <a:ext cx="4946621" cy="67516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Compound sentences</a:t>
            </a:r>
            <a:endParaRPr/>
          </a:p>
        </p:txBody>
      </p:sp>
      <p:sp>
        <p:nvSpPr>
          <p:cNvPr id="58165" name="Google Shape;58165;p40"/>
          <p:cNvSpPr txBox="1"/>
          <p:nvPr>
            <p:ph idx="1" type="subTitle"/>
          </p:nvPr>
        </p:nvSpPr>
        <p:spPr>
          <a:xfrm rot="-299982">
            <a:off x="1850280" y="1690293"/>
            <a:ext cx="4946621" cy="1163328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A </a:t>
            </a:r>
            <a:r>
              <a:rPr b="1" lang="en" sz="3000">
                <a:latin typeface="Public Sans"/>
                <a:ea typeface="Public Sans"/>
                <a:cs typeface="Public Sans"/>
                <a:sym typeface="Public Sans"/>
              </a:rPr>
              <a:t>compound sentence</a:t>
            </a:r>
            <a:r>
              <a:rPr lang="en" sz="3000"/>
              <a:t> contains two or more main (independent) clauses that may be joined </a:t>
            </a:r>
            <a:r>
              <a:rPr lang="en" sz="3000"/>
              <a:t>using</a:t>
            </a:r>
            <a:r>
              <a:rPr lang="en" sz="3000"/>
              <a:t> a </a:t>
            </a:r>
            <a:r>
              <a:rPr b="1" lang="en" sz="3000">
                <a:latin typeface="Public Sans"/>
                <a:ea typeface="Public Sans"/>
                <a:cs typeface="Public Sans"/>
                <a:sym typeface="Public Sans"/>
              </a:rPr>
              <a:t>conjunction</a:t>
            </a:r>
            <a:r>
              <a:rPr lang="en" sz="3000"/>
              <a:t>.</a:t>
            </a:r>
            <a:endParaRPr sz="3000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58169" name="Shape 581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70" name="Google Shape;58170;p41"/>
          <p:cNvSpPr txBox="1"/>
          <p:nvPr>
            <p:ph type="title"/>
          </p:nvPr>
        </p:nvSpPr>
        <p:spPr>
          <a:xfrm rot="-299982">
            <a:off x="1290956" y="366524"/>
            <a:ext cx="4946621" cy="675165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Compound sentence</a:t>
            </a:r>
            <a:endParaRPr/>
          </a:p>
        </p:txBody>
      </p:sp>
      <p:sp>
        <p:nvSpPr>
          <p:cNvPr id="58171" name="Google Shape;58171;p41"/>
          <p:cNvSpPr txBox="1"/>
          <p:nvPr>
            <p:ph idx="1" type="subTitle"/>
          </p:nvPr>
        </p:nvSpPr>
        <p:spPr>
          <a:xfrm rot="-299982">
            <a:off x="1679505" y="1517618"/>
            <a:ext cx="4946621" cy="1163328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I am going to the cinema </a:t>
            </a:r>
            <a:r>
              <a:rPr b="1" lang="en" sz="3000">
                <a:highlight>
                  <a:schemeClr val="lt2"/>
                </a:highlight>
                <a:latin typeface="Public Sans"/>
                <a:ea typeface="Public Sans"/>
                <a:cs typeface="Public Sans"/>
                <a:sym typeface="Public Sans"/>
              </a:rPr>
              <a:t>but</a:t>
            </a:r>
            <a:r>
              <a:rPr lang="en" sz="3000"/>
              <a:t> I don’t want to see a scary film.</a:t>
            </a:r>
            <a:endParaRPr sz="3000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Aged Texture Backgrounds Aesthetic - MK Campaign by Slidesgo">
  <a:themeElements>
    <a:clrScheme name="Simple Light">
      <a:dk1>
        <a:srgbClr val="DCD8CD"/>
      </a:dk1>
      <a:lt1>
        <a:srgbClr val="2C2924"/>
      </a:lt1>
      <a:dk2>
        <a:srgbClr val="7E7061"/>
      </a:dk2>
      <a:lt2>
        <a:srgbClr val="C8B38B"/>
      </a:lt2>
      <a:accent1>
        <a:srgbClr val="C7B79C"/>
      </a:accent1>
      <a:accent2>
        <a:srgbClr val="A6A6A6"/>
      </a:accent2>
      <a:accent3>
        <a:srgbClr val="787B7C"/>
      </a:accent3>
      <a:accent4>
        <a:srgbClr val="FFFFFF"/>
      </a:accent4>
      <a:accent5>
        <a:srgbClr val="FFFFFF"/>
      </a:accent5>
      <a:accent6>
        <a:srgbClr val="FFFFFF"/>
      </a:accent6>
      <a:hlink>
        <a:srgbClr val="2C2924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