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64" r:id="rId3"/>
    <p:sldId id="260" r:id="rId4"/>
    <p:sldId id="257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FF8C-FA09-4B00-80C9-2F7FCDBCF5A2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27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FF8C-FA09-4B00-80C9-2F7FCDBCF5A2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626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FF8C-FA09-4B00-80C9-2F7FCDBCF5A2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6203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FF8C-FA09-4B00-80C9-2F7FCDBCF5A2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111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FF8C-FA09-4B00-80C9-2F7FCDBCF5A2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0872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FF8C-FA09-4B00-80C9-2F7FCDBCF5A2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66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FF8C-FA09-4B00-80C9-2F7FCDBCF5A2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3038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FF8C-FA09-4B00-80C9-2F7FCDBCF5A2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849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FF8C-FA09-4B00-80C9-2F7FCDBCF5A2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059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FF8C-FA09-4B00-80C9-2F7FCDBCF5A2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62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FF8C-FA09-4B00-80C9-2F7FCDBCF5A2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1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FF8C-FA09-4B00-80C9-2F7FCDBCF5A2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72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FF8C-FA09-4B00-80C9-2F7FCDBCF5A2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77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FF8C-FA09-4B00-80C9-2F7FCDBCF5A2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18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FF8C-FA09-4B00-80C9-2F7FCDBCF5A2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02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9FF8C-FA09-4B00-80C9-2F7FCDBCF5A2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9FF8C-FA09-4B00-80C9-2F7FCDBCF5A2}" type="datetimeFigureOut">
              <a:rPr lang="en-US" smtClean="0"/>
              <a:t>9/11/2022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C757F55-F094-4413-B033-9832A082F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861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7078159-3D68-4C8D-B6E2-FBE82BDD0A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0870" y="180887"/>
            <a:ext cx="12132597" cy="3248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339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A6C0046-1AFF-4D31-B568-2658E4AEAC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313" y="442082"/>
            <a:ext cx="11502887" cy="629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058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24E14DD-9CC0-42B6-A8EE-9E61C91BF6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146" y="808383"/>
            <a:ext cx="9885708" cy="290222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6FBB7FB-DCD8-4EEF-9A1E-608C2AFEBADB}"/>
              </a:ext>
            </a:extLst>
          </p:cNvPr>
          <p:cNvSpPr/>
          <p:nvPr/>
        </p:nvSpPr>
        <p:spPr>
          <a:xfrm>
            <a:off x="1192903" y="3710609"/>
            <a:ext cx="8931758" cy="2796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8000" dirty="0"/>
              <a:t>1541</a:t>
            </a:r>
          </a:p>
          <a:p>
            <a:pPr algn="ctr"/>
            <a:r>
              <a:rPr lang="ar-JO" sz="3600" dirty="0"/>
              <a:t>ألف وخمسمئة وواحد وأربعون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17716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5A35404-96A1-4C32-9355-8148C62D18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8491"/>
            <a:ext cx="12330852" cy="434162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4FF6151-975C-4B6B-BBF5-B6A62BC56301}"/>
              </a:ext>
            </a:extLst>
          </p:cNvPr>
          <p:cNvSpPr/>
          <p:nvPr/>
        </p:nvSpPr>
        <p:spPr>
          <a:xfrm>
            <a:off x="3538330" y="4710113"/>
            <a:ext cx="6228522" cy="9485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/>
              <a:t>1000 ألف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863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304ED14-8703-46FD-883A-116A3FE65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895" y="283088"/>
            <a:ext cx="11052313" cy="6170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577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5CC83A4-9F20-4F5F-9B3C-E0734863A9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16" y="0"/>
            <a:ext cx="12072184" cy="353983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4656C4D-4FB8-443B-BA60-6138B25B2F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217" y="3272121"/>
            <a:ext cx="11385566" cy="132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252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A52F9F-7850-4B41-A25E-FA7F2B07C9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78" y="101109"/>
            <a:ext cx="11859903" cy="6477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509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70168DF-B906-44AC-9507-AC816FF7C2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322" y="172278"/>
            <a:ext cx="11489635" cy="419969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CE714D8-7A12-495C-92E7-16A0273400F1}"/>
              </a:ext>
            </a:extLst>
          </p:cNvPr>
          <p:cNvSpPr/>
          <p:nvPr/>
        </p:nvSpPr>
        <p:spPr>
          <a:xfrm>
            <a:off x="3456057" y="5059882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06760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</TotalTime>
  <Words>7</Words>
  <Application>Microsoft Office PowerPoint</Application>
  <PresentationFormat>Widescreen</PresentationFormat>
  <Paragraphs>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Tahoma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s.kakish</dc:creator>
  <cp:lastModifiedBy>s.kakish</cp:lastModifiedBy>
  <cp:revision>6</cp:revision>
  <dcterms:created xsi:type="dcterms:W3CDTF">2022-09-05T17:53:58Z</dcterms:created>
  <dcterms:modified xsi:type="dcterms:W3CDTF">2022-09-11T19:21:19Z</dcterms:modified>
</cp:coreProperties>
</file>