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70" r:id="rId6"/>
    <p:sldId id="262" r:id="rId7"/>
    <p:sldId id="271" r:id="rId8"/>
    <p:sldId id="260" r:id="rId9"/>
    <p:sldId id="272" r:id="rId10"/>
    <p:sldId id="273" r:id="rId11"/>
    <p:sldId id="274" r:id="rId12"/>
    <p:sldId id="267" r:id="rId13"/>
    <p:sldId id="268" r:id="rId14"/>
    <p:sldId id="275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0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84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0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65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8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39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0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3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8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3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8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3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0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0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45205F-5ACD-4B51-AE76-70BE02E26C0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150F27-822C-4A89-B639-5D15834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9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8899" y="2375011"/>
            <a:ext cx="6649100" cy="1134952"/>
          </a:xfrm>
        </p:spPr>
        <p:txBody>
          <a:bodyPr>
            <a:noAutofit/>
          </a:bodyPr>
          <a:lstStyle/>
          <a:p>
            <a:endParaRPr lang="en-US" sz="19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eçon n°1 de français pour débutant : se présenter en franç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45" y="449074"/>
            <a:ext cx="8865466" cy="49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Quelle est votre nationalite - French Cir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" y="508001"/>
            <a:ext cx="11805226" cy="59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5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Je suis Françai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Je suis français Je suis chez moi - Home | Facebook"/>
          <p:cNvSpPr>
            <a:spLocks noChangeAspect="1" noChangeArrowheads="1"/>
          </p:cNvSpPr>
          <p:nvPr/>
        </p:nvSpPr>
        <p:spPr bwMode="auto">
          <a:xfrm flipV="1">
            <a:off x="307975" y="312738"/>
            <a:ext cx="1908752" cy="190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Keine Fotobeschreibung verfügb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12738"/>
            <a:ext cx="9292792" cy="52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1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PPT - Qu'est-ce que tu aimes? PowerPoint Presentation, free download -  ID:19996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241228"/>
            <a:ext cx="8394411" cy="629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5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http://madameshepard.com/wp-content/uploads/2015/09/jaim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36" y="116569"/>
            <a:ext cx="4122451" cy="35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 mots et des images - J'aime le sport - Literacy | Modu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7" y="116569"/>
            <a:ext cx="5484956" cy="469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0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>
                <a:latin typeface="Arial Narrow" panose="020B0606020202030204" pitchFamily="34" charset="0"/>
              </a:rPr>
              <a:t>e </a:t>
            </a:r>
            <a:r>
              <a:rPr lang="en-US" dirty="0" err="1" smtClean="0">
                <a:latin typeface="Arial Narrow" panose="020B0606020202030204" pitchFamily="34" charset="0"/>
              </a:rPr>
              <a:t>n’aime</a:t>
            </a:r>
            <a:r>
              <a:rPr lang="en-US" dirty="0" smtClean="0">
                <a:latin typeface="Arial Narrow" panose="020B0606020202030204" pitchFamily="34" charset="0"/>
              </a:rPr>
              <a:t> pas le </a:t>
            </a:r>
            <a:r>
              <a:rPr lang="en-US" dirty="0" err="1" smtClean="0">
                <a:latin typeface="Arial Narrow" panose="020B0606020202030204" pitchFamily="34" charset="0"/>
              </a:rPr>
              <a:t>chocolat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 like... I do not like..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5"/>
            <a:ext cx="3519054" cy="26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arre de chocolat senior homme manger avec visage en colère, signe négatif montrant n’aime pas avec les pouces vers le bas, notion de rejet - Photo de Adulte libre de dro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27" y="200505"/>
            <a:ext cx="5549612" cy="513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2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Je suis élève - DANE Nouvelle-Calédo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047"/>
            <a:ext cx="9920065" cy="59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2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تويتر \ RAhuntza 64 على تويتر: &quot;Être élève, c'est aussi agir. Petite  modification de ce dessin bien connu (mais dont on ne connaît pas l'auteur  pour le remercier). https://t.co/GeEX9JExf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I can use appropriate greetings Brainstorm. Une élève française se  présente: Bonjour! Je m'appelle Sophie et je suis française. J'ai 15 ans et  j'habite. - ppt téléchar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0189"/>
            <a:ext cx="8758237" cy="65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3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4" descr="Comment t'appelles t'appelles-tu ? Je m'appelle Léa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Comment t'appelles t'appelles-tu ? Je m'appelle Lé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Comment t'appelles-tu? - ppt video online télécha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9" y="480940"/>
            <a:ext cx="8265102" cy="61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4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omment tu t'appelles? - YouTube | Math classroom, Animated cartoons, Learn  fre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8" y="524936"/>
            <a:ext cx="9531925" cy="53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1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The &quot;JE M'APPELLE&quot; Song - Je M'appelle en Chanson - S'appeler Conjugation  Song - French Conjugati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1" y="183499"/>
            <a:ext cx="7747866" cy="58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PT - Bonjour Je m appelle Lisa Simpson. PowerPoint Presentation, free  download - ID:4882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61866"/>
            <a:ext cx="6283902" cy="47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2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Quel âge as-tu ?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172583"/>
            <a:ext cx="8186267" cy="6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9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J'ai 10 ans CASTALIE - Merci à TOUS | [#Anniversaire] 🥳 En 2011, “on  s'était dit rendez-vous dans 10 ans, même jour, même heure… “ En 10 ans, il  s'en est pass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98072" y="3244334"/>
            <a:ext cx="359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https://youtu.be/JaB3AbDr_e0</a:t>
            </a:r>
          </a:p>
        </p:txBody>
      </p:sp>
      <p:pic>
        <p:nvPicPr>
          <p:cNvPr id="2052" name="Picture 4" descr="J'ai 12 ans et je suis extraordinaire: Cahier d'écriture et de coloriage  pour les enfants de 12 ans, Cahier des licornes pour enfants, Journal ...  les amoureux des licornes (French Edition): 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25" y="7937"/>
            <a:ext cx="5609404" cy="89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3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Où habites-tu? #2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93" y="685800"/>
            <a:ext cx="9696738" cy="545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4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rench by Carson Rose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88299"/>
            <a:ext cx="7341466" cy="55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3120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8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 n’aime pas le chocolat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R.Geurouachi</dc:creator>
  <cp:lastModifiedBy>R.Geurouachi</cp:lastModifiedBy>
  <cp:revision>18</cp:revision>
  <dcterms:created xsi:type="dcterms:W3CDTF">2022-09-03T09:27:37Z</dcterms:created>
  <dcterms:modified xsi:type="dcterms:W3CDTF">2022-09-09T05:30:51Z</dcterms:modified>
</cp:coreProperties>
</file>