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8" r:id="rId5"/>
    <p:sldId id="258" r:id="rId6"/>
    <p:sldId id="261" r:id="rId7"/>
    <p:sldId id="263" r:id="rId8"/>
    <p:sldId id="267" r:id="rId9"/>
    <p:sldId id="269" r:id="rId10"/>
    <p:sldId id="270" r:id="rId11"/>
    <p:sldId id="273" r:id="rId12"/>
    <p:sldId id="271" r:id="rId13"/>
    <p:sldId id="283" r:id="rId14"/>
    <p:sldId id="274" r:id="rId15"/>
    <p:sldId id="275" r:id="rId16"/>
    <p:sldId id="276" r:id="rId17"/>
    <p:sldId id="282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5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36565D-FD95-4E5D-AC19-1BAB343A0959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A2E7-5B9C-4CC7-AE25-1BFAF33B7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EB8E-1972-4224-B80A-7703FB90C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9D6E-91B6-4A5E-84AD-D89C0724D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3610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7A065-CFC0-42EA-8B6F-E46F92FA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587626"/>
            <a:ext cx="8153400" cy="57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A2789-2F44-4D3E-AEFC-042CBBA1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2928110"/>
            <a:ext cx="7038975" cy="3857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5FAC45-316B-4D4D-B606-0AE728750E75}"/>
              </a:ext>
            </a:extLst>
          </p:cNvPr>
          <p:cNvSpPr/>
          <p:nvPr/>
        </p:nvSpPr>
        <p:spPr>
          <a:xfrm>
            <a:off x="1683026" y="357809"/>
            <a:ext cx="7898296" cy="2358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التنوع الحيوي انواع مختلفة من الكائنات الحية التي تعيش في نظام بيئي ما 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أهميته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لان الكائنات الحية تعتمد على بعضها البعض</a:t>
            </a:r>
          </a:p>
          <a:p>
            <a:pPr algn="ctr"/>
            <a:r>
              <a:rPr lang="ar-JO" sz="3600" dirty="0">
                <a:solidFill>
                  <a:srgbClr val="FF0000"/>
                </a:solidFill>
              </a:rPr>
              <a:t>للحصول على الغذاء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7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81618-0F04-4AC8-8C3A-2D1B5427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413328"/>
            <a:ext cx="10151165" cy="63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A9CAFDB1-FD27-471D-AE48-618E30EDF5F6}"/>
              </a:ext>
            </a:extLst>
          </p:cNvPr>
          <p:cNvSpPr/>
          <p:nvPr/>
        </p:nvSpPr>
        <p:spPr>
          <a:xfrm>
            <a:off x="927652" y="675861"/>
            <a:ext cx="8746435" cy="3829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000" dirty="0"/>
              <a:t>اجابات اسئلة الدرس صفحة 15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225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EEDCA-8866-49E3-AD55-2A1C3CA2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80885"/>
            <a:ext cx="11794435" cy="62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A485C-A750-4B8F-8BE1-1D075F03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88898"/>
            <a:ext cx="11781183" cy="49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CFE41-9642-47E0-B8B2-CC310FCA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52"/>
            <a:ext cx="12191999" cy="6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1AF11A-D7B1-4034-A097-C83322146ED9}"/>
              </a:ext>
            </a:extLst>
          </p:cNvPr>
          <p:cNvSpPr/>
          <p:nvPr/>
        </p:nvSpPr>
        <p:spPr>
          <a:xfrm>
            <a:off x="1272209" y="848139"/>
            <a:ext cx="9130748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9600" dirty="0"/>
              <a:t>اسئلة اضافية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78649272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3731D-AB14-4D58-89E9-4D240692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31403"/>
            <a:ext cx="11834193" cy="67272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9EFCB0-862C-4037-A22C-19C6EA95FFB3}"/>
              </a:ext>
            </a:extLst>
          </p:cNvPr>
          <p:cNvSpPr/>
          <p:nvPr/>
        </p:nvSpPr>
        <p:spPr>
          <a:xfrm>
            <a:off x="10668000" y="2160104"/>
            <a:ext cx="410817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44B255-E573-41DF-BCB9-882421353D57}"/>
              </a:ext>
            </a:extLst>
          </p:cNvPr>
          <p:cNvSpPr/>
          <p:nvPr/>
        </p:nvSpPr>
        <p:spPr>
          <a:xfrm>
            <a:off x="10668000" y="3233530"/>
            <a:ext cx="410817" cy="357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8C2C5B-6E40-4A31-95B9-6C32B5B8871A}"/>
              </a:ext>
            </a:extLst>
          </p:cNvPr>
          <p:cNvSpPr/>
          <p:nvPr/>
        </p:nvSpPr>
        <p:spPr>
          <a:xfrm>
            <a:off x="10588487" y="5473148"/>
            <a:ext cx="490330" cy="659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080F9-E489-4944-A833-485A3B5C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36189"/>
            <a:ext cx="11555896" cy="66959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730700A-BBCD-4FE9-A2D4-E9840D739631}"/>
              </a:ext>
            </a:extLst>
          </p:cNvPr>
          <p:cNvSpPr/>
          <p:nvPr/>
        </p:nvSpPr>
        <p:spPr>
          <a:xfrm>
            <a:off x="10177670" y="2345635"/>
            <a:ext cx="384313" cy="278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3B4886-0135-4AE9-9709-0C6985CE6E94}"/>
              </a:ext>
            </a:extLst>
          </p:cNvPr>
          <p:cNvSpPr/>
          <p:nvPr/>
        </p:nvSpPr>
        <p:spPr>
          <a:xfrm>
            <a:off x="10045148" y="4933376"/>
            <a:ext cx="384313" cy="234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77B5-F653-4A05-8A16-1D2492EB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5336-FFB4-4DBD-89C6-68500C2A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هي كل ما يحيط بالكائن الحي من مكونات حية وغير حية </a:t>
            </a:r>
          </a:p>
          <a:p>
            <a:pPr algn="r"/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EDF5A-EA24-4F15-8582-D872890D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32" y="3561994"/>
            <a:ext cx="5600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89E97-815E-41AE-99B1-10CCDFF1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63" b="64919"/>
          <a:stretch/>
        </p:blipFill>
        <p:spPr>
          <a:xfrm>
            <a:off x="715616" y="92766"/>
            <a:ext cx="10084905" cy="2305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35D39-0828-4DAB-874D-BAC77F4AB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78" r="-255"/>
          <a:stretch/>
        </p:blipFill>
        <p:spPr>
          <a:xfrm>
            <a:off x="715616" y="3187148"/>
            <a:ext cx="10084905" cy="22556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FD1A98-EE1F-4676-912D-EAB14A12DFEC}"/>
              </a:ext>
            </a:extLst>
          </p:cNvPr>
          <p:cNvSpPr/>
          <p:nvPr/>
        </p:nvSpPr>
        <p:spPr>
          <a:xfrm>
            <a:off x="9170504" y="675861"/>
            <a:ext cx="357809" cy="19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D9F3D7-233F-4B8D-84A7-CE85889B93A9}"/>
              </a:ext>
            </a:extLst>
          </p:cNvPr>
          <p:cNvSpPr/>
          <p:nvPr/>
        </p:nvSpPr>
        <p:spPr>
          <a:xfrm>
            <a:off x="9170504" y="4638261"/>
            <a:ext cx="357809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35337-7A46-4FDA-810E-6FB2589E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-195892"/>
            <a:ext cx="11608903" cy="69081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CC50C-821A-4EC4-83AD-577B8946AC35}"/>
              </a:ext>
            </a:extLst>
          </p:cNvPr>
          <p:cNvSpPr/>
          <p:nvPr/>
        </p:nvSpPr>
        <p:spPr>
          <a:xfrm>
            <a:off x="9183757" y="1033670"/>
            <a:ext cx="1669773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النظام البيئي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84DA7-9B53-4EFD-928D-D48A5EBE5119}"/>
              </a:ext>
            </a:extLst>
          </p:cNvPr>
          <p:cNvSpPr/>
          <p:nvPr/>
        </p:nvSpPr>
        <p:spPr>
          <a:xfrm>
            <a:off x="8984974" y="1669775"/>
            <a:ext cx="1868556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المجتمع الحيوي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2E014-7BC1-4329-9F6C-FA682E0CB13B}"/>
              </a:ext>
            </a:extLst>
          </p:cNvPr>
          <p:cNvSpPr/>
          <p:nvPr/>
        </p:nvSpPr>
        <p:spPr>
          <a:xfrm>
            <a:off x="1139687" y="3127513"/>
            <a:ext cx="6440556" cy="90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لأن الكائنلت الحية يعتمد بعضها على بعض في الحصول على على الغذاء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E695B-896D-4367-A395-D04435B73027}"/>
              </a:ext>
            </a:extLst>
          </p:cNvPr>
          <p:cNvSpPr/>
          <p:nvPr/>
        </p:nvSpPr>
        <p:spPr>
          <a:xfrm>
            <a:off x="7050157" y="5817704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الاسماك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67135-90E5-44E9-A8EB-6797ACAEC00F}"/>
              </a:ext>
            </a:extLst>
          </p:cNvPr>
          <p:cNvSpPr/>
          <p:nvPr/>
        </p:nvSpPr>
        <p:spPr>
          <a:xfrm>
            <a:off x="4332962" y="5817704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الاشجار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56C3C-A963-4EB4-8A0D-AD98FA8E2E67}"/>
              </a:ext>
            </a:extLst>
          </p:cNvPr>
          <p:cNvSpPr/>
          <p:nvPr/>
        </p:nvSpPr>
        <p:spPr>
          <a:xfrm>
            <a:off x="1292088" y="5844208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الدب القطبي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A4895-B8A8-4321-B9F2-D4DA84D3215A}"/>
              </a:ext>
            </a:extLst>
          </p:cNvPr>
          <p:cNvSpPr/>
          <p:nvPr/>
        </p:nvSpPr>
        <p:spPr>
          <a:xfrm>
            <a:off x="7050157" y="6188765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F2AC5-8852-4AE5-9CB9-4462FEB56018}"/>
              </a:ext>
            </a:extLst>
          </p:cNvPr>
          <p:cNvSpPr/>
          <p:nvPr/>
        </p:nvSpPr>
        <p:spPr>
          <a:xfrm>
            <a:off x="4171123" y="6188765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التربة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F0D89-5FA4-46AD-AFB7-2B903CE3730F}"/>
              </a:ext>
            </a:extLst>
          </p:cNvPr>
          <p:cNvSpPr/>
          <p:nvPr/>
        </p:nvSpPr>
        <p:spPr>
          <a:xfrm>
            <a:off x="1292087" y="6228521"/>
            <a:ext cx="1378225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DCF772-4A4B-427A-9284-683C9314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0" y="5280992"/>
            <a:ext cx="11078817" cy="13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31EB-8C07-42D5-842F-D2C17443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النظام البيئي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B6F-E952-4D5D-A08B-224DAD16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5400" dirty="0"/>
              <a:t>هو تفاعل الكائنات الحية مع المكونات غير الحية في بيئاتها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519A3-BA9C-42C4-98AE-94A3018F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62" y="3924535"/>
            <a:ext cx="7703937" cy="24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DC2D-ABE6-46D1-89D8-B683DDA6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E9D33-2663-4C8A-BCAF-3EC88DB7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874644"/>
            <a:ext cx="10035013" cy="49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03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7CA40-8200-43D4-ACD9-49AE2483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4" y="699911"/>
            <a:ext cx="9302045" cy="5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79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FC0-816F-49DC-A568-E4B3CBF7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نشاط1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F3F98-9C5E-4905-96D9-CE4F37B0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" y="1201765"/>
            <a:ext cx="11410122" cy="5464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5B0D2-78EC-4100-943A-1FA83DB7B745}"/>
              </a:ext>
            </a:extLst>
          </p:cNvPr>
          <p:cNvSpPr/>
          <p:nvPr/>
        </p:nvSpPr>
        <p:spPr>
          <a:xfrm>
            <a:off x="9475304" y="4850296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انسان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B08D8-A6B9-4F04-9933-AD04E5B4FFA6}"/>
              </a:ext>
            </a:extLst>
          </p:cNvPr>
          <p:cNvSpPr/>
          <p:nvPr/>
        </p:nvSpPr>
        <p:spPr>
          <a:xfrm>
            <a:off x="4038600" y="4849968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D7B6-BCE1-4564-92A2-1C50D0874ABF}"/>
              </a:ext>
            </a:extLst>
          </p:cNvPr>
          <p:cNvSpPr/>
          <p:nvPr/>
        </p:nvSpPr>
        <p:spPr>
          <a:xfrm>
            <a:off x="7663069" y="4850296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نبات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98CA7-6B9D-4500-9746-ED736FBC9F1E}"/>
              </a:ext>
            </a:extLst>
          </p:cNvPr>
          <p:cNvSpPr/>
          <p:nvPr/>
        </p:nvSpPr>
        <p:spPr>
          <a:xfrm>
            <a:off x="5850835" y="4867747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حيوان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A93AD-E270-4B89-A925-1E415125E503}"/>
              </a:ext>
            </a:extLst>
          </p:cNvPr>
          <p:cNvSpPr/>
          <p:nvPr/>
        </p:nvSpPr>
        <p:spPr>
          <a:xfrm>
            <a:off x="957470" y="4902649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الماء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DAFFF-E0EF-443E-B967-E19C927BDE63}"/>
              </a:ext>
            </a:extLst>
          </p:cNvPr>
          <p:cNvSpPr/>
          <p:nvPr/>
        </p:nvSpPr>
        <p:spPr>
          <a:xfrm>
            <a:off x="2299252" y="5691137"/>
            <a:ext cx="1086679" cy="41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الهواء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19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87D-D245-49A0-8FDA-E917A0E9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452718"/>
            <a:ext cx="10216444" cy="1827638"/>
          </a:xfrm>
        </p:spPr>
        <p:txBody>
          <a:bodyPr/>
          <a:lstStyle/>
          <a:p>
            <a:pPr algn="r"/>
            <a:r>
              <a:rPr lang="ar-JO" dirty="0"/>
              <a:t>أصنف الكلمات الاتية الى مكونات حية وغير حية</a:t>
            </a:r>
            <a:br>
              <a:rPr lang="ar-JO" dirty="0"/>
            </a:br>
            <a:r>
              <a:rPr lang="ar-JO" dirty="0"/>
              <a:t>(الفيل/الماء/الشمس/العشب/الهواء/الأسد/الصخور/الحشرات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5A86E9-3156-403C-AD8C-83C4E2992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46892"/>
              </p:ext>
            </p:extLst>
          </p:nvPr>
        </p:nvGraphicFramePr>
        <p:xfrm>
          <a:off x="1103313" y="2865438"/>
          <a:ext cx="8947150" cy="2876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418082161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047501016"/>
                    </a:ext>
                  </a:extLst>
                </a:gridCol>
              </a:tblGrid>
              <a:tr h="690562">
                <a:tc>
                  <a:txBody>
                    <a:bodyPr/>
                    <a:lstStyle/>
                    <a:p>
                      <a:pPr algn="ctr"/>
                      <a:r>
                        <a:rPr lang="ar-JO" sz="3200" dirty="0"/>
                        <a:t>مكونات غير حية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sz="4800" dirty="0"/>
                        <a:t>مكونات حية 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9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الماء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الفيل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82351"/>
                  </a:ext>
                </a:extLst>
              </a:tr>
              <a:tr h="569771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الهواء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العشب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1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الشمس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الأسد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4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الصخور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الحشرات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0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19AF-3ACB-4191-BA8D-4C67F92F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تختلف الانظمة البيئية  في حجومها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DD81-A2A4-4A10-8284-9018F70EF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400" dirty="0"/>
              <a:t>حجمها كبير مثل الغابة</a:t>
            </a:r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r>
              <a:rPr lang="ar-JO" sz="4400" dirty="0"/>
              <a:t>حجمها صغير بركة الماء</a:t>
            </a:r>
          </a:p>
          <a:p>
            <a:pPr algn="r"/>
            <a:endParaRPr lang="ar-JO" sz="4400" dirty="0"/>
          </a:p>
          <a:p>
            <a:pPr algn="r"/>
            <a:endParaRPr lang="ar-JO" sz="4400" dirty="0"/>
          </a:p>
          <a:p>
            <a:pPr algn="r"/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A461C-6C86-49AC-BFA8-CCF64759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7" y="1757169"/>
            <a:ext cx="4198356" cy="2297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0DCD8-D51F-4956-AD8B-44BFA485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1" y="4254835"/>
            <a:ext cx="3885467" cy="21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98200-1EB2-44A5-AE8B-0BC4664C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97995"/>
            <a:ext cx="10035141" cy="51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5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2365</TotalTime>
  <Words>139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Ion</vt:lpstr>
      <vt:lpstr>النظام البيئي</vt:lpstr>
      <vt:lpstr>البيئة </vt:lpstr>
      <vt:lpstr>النظام البيئي </vt:lpstr>
      <vt:lpstr>PowerPoint Presentation</vt:lpstr>
      <vt:lpstr>PowerPoint Presentation</vt:lpstr>
      <vt:lpstr>نشاط1</vt:lpstr>
      <vt:lpstr>أصنف الكلمات الاتية الى مكونات حية وغير حية (الفيل/الماء/الشمس/العشب/الهواء/الأسد/الصخور/الحشرات</vt:lpstr>
      <vt:lpstr>تختلف الانظمة البيئية  في حجومها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21</cp:revision>
  <dcterms:created xsi:type="dcterms:W3CDTF">2021-10-05T18:41:11Z</dcterms:created>
  <dcterms:modified xsi:type="dcterms:W3CDTF">2022-09-09T18:31:49Z</dcterms:modified>
</cp:coreProperties>
</file>