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8" r:id="rId3"/>
    <p:sldId id="261" r:id="rId4"/>
    <p:sldId id="259" r:id="rId5"/>
    <p:sldId id="257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164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99804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3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8907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6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1902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473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3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62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484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02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78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2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82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12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4635B-E926-45BE-9C7C-6A27F0000C36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18BE2F-7721-4B00-9CEE-3A89142FB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076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mydYJMq3PV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What is Alphabet? - Tech Moni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178" y="341746"/>
            <a:ext cx="9155166" cy="5725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424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L'alphabet français - YouTub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55" y="51756"/>
            <a:ext cx="11701029" cy="6581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180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Interactive Alphabet Review for Teachers | Common Sense Edu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383" y="339706"/>
            <a:ext cx="8702252" cy="6518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51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Amélie Pep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1783" y="43911"/>
            <a:ext cx="6348952" cy="6348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0856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hanging the way you learn | Not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564" y="204163"/>
            <a:ext cx="5164045" cy="6724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4453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mydYJMq3PV0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191491" y="1930400"/>
            <a:ext cx="6521965" cy="3668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3440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</TotalTime>
  <Words>0</Words>
  <Application>Microsoft Office PowerPoint</Application>
  <PresentationFormat>Widescreen</PresentationFormat>
  <Paragraphs>0</Paragraphs>
  <Slides>6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R.Geurouachi</dc:creator>
  <cp:lastModifiedBy>R.Geurouachi</cp:lastModifiedBy>
  <cp:revision>5</cp:revision>
  <dcterms:created xsi:type="dcterms:W3CDTF">2022-08-28T20:00:44Z</dcterms:created>
  <dcterms:modified xsi:type="dcterms:W3CDTF">2022-08-28T20:21:41Z</dcterms:modified>
</cp:coreProperties>
</file>