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1" r:id="rId4"/>
    <p:sldId id="259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ydYJMq3PV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What is Alphabet? - Tech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8" y="341746"/>
            <a:ext cx="9155166" cy="572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51756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nteractive Alphabet Review for Teachers | Common Sense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3" y="339706"/>
            <a:ext cx="8702252" cy="651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5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hanging the way you learn | N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204163"/>
            <a:ext cx="5164045" cy="672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5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mydYJMq3PV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1491" y="1930400"/>
            <a:ext cx="6521965" cy="366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0</Words>
  <Application>Microsoft Office PowerPoint</Application>
  <PresentationFormat>Widescreen</PresentationFormat>
  <Paragraphs>0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5</cp:revision>
  <dcterms:created xsi:type="dcterms:W3CDTF">2022-08-28T20:00:44Z</dcterms:created>
  <dcterms:modified xsi:type="dcterms:W3CDTF">2022-08-28T20:21:41Z</dcterms:modified>
</cp:coreProperties>
</file>