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58" r:id="rId4"/>
    <p:sldId id="261" r:id="rId5"/>
    <p:sldId id="259" r:id="rId6"/>
    <p:sldId id="257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80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7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ydYJMq3PV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What is Alphabet? - Tech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78" y="341746"/>
            <a:ext cx="9155166" cy="572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42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Le lettres de l'alphabet, les 6 consonnes et les voyelles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Alphabet , consonnes et voyelles. Exercices et leçon de françai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44" y="45462"/>
            <a:ext cx="5578764" cy="643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62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51756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nteractive Alphabet Review for Teachers | Common Sense 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83" y="339706"/>
            <a:ext cx="8702252" cy="651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5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5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hanging the way you learn | N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64" y="204163"/>
            <a:ext cx="5164045" cy="672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5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mydYJMq3PV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91491" y="1930400"/>
            <a:ext cx="6521965" cy="366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347" y="839788"/>
            <a:ext cx="8596668" cy="13208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الدرس 19 اسياسيات تعلم اللغة الفرنسية للمبتدئين Consonnes et voyell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47" y="622570"/>
            <a:ext cx="8017122" cy="601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1603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0</Words>
  <Application>Microsoft Office PowerPoint</Application>
  <PresentationFormat>Widescreen</PresentationFormat>
  <Paragraphs>0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8</cp:revision>
  <dcterms:created xsi:type="dcterms:W3CDTF">2022-08-28T20:00:44Z</dcterms:created>
  <dcterms:modified xsi:type="dcterms:W3CDTF">2022-08-28T20:32:59Z</dcterms:modified>
</cp:coreProperties>
</file>