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2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8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29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3008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27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25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89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8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51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6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3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9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5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0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2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9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0B2F1D3-C06C-4B2A-A720-39D58F9CF39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A921D-1E62-4BC9-9662-61968BDF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787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600" b="1" dirty="0" smtClean="0">
                <a:latin typeface="Bahnschrift" panose="020B0502040204020203" pitchFamily="34" charset="0"/>
              </a:rPr>
              <a:t>Bonjour</a:t>
            </a:r>
            <a:r>
              <a:rPr lang="fr-FR" sz="6600" b="1" dirty="0" smtClean="0"/>
              <a:t> </a:t>
            </a:r>
            <a:endParaRPr lang="en-US" sz="6600" b="1" dirty="0"/>
          </a:p>
        </p:txBody>
      </p:sp>
      <p:pic>
        <p:nvPicPr>
          <p:cNvPr id="1026" name="Picture 2" descr="Hello, in France, Bonjour. Bubble talk phrases. Hand drawn doodle speech  bubbles. green thought bubbles. Vector illustration doodle style Stock  Vector Image &amp; Art - Alam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00" y="705985"/>
            <a:ext cx="5672746" cy="526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9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600" b="1" dirty="0" smtClean="0"/>
              <a:t>Je </a:t>
            </a:r>
            <a:r>
              <a:rPr lang="en-US" sz="6600" b="1" dirty="0" smtClean="0"/>
              <a:t>m</a:t>
            </a:r>
            <a:r>
              <a:rPr lang="fr-FR" sz="6600" b="1" dirty="0" smtClean="0"/>
              <a:t>’</a:t>
            </a:r>
            <a:r>
              <a:rPr lang="en-US" sz="6600" b="1" dirty="0" err="1" smtClean="0"/>
              <a:t>appelle+nom</a:t>
            </a:r>
            <a:endParaRPr lang="en-US" sz="6600" b="1" dirty="0"/>
          </a:p>
        </p:txBody>
      </p:sp>
      <p:pic>
        <p:nvPicPr>
          <p:cNvPr id="2050" name="Picture 2" descr="Bonjour, je m'appelle ....... - GRANDE SEC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74" y="1621639"/>
            <a:ext cx="4523414" cy="319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58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s://images-na.ssl-images-amazon.com/images/I/41b13Tq5PmL._SY488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600" y="-17447"/>
            <a:ext cx="5502419" cy="5392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92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omment t'appelles-tu?. Je m'appelle Winnie. Comment t'appelles-tu? Je  m'appelle Mickey. - ppt downloa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856" y="141071"/>
            <a:ext cx="8158692" cy="611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02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Je </a:t>
            </a:r>
            <a:r>
              <a:rPr lang="en-US" b="1" dirty="0" err="1" smtClean="0"/>
              <a:t>suis</a:t>
            </a:r>
            <a:r>
              <a:rPr lang="en-US" b="1" dirty="0" smtClean="0"/>
              <a:t> un gar</a:t>
            </a:r>
            <a:r>
              <a:rPr lang="fr-FR" b="1" dirty="0" smtClean="0"/>
              <a:t>ç</a:t>
            </a:r>
            <a:r>
              <a:rPr lang="en-US" b="1" dirty="0" smtClean="0"/>
              <a:t>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je suis un petit garcon: GRIGNET, NATHALIE, ELLIOTT, PETER: 9782211060899:  Amazon.com: Boo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107" y="84074"/>
            <a:ext cx="4026893" cy="5149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532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47" y="828826"/>
            <a:ext cx="9404723" cy="1400530"/>
          </a:xfrm>
        </p:spPr>
        <p:txBody>
          <a:bodyPr/>
          <a:lstStyle/>
          <a:p>
            <a:r>
              <a:rPr lang="fr-FR" b="1" dirty="0" smtClean="0"/>
              <a:t>Je suis une fille </a:t>
            </a:r>
            <a:endParaRPr lang="en-US" b="1" dirty="0"/>
          </a:p>
        </p:txBody>
      </p:sp>
      <p:pic>
        <p:nvPicPr>
          <p:cNvPr id="6146" name="Picture 2" descr="Je suis une petite fille !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909" y="274753"/>
            <a:ext cx="3722255" cy="494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957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15</Words>
  <Application>Microsoft Office PowerPoint</Application>
  <PresentationFormat>Widescreen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Bahnschrift</vt:lpstr>
      <vt:lpstr>Century Gothic</vt:lpstr>
      <vt:lpstr>Wingdings 3</vt:lpstr>
      <vt:lpstr>Ion</vt:lpstr>
      <vt:lpstr>Bonjour </vt:lpstr>
      <vt:lpstr>Je m’appelle+nom</vt:lpstr>
      <vt:lpstr>PowerPoint Presentation</vt:lpstr>
      <vt:lpstr>PowerPoint Presentation</vt:lpstr>
      <vt:lpstr>Je suis un garçon </vt:lpstr>
      <vt:lpstr>Je suis une fille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 </dc:title>
  <dc:creator>R.Geurouachi</dc:creator>
  <cp:lastModifiedBy>R.Geurouachi</cp:lastModifiedBy>
  <cp:revision>3</cp:revision>
  <dcterms:created xsi:type="dcterms:W3CDTF">2022-09-09T04:34:12Z</dcterms:created>
  <dcterms:modified xsi:type="dcterms:W3CDTF">2022-09-09T04:52:54Z</dcterms:modified>
</cp:coreProperties>
</file>