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6"/>
  </p:notesMasterIdLst>
  <p:sldIdLst>
    <p:sldId id="260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4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BA5BD-5646-4637-B895-CE6E86FA45F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6A256-FE90-4ACD-A5C9-B48DB334D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05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F05C-F48B-4CD4-808E-5CCF7729FC8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F223-439B-4828-B5DB-768987809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9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F05C-F48B-4CD4-808E-5CCF7729FC8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F223-439B-4828-B5DB-768987809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8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F05C-F48B-4CD4-808E-5CCF7729FC8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F223-439B-4828-B5DB-768987809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03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F05C-F48B-4CD4-808E-5CCF7729FC8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F223-439B-4828-B5DB-768987809EC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7066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F05C-F48B-4CD4-808E-5CCF7729FC8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F223-439B-4828-B5DB-768987809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76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F05C-F48B-4CD4-808E-5CCF7729FC8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F223-439B-4828-B5DB-768987809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78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F05C-F48B-4CD4-808E-5CCF7729FC8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F223-439B-4828-B5DB-768987809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24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F05C-F48B-4CD4-808E-5CCF7729FC8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F223-439B-4828-B5DB-768987809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55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F05C-F48B-4CD4-808E-5CCF7729FC8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F223-439B-4828-B5DB-768987809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3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F05C-F48B-4CD4-808E-5CCF7729FC8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F223-439B-4828-B5DB-768987809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0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F05C-F48B-4CD4-808E-5CCF7729FC8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F223-439B-4828-B5DB-768987809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1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F05C-F48B-4CD4-808E-5CCF7729FC8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F223-439B-4828-B5DB-768987809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1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F05C-F48B-4CD4-808E-5CCF7729FC8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F223-439B-4828-B5DB-768987809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3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F05C-F48B-4CD4-808E-5CCF7729FC8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F223-439B-4828-B5DB-768987809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1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F05C-F48B-4CD4-808E-5CCF7729FC8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F223-439B-4828-B5DB-768987809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0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F05C-F48B-4CD4-808E-5CCF7729FC8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F223-439B-4828-B5DB-768987809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8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F05C-F48B-4CD4-808E-5CCF7729FC8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F223-439B-4828-B5DB-768987809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7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78EF05C-F48B-4CD4-808E-5CCF7729FC8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AF223-439B-4828-B5DB-768987809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295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1.bp.blogspot.com/-7JCJLLzv8qg/XKc5ixOdlSI/AAAAAAAA1L8/3EYcGYeRCxQhE0oJ1veHl7s14yi7PAyKACLcBGAs/s1600/Apprendre%2Bl%2527alphabet%2Bfran%25C3%25A7ais%2Bpour%2Benfants%2B-%2BCours%2Bde%2Bfran%25C3%25A7a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193446"/>
            <a:ext cx="10337417" cy="561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356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3d letters alphabet Vectors &amp; Illustrations for Free Download | Freep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263628"/>
            <a:ext cx="7224192" cy="512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98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720" y="1759805"/>
            <a:ext cx="6740337" cy="66670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https://mat-pasteur-tg.etab.ac-lille.fr/files/2020/04/ALPHABET-TRANSC-e158819116748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91" y="2493819"/>
            <a:ext cx="5700207" cy="427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juscule minuscule, comment savoir ? - Rédaction Seo.f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91" y="106952"/>
            <a:ext cx="6196506" cy="232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05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rench Alphabet Poster (A2 Size 42 x 59.4 cm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873" y="-9139"/>
            <a:ext cx="4733226" cy="669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030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R.Geurouachi</dc:creator>
  <cp:lastModifiedBy>R.Geurouachi</cp:lastModifiedBy>
  <cp:revision>4</cp:revision>
  <dcterms:created xsi:type="dcterms:W3CDTF">2022-09-07T12:20:51Z</dcterms:created>
  <dcterms:modified xsi:type="dcterms:W3CDTF">2022-09-09T04:31:50Z</dcterms:modified>
</cp:coreProperties>
</file>