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4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7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49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33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8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47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00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1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84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9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9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8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8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7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4BD6813-A0E5-42A3-A262-7AF0EB6B246E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9302616-541B-4B29-B1B2-032A0543F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5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JdRO690tz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8" name="Picture 14" descr="Tube rentrée des classes, maîtresse d'école png, dess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84" y="-516538"/>
            <a:ext cx="8681221" cy="831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12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2" descr="Bonjour Maîtresse - Página inicial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Bonjour Images – Browse 3,791 Stock Photos, Vectors, and Video | Adobe Stoc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40145"/>
            <a:ext cx="11288882" cy="401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48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Mot Maîtresse en bois - 8 x 1,6 cm - Mot en bois - Creav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64" y="0"/>
            <a:ext cx="6593272" cy="659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48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https://p5.storage.canalblog.com/50/31/1152086/103484879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36" y="61716"/>
            <a:ext cx="9245600" cy="676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130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lJdRO690tz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35860" y="2994567"/>
            <a:ext cx="6419849" cy="361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10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</TotalTime>
  <Words>0</Words>
  <Application>Microsoft Office PowerPoint</Application>
  <PresentationFormat>Widescreen</PresentationFormat>
  <Paragraphs>0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4</cp:revision>
  <dcterms:created xsi:type="dcterms:W3CDTF">2022-08-28T20:46:23Z</dcterms:created>
  <dcterms:modified xsi:type="dcterms:W3CDTF">2022-08-28T21:06:20Z</dcterms:modified>
</cp:coreProperties>
</file>