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BA5BD-5646-4637-B895-CE6E86FA45FF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6A256-FE90-4ACD-A5C9-B48DB334D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05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F42C-19E7-44AF-AD10-E877C58AAA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14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5C-F48B-4CD4-808E-5CCF7729FC8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F223-439B-4828-B5DB-76898780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67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5C-F48B-4CD4-808E-5CCF7729FC8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F223-439B-4828-B5DB-76898780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42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5C-F48B-4CD4-808E-5CCF7729FC8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F223-439B-4828-B5DB-768987809EC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4355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5C-F48B-4CD4-808E-5CCF7729FC8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F223-439B-4828-B5DB-76898780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43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5C-F48B-4CD4-808E-5CCF7729FC8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F223-439B-4828-B5DB-768987809EC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4195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5C-F48B-4CD4-808E-5CCF7729FC8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F223-439B-4828-B5DB-76898780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69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5C-F48B-4CD4-808E-5CCF7729FC8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F223-439B-4828-B5DB-76898780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47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5C-F48B-4CD4-808E-5CCF7729FC8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F223-439B-4828-B5DB-76898780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4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5C-F48B-4CD4-808E-5CCF7729FC8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F223-439B-4828-B5DB-76898780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2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5C-F48B-4CD4-808E-5CCF7729FC8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F223-439B-4828-B5DB-76898780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5C-F48B-4CD4-808E-5CCF7729FC8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F223-439B-4828-B5DB-76898780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4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5C-F48B-4CD4-808E-5CCF7729FC8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F223-439B-4828-B5DB-76898780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4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5C-F48B-4CD4-808E-5CCF7729FC8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F223-439B-4828-B5DB-76898780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4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5C-F48B-4CD4-808E-5CCF7729FC8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F223-439B-4828-B5DB-76898780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1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5C-F48B-4CD4-808E-5CCF7729FC8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F223-439B-4828-B5DB-76898780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9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5C-F48B-4CD4-808E-5CCF7729FC8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F223-439B-4828-B5DB-76898780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6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EF05C-F48B-4CD4-808E-5CCF7729FC8D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0EAF223-439B-4828-B5DB-76898780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2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Alphabet Becomes The Most Valuable Public Company In The World | TechCrun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73" y="419460"/>
            <a:ext cx="9284509" cy="519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546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L'alphabet français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55" y="-3662"/>
            <a:ext cx="11701029" cy="6581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988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mélie Pep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783" y="43911"/>
            <a:ext cx="6348952" cy="634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052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French alphabet infographic, courtesy of Busuu, award-winning language learning ap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309" y="-13547"/>
            <a:ext cx="5371716" cy="752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0300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1</Words>
  <Application>Microsoft Office PowerPoint</Application>
  <PresentationFormat>Widescreen</PresentationFormat>
  <Paragraphs>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1</cp:revision>
  <dcterms:created xsi:type="dcterms:W3CDTF">2022-09-07T12:20:51Z</dcterms:created>
  <dcterms:modified xsi:type="dcterms:W3CDTF">2022-09-07T12:26:45Z</dcterms:modified>
</cp:coreProperties>
</file>