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257" r:id="rId2"/>
    <p:sldId id="256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EBA5BD-5646-4637-B895-CE6E86FA45FF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26A256-FE90-4ACD-A5C9-B48DB334D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805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20F42C-19E7-44AF-AD10-E877C58AAA2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714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F05C-F48B-4CD4-808E-5CCF7729FC8D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AF223-439B-4828-B5DB-768987809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067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F05C-F48B-4CD4-808E-5CCF7729FC8D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AF223-439B-4828-B5DB-768987809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142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F05C-F48B-4CD4-808E-5CCF7729FC8D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AF223-439B-4828-B5DB-768987809EC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84355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F05C-F48B-4CD4-808E-5CCF7729FC8D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AF223-439B-4828-B5DB-768987809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9438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F05C-F48B-4CD4-808E-5CCF7729FC8D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AF223-439B-4828-B5DB-768987809EC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4195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F05C-F48B-4CD4-808E-5CCF7729FC8D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AF223-439B-4828-B5DB-768987809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2697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F05C-F48B-4CD4-808E-5CCF7729FC8D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AF223-439B-4828-B5DB-768987809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6470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F05C-F48B-4CD4-808E-5CCF7729FC8D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AF223-439B-4828-B5DB-768987809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549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F05C-F48B-4CD4-808E-5CCF7729FC8D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AF223-439B-4828-B5DB-768987809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321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F05C-F48B-4CD4-808E-5CCF7729FC8D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AF223-439B-4828-B5DB-768987809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14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F05C-F48B-4CD4-808E-5CCF7729FC8D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AF223-439B-4828-B5DB-768987809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744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F05C-F48B-4CD4-808E-5CCF7729FC8D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AF223-439B-4828-B5DB-768987809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14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F05C-F48B-4CD4-808E-5CCF7729FC8D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AF223-439B-4828-B5DB-768987809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648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F05C-F48B-4CD4-808E-5CCF7729FC8D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AF223-439B-4828-B5DB-768987809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111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F05C-F48B-4CD4-808E-5CCF7729FC8D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AF223-439B-4828-B5DB-768987809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798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F05C-F48B-4CD4-808E-5CCF7729FC8D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AF223-439B-4828-B5DB-768987809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669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EF05C-F48B-4CD4-808E-5CCF7729FC8D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0EAF223-439B-4828-B5DB-768987809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72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Alphabet Becomes The Most Valuable Public Company In The World | TechCrunc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073" y="419460"/>
            <a:ext cx="9284509" cy="5199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4546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 descr="L'alphabet français - You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455" y="-3662"/>
            <a:ext cx="11701029" cy="6581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3988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Amélie Pep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1783" y="43911"/>
            <a:ext cx="6348952" cy="6348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9052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French alphabet infographic, courtesy of Busuu, award-winning language learning ap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309" y="-13547"/>
            <a:ext cx="5371716" cy="7520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003001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</TotalTime>
  <Words>1</Words>
  <Application>Microsoft Office PowerPoint</Application>
  <PresentationFormat>Widescreen</PresentationFormat>
  <Paragraphs>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R.Geurouachi</dc:creator>
  <cp:lastModifiedBy>R.Geurouachi</cp:lastModifiedBy>
  <cp:revision>1</cp:revision>
  <dcterms:created xsi:type="dcterms:W3CDTF">2022-09-07T12:20:51Z</dcterms:created>
  <dcterms:modified xsi:type="dcterms:W3CDTF">2022-09-07T12:26:45Z</dcterms:modified>
</cp:coreProperties>
</file>