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4D52-1A4F-4DD0-810A-D7BC18EA890C}" type="datetimeFigureOut">
              <a:rPr lang="en-US" smtClean="0"/>
              <a:pPr/>
              <a:t>09/19/2020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9526-77CB-41E7-84B6-BBF60884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4D52-1A4F-4DD0-810A-D7BC18EA890C}" type="datetimeFigureOut">
              <a:rPr lang="en-US" smtClean="0"/>
              <a:pPr/>
              <a:t>09/19/2020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9526-77CB-41E7-84B6-BBF60884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4D52-1A4F-4DD0-810A-D7BC18EA890C}" type="datetimeFigureOut">
              <a:rPr lang="en-US" smtClean="0"/>
              <a:pPr/>
              <a:t>09/19/2020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9526-77CB-41E7-84B6-BBF60884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4D52-1A4F-4DD0-810A-D7BC18EA890C}" type="datetimeFigureOut">
              <a:rPr lang="en-US" smtClean="0"/>
              <a:pPr/>
              <a:t>09/19/2020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9526-77CB-41E7-84B6-BBF60884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4D52-1A4F-4DD0-810A-D7BC18EA890C}" type="datetimeFigureOut">
              <a:rPr lang="en-US" smtClean="0"/>
              <a:pPr/>
              <a:t>09/19/2020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9526-77CB-41E7-84B6-BBF60884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4D52-1A4F-4DD0-810A-D7BC18EA890C}" type="datetimeFigureOut">
              <a:rPr lang="en-US" smtClean="0"/>
              <a:pPr/>
              <a:t>09/19/2020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9526-77CB-41E7-84B6-BBF60884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4D52-1A4F-4DD0-810A-D7BC18EA890C}" type="datetimeFigureOut">
              <a:rPr lang="en-US" smtClean="0"/>
              <a:pPr/>
              <a:t>09/19/2020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9526-77CB-41E7-84B6-BBF60884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4D52-1A4F-4DD0-810A-D7BC18EA890C}" type="datetimeFigureOut">
              <a:rPr lang="en-US" smtClean="0"/>
              <a:pPr/>
              <a:t>09/19/2020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9526-77CB-41E7-84B6-BBF60884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4D52-1A4F-4DD0-810A-D7BC18EA890C}" type="datetimeFigureOut">
              <a:rPr lang="en-US" smtClean="0"/>
              <a:pPr/>
              <a:t>09/19/2020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9526-77CB-41E7-84B6-BBF60884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4D52-1A4F-4DD0-810A-D7BC18EA890C}" type="datetimeFigureOut">
              <a:rPr lang="en-US" smtClean="0"/>
              <a:pPr/>
              <a:t>09/19/2020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9526-77CB-41E7-84B6-BBF60884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4D52-1A4F-4DD0-810A-D7BC18EA890C}" type="datetimeFigureOut">
              <a:rPr lang="en-US" smtClean="0"/>
              <a:pPr/>
              <a:t>09/19/2020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19526-77CB-41E7-84B6-BBF60884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24D52-1A4F-4DD0-810A-D7BC18EA890C}" type="datetimeFigureOut">
              <a:rPr lang="en-US" smtClean="0"/>
              <a:pPr/>
              <a:t>09/19/2020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19526-77CB-41E7-84B6-BBF60884F0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5568180_2949174085179992_286186164123193190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76600" y="33528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9600" dirty="0" smtClean="0"/>
              <a:t>الْمِئاتُ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133600" y="1447800"/>
          <a:ext cx="381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90800" y="1447800"/>
          <a:ext cx="381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124200" y="1447800"/>
          <a:ext cx="381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581400" y="1447800"/>
          <a:ext cx="381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1447800"/>
          <a:ext cx="381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48200" y="1447800"/>
          <a:ext cx="381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257800" y="1447800"/>
          <a:ext cx="381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791200" y="1447800"/>
          <a:ext cx="381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248400" y="1447800"/>
          <a:ext cx="381000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7391400" y="4343400"/>
            <a:ext cx="3810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391400" y="4800600"/>
            <a:ext cx="3810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91400" y="3810000"/>
            <a:ext cx="3810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34200" y="2819400"/>
            <a:ext cx="3810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391400" y="3352800"/>
            <a:ext cx="3810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934200" y="3352800"/>
            <a:ext cx="3810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934200" y="3810000"/>
            <a:ext cx="3810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934200" y="4343400"/>
            <a:ext cx="3810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34200" y="4800600"/>
            <a:ext cx="3810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72200" y="52578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كم عدد الآحاد ؟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6172200" y="5867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كم عدد العشرات؟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b="2778"/>
          <a:stretch>
            <a:fillRect/>
          </a:stretch>
        </p:blipFill>
        <p:spPr bwMode="auto">
          <a:xfrm>
            <a:off x="2438400" y="0"/>
            <a:ext cx="269312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5486400" y="304800"/>
            <a:ext cx="624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3200" dirty="0" smtClean="0"/>
              <a:t>كم قطعةً لدى سلمى ؟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562600" y="5257800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</a:t>
            </a:r>
            <a:endParaRPr lang="en-US" sz="3200" dirty="0"/>
          </a:p>
        </p:txBody>
      </p:sp>
      <p:sp>
        <p:nvSpPr>
          <p:cNvPr id="26" name="TextBox 25"/>
          <p:cNvSpPr txBox="1"/>
          <p:nvPr/>
        </p:nvSpPr>
        <p:spPr>
          <a:xfrm>
            <a:off x="5562600" y="58674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48400" y="1295400"/>
            <a:ext cx="167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6000" dirty="0" smtClean="0"/>
              <a:t>فكّر:</a:t>
            </a:r>
            <a:r>
              <a:rPr lang="ar-JO" sz="3200" dirty="0" smtClean="0"/>
              <a:t>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2133600"/>
            <a:ext cx="967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400" dirty="0" smtClean="0"/>
              <a:t>ماذا يصبح إذا أضفنا  قطعة واحدة     ؟   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2438400" y="2362200"/>
            <a:ext cx="381000" cy="381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810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200" dirty="0" smtClean="0"/>
              <a:t>لدى سلمى 99 قطعةً</a:t>
            </a:r>
            <a:endParaRPr lang="en-US" sz="3200" dirty="0"/>
          </a:p>
        </p:txBody>
      </p:sp>
      <p:pic>
        <p:nvPicPr>
          <p:cNvPr id="2050" name="Picture 2" descr="دنيا الفرح - صحيفة الرأي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3505200"/>
            <a:ext cx="4118918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3810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000" dirty="0" smtClean="0"/>
              <a:t>يصبح العدد مئة وأكتبه 100</a:t>
            </a:r>
            <a:endParaRPr lang="en-US" sz="4000" dirty="0"/>
          </a:p>
        </p:txBody>
      </p:sp>
      <p:pic>
        <p:nvPicPr>
          <p:cNvPr id="3" name="Picture 2" descr="C:\Users\Lenovo\Desktop\مربع المئات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1752600"/>
            <a:ext cx="3048000" cy="307675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133600" y="51816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3200" dirty="0" smtClean="0"/>
              <a:t>المئة تساوي100واحد ، وتساوي 10 عشرات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b="1724"/>
          <a:stretch>
            <a:fillRect/>
          </a:stretch>
        </p:blipFill>
        <p:spPr bwMode="auto">
          <a:xfrm>
            <a:off x="304800" y="685800"/>
            <a:ext cx="8077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40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Lenovo</cp:lastModifiedBy>
  <cp:revision>47</cp:revision>
  <dcterms:created xsi:type="dcterms:W3CDTF">2020-07-25T13:52:55Z</dcterms:created>
  <dcterms:modified xsi:type="dcterms:W3CDTF">2020-09-19T09:28:28Z</dcterms:modified>
</cp:coreProperties>
</file>