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8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84F4-2156-44F0-A647-63CD1046F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DC7D6-6F21-498B-B28A-799F43182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E73F-4EDB-470F-BD3A-7BE0403C7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5D6B9-710D-4317-8652-FA0AC81D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36C5B-933B-4FA4-8ED7-7002A755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79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947AE-8335-4514-AEF3-1492A335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FD8BA-D9B5-44E3-9A5C-41ECAE7BD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78FF8-EC7F-489C-8C26-C897B0F3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14AD-E2FD-459D-A996-CDDBBB2C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6706-6184-4804-BD3F-E928A59B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9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7BB16-D7BB-4030-92A2-C89E0697F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0063D-BB3D-4258-9218-6EA24BB1A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8ED17-0B53-4153-8076-65CD2EDD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B3DBB-ABCD-4173-B513-F236EA9F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B7142-62D0-45A2-A2B9-F2270396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6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500B-0ACF-4D79-B4BC-8FDD193A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5AAE5-EFEF-4C4A-AE14-7A994965A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80FD0-9086-4CD5-BA24-C939038B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23C76-D800-4F4F-9659-D757D218F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7DD28-1B8A-4AA1-A89A-65F730F2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8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9569-8B1F-4875-87E5-1EC4547C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8984F-6362-4837-9F78-011477CA1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90DA0-02A9-48A0-8A8F-593DA3B0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6C6A2-150A-4698-9073-63CAA669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1B4CC-92CA-4F8F-B159-5E0ECB9F5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1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B2480-4998-4437-9A91-C3D12E89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92C87-3794-45D1-B67C-CD8098F9A6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4CBA1-D594-4978-97C5-402C3FAAD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8D63B-82E1-4E44-9B79-5651F68D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588A9-7731-4DA6-9332-9735C5C5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2B597-D1BA-4AF6-AB13-6309D6F7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5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3894-77F2-48AC-9ECD-0825A34F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1BABD-354C-4C67-BDAD-058F5B79C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599D6-9615-41ED-82BA-7034D0C4C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0BAD51-4D4F-4E5F-92F4-3A8F63308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A06782-BD3D-4E53-AEB5-3FB02C81B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FD9F6-7501-4E39-B4B2-51898D3B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BD52AE-704E-4227-B91F-C27CAC8E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DEAF9C-7C53-4BAD-AC81-2B8EA5A6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74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0FFC-0788-4617-B1B5-6022A0898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A19D7-A1C4-4D21-B4A2-78437D5F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0F15E9-B4A2-4ADD-B679-FF962FAE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BADAF-B8E3-4061-8997-62C675FC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5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E231C4-A85B-4A00-B1E6-42CBE02F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398584-FB2F-4094-989B-26C40AA5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46B6B-8655-4F9E-90B6-2BE85113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6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73CC7-1940-4172-9C68-EEE0781E3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410A-7494-4295-AFBC-734453C0F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7D61B-30FF-46A8-A597-D4D1E5F83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B1685-A8E8-4746-8177-E1946B6E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BDB43-6F13-41A3-910F-EF0DBD71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8DCFC-B9A9-46E0-B4F8-1C6D5439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2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C08AC-E1C3-46A7-A5E2-827F6229C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0E1C7-9DCD-4218-BB40-5ED5762AC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1FB46-160F-48F3-96DE-1BF58E235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1D7AB-B57A-4312-A849-B387EDF2A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0CAA8-50E7-4AC4-8EAA-565640DC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A8AF1-1043-47D2-90FC-9C4C9754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8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0D52B8-55AB-464D-9001-074D5BF58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7E1C-3A20-41C2-9455-A6DADFDFF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2F9FD-194E-49CE-8999-E163EBC4E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47AA-DFCB-4483-82D3-781E1076AC4D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8A090-09F1-454C-8679-0F86DFAF8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46E27-2B75-421D-A065-86B34CC80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0591A-8804-4D14-BB3A-E440252B2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7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948BAC-1BC6-48D4-88F1-C97AA980B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66"/>
                </a:solidFill>
              </a:rPr>
              <a:t>Vocabulary</a:t>
            </a:r>
            <a:br>
              <a:rPr lang="en-US" b="1" dirty="0"/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Ex. E page 7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Image result for vocabulary clipart">
            <a:extLst>
              <a:ext uri="{FF2B5EF4-FFF2-40B4-BE49-F238E27FC236}">
                <a16:creationId xmlns:a16="http://schemas.microsoft.com/office/drawing/2014/main" id="{3591B833-C1B3-44B9-8505-63C4553AB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25" y="2400852"/>
            <a:ext cx="9742660" cy="341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14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45CDA-7E55-44F5-9A59-528703B6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endParaRPr lang="en-US" dirty="0"/>
          </a:p>
        </p:txBody>
      </p:sp>
      <p:pic>
        <p:nvPicPr>
          <p:cNvPr id="3" name="Picture 2" descr="Related image">
            <a:extLst>
              <a:ext uri="{FF2B5EF4-FFF2-40B4-BE49-F238E27FC236}">
                <a16:creationId xmlns:a16="http://schemas.microsoft.com/office/drawing/2014/main" id="{2BE6B9B0-F9BA-46A7-ABAB-14C6223D6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359" y="2053258"/>
            <a:ext cx="6856828" cy="411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4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EEE7-96E9-42F0-9424-4194EEBA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r>
              <a:rPr lang="en-US" b="1" dirty="0"/>
              <a:t>/ </a:t>
            </a:r>
            <a:r>
              <a:rPr lang="en-US" b="1" dirty="0">
                <a:solidFill>
                  <a:srgbClr val="0070C0"/>
                </a:solidFill>
              </a:rPr>
              <a:t>embarrassed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aggressive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4"/>
                </a:solidFill>
              </a:rPr>
              <a:t>depressed</a:t>
            </a:r>
            <a:endParaRPr lang="en-GB" dirty="0"/>
          </a:p>
        </p:txBody>
      </p:sp>
      <p:pic>
        <p:nvPicPr>
          <p:cNvPr id="6146" name="Picture 2" descr="Image result for embarrassed person">
            <a:extLst>
              <a:ext uri="{FF2B5EF4-FFF2-40B4-BE49-F238E27FC236}">
                <a16:creationId xmlns:a16="http://schemas.microsoft.com/office/drawing/2014/main" id="{88B15B2C-FEBA-4D5B-991E-7A24F05B5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852" y="2124223"/>
            <a:ext cx="7964557" cy="446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992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CD2D-70DE-4227-B0CB-CBDF4125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embarrassed</a:t>
            </a:r>
            <a:endParaRPr lang="en-US" dirty="0"/>
          </a:p>
        </p:txBody>
      </p:sp>
      <p:pic>
        <p:nvPicPr>
          <p:cNvPr id="3" name="Picture 2" descr="Image result for embarrassed person">
            <a:extLst>
              <a:ext uri="{FF2B5EF4-FFF2-40B4-BE49-F238E27FC236}">
                <a16:creationId xmlns:a16="http://schemas.microsoft.com/office/drawing/2014/main" id="{6B55CC84-0641-43CD-ABD8-6862EA99D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721" y="1832675"/>
            <a:ext cx="7964557" cy="446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7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1422-39C8-4E5C-9BBF-7364E687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Group work</a:t>
            </a:r>
            <a:br>
              <a:rPr lang="en-US" dirty="0"/>
            </a:br>
            <a:r>
              <a:rPr lang="en-US" b="1" dirty="0">
                <a:solidFill>
                  <a:srgbClr val="00B050"/>
                </a:solidFill>
              </a:rPr>
              <a:t>Put the above words in meaningful sentences.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7170" name="Picture 2" descr="Image result for group work clipart">
            <a:extLst>
              <a:ext uri="{FF2B5EF4-FFF2-40B4-BE49-F238E27FC236}">
                <a16:creationId xmlns:a16="http://schemas.microsoft.com/office/drawing/2014/main" id="{C3CB43F9-58DC-4DFD-BEA8-3EE301510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71" y="1690688"/>
            <a:ext cx="5526258" cy="502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63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E21C5F-7804-43BD-B651-DE280FA26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265971"/>
          </a:xfrm>
        </p:spPr>
        <p:txBody>
          <a:bodyPr>
            <a:noAutofit/>
          </a:bodyPr>
          <a:lstStyle/>
          <a:p>
            <a:pPr algn="ctr"/>
            <a:br>
              <a:rPr lang="en-US" sz="6000" dirty="0"/>
            </a:br>
            <a:r>
              <a:rPr lang="en-US" sz="6000" dirty="0">
                <a:solidFill>
                  <a:srgbClr val="FF0000"/>
                </a:solidFill>
              </a:rPr>
              <a:t>attractive</a:t>
            </a:r>
            <a:r>
              <a:rPr lang="en-US" sz="6000" dirty="0"/>
              <a:t>/ </a:t>
            </a:r>
            <a:r>
              <a:rPr lang="en-US" sz="6000" dirty="0">
                <a:solidFill>
                  <a:srgbClr val="0070C0"/>
                </a:solidFill>
              </a:rPr>
              <a:t>embarrassed</a:t>
            </a:r>
            <a:r>
              <a:rPr lang="en-US" sz="6000" dirty="0"/>
              <a:t>/ </a:t>
            </a:r>
            <a:r>
              <a:rPr lang="en-US" sz="6000" dirty="0">
                <a:solidFill>
                  <a:srgbClr val="00B050"/>
                </a:solidFill>
              </a:rPr>
              <a:t>aggressive</a:t>
            </a:r>
            <a:r>
              <a:rPr lang="en-US" sz="6000" dirty="0"/>
              <a:t>/ </a:t>
            </a:r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sz="6000" dirty="0"/>
              <a:t>/ </a:t>
            </a:r>
            <a:r>
              <a:rPr lang="en-US" sz="6000" dirty="0">
                <a:solidFill>
                  <a:schemeClr val="accent4"/>
                </a:solidFill>
              </a:rPr>
              <a:t>depressed </a:t>
            </a:r>
            <a:endParaRPr lang="en-GB" sz="6000" dirty="0">
              <a:solidFill>
                <a:schemeClr val="accent4"/>
              </a:solidFill>
            </a:endParaRPr>
          </a:p>
        </p:txBody>
      </p:sp>
      <p:pic>
        <p:nvPicPr>
          <p:cNvPr id="1026" name="Picture 2" descr="Image result for vocabulary clipart">
            <a:extLst>
              <a:ext uri="{FF2B5EF4-FFF2-40B4-BE49-F238E27FC236}">
                <a16:creationId xmlns:a16="http://schemas.microsoft.com/office/drawing/2014/main" id="{919EB64D-2754-4FEE-ADB2-23E3E066E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868" y="3631095"/>
            <a:ext cx="8721969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19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EAD9-2133-4DC1-A707-3D757A4B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045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r>
              <a:rPr lang="en-US" b="1" dirty="0"/>
              <a:t>/ </a:t>
            </a:r>
            <a:r>
              <a:rPr lang="en-US" b="1" dirty="0">
                <a:solidFill>
                  <a:srgbClr val="0070C0"/>
                </a:solidFill>
              </a:rPr>
              <a:t>embarrassed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aggressive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4"/>
                </a:solidFill>
              </a:rPr>
              <a:t>depressed</a:t>
            </a:r>
            <a:endParaRPr lang="en-GB" b="1" dirty="0"/>
          </a:p>
        </p:txBody>
      </p:sp>
      <p:pic>
        <p:nvPicPr>
          <p:cNvPr id="2050" name="Picture 2" descr="Image result for depressed clipart">
            <a:extLst>
              <a:ext uri="{FF2B5EF4-FFF2-40B4-BE49-F238E27FC236}">
                <a16:creationId xmlns:a16="http://schemas.microsoft.com/office/drawing/2014/main" id="{0DC293BD-D646-457B-BEE7-ECE7CFE5A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368" y="2286000"/>
            <a:ext cx="6906910" cy="430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0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68C9F-3D3F-4AFD-A001-5AFB710EF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depressed</a:t>
            </a:r>
          </a:p>
        </p:txBody>
      </p:sp>
      <p:pic>
        <p:nvPicPr>
          <p:cNvPr id="3" name="Picture 2" descr="Image result for depressed clipart">
            <a:extLst>
              <a:ext uri="{FF2B5EF4-FFF2-40B4-BE49-F238E27FC236}">
                <a16:creationId xmlns:a16="http://schemas.microsoft.com/office/drawing/2014/main" id="{72BE706A-9447-4780-8266-7998F3D48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368" y="2286000"/>
            <a:ext cx="6906910" cy="430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47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AA78-A02C-45B5-A863-C904D73C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r>
              <a:rPr lang="en-US" b="1" dirty="0"/>
              <a:t>/ </a:t>
            </a:r>
            <a:r>
              <a:rPr lang="en-US" b="1" dirty="0">
                <a:solidFill>
                  <a:srgbClr val="0070C0"/>
                </a:solidFill>
              </a:rPr>
              <a:t>embarrassed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aggressive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4"/>
                </a:solidFill>
              </a:rPr>
              <a:t>depressed</a:t>
            </a:r>
            <a:endParaRPr lang="en-GB" dirty="0"/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28CE711D-1EE5-4609-AA5E-6402990D6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666" y="1667988"/>
            <a:ext cx="7076048" cy="51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454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8371-CACF-4343-B03C-C214C63F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endParaRPr lang="en-US" dirty="0"/>
          </a:p>
        </p:txBody>
      </p:sp>
      <p:pic>
        <p:nvPicPr>
          <p:cNvPr id="3" name="Picture 2" descr="Related image">
            <a:extLst>
              <a:ext uri="{FF2B5EF4-FFF2-40B4-BE49-F238E27FC236}">
                <a16:creationId xmlns:a16="http://schemas.microsoft.com/office/drawing/2014/main" id="{2696D3E0-71B4-4F1C-B9B3-7A8ED327B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666" y="1667988"/>
            <a:ext cx="7076048" cy="519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78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CC0B-0287-4185-B994-A9D772F2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r>
              <a:rPr lang="en-US" b="1" dirty="0"/>
              <a:t>/ </a:t>
            </a:r>
            <a:r>
              <a:rPr lang="en-US" b="1" dirty="0">
                <a:solidFill>
                  <a:srgbClr val="0070C0"/>
                </a:solidFill>
              </a:rPr>
              <a:t>embarrassed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aggressive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4"/>
                </a:solidFill>
              </a:rPr>
              <a:t>depressed</a:t>
            </a:r>
            <a:endParaRPr lang="en-GB" dirty="0"/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294C9A49-D093-48B6-8D64-8B7C6E6B1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86" y="1607050"/>
            <a:ext cx="7599068" cy="452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3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827CC-A098-458C-9765-E996F109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aggressive</a:t>
            </a:r>
            <a:endParaRPr lang="en-US" dirty="0"/>
          </a:p>
        </p:txBody>
      </p:sp>
      <p:pic>
        <p:nvPicPr>
          <p:cNvPr id="3" name="Picture 2" descr="Related image">
            <a:extLst>
              <a:ext uri="{FF2B5EF4-FFF2-40B4-BE49-F238E27FC236}">
                <a16:creationId xmlns:a16="http://schemas.microsoft.com/office/drawing/2014/main" id="{2F3414B5-4DCD-4EC1-BBB0-DB205DEE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017" y="2110632"/>
            <a:ext cx="7599068" cy="452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2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4772-3909-4B32-8F7D-BAB17273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attractive</a:t>
            </a:r>
            <a:r>
              <a:rPr lang="en-US" b="1" dirty="0"/>
              <a:t>/ </a:t>
            </a:r>
            <a:r>
              <a:rPr lang="en-US" b="1" dirty="0">
                <a:solidFill>
                  <a:srgbClr val="0070C0"/>
                </a:solidFill>
              </a:rPr>
              <a:t>embarrassed</a:t>
            </a:r>
            <a:r>
              <a:rPr lang="en-US" b="1" dirty="0"/>
              <a:t>/ </a:t>
            </a:r>
            <a:r>
              <a:rPr lang="en-US" b="1" dirty="0">
                <a:solidFill>
                  <a:srgbClr val="00B050"/>
                </a:solidFill>
              </a:rPr>
              <a:t>aggressive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trustworthy</a:t>
            </a:r>
            <a:r>
              <a:rPr lang="en-US" b="1" dirty="0"/>
              <a:t>/ </a:t>
            </a:r>
            <a:r>
              <a:rPr lang="en-US" b="1" dirty="0">
                <a:solidFill>
                  <a:schemeClr val="accent4"/>
                </a:solidFill>
              </a:rPr>
              <a:t>depressed</a:t>
            </a:r>
            <a:endParaRPr lang="en-GB" dirty="0"/>
          </a:p>
        </p:txBody>
      </p:sp>
      <p:pic>
        <p:nvPicPr>
          <p:cNvPr id="5122" name="Picture 2" descr="Related image">
            <a:extLst>
              <a:ext uri="{FF2B5EF4-FFF2-40B4-BE49-F238E27FC236}">
                <a16:creationId xmlns:a16="http://schemas.microsoft.com/office/drawing/2014/main" id="{B77A33D1-3AFA-4C1A-8058-50645E50C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742" y="2000249"/>
            <a:ext cx="6856828" cy="411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73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78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Vocabulary Ex. E page 7</vt:lpstr>
      <vt:lpstr> attractive/ embarrassed/ aggressive/ trustworthy/ depressed </vt:lpstr>
      <vt:lpstr>attractive/ embarrassed/ aggressive/ trustworthy/ depressed</vt:lpstr>
      <vt:lpstr>depressed</vt:lpstr>
      <vt:lpstr>attractive/ embarrassed/ aggressive/ trustworthy/ depressed</vt:lpstr>
      <vt:lpstr>attractive</vt:lpstr>
      <vt:lpstr>attractive/ embarrassed/ aggressive/ trustworthy/ depressed</vt:lpstr>
      <vt:lpstr>aggressive</vt:lpstr>
      <vt:lpstr>attractive/ embarrassed/ aggressive/ trustworthy/ depressed</vt:lpstr>
      <vt:lpstr>trustworthy</vt:lpstr>
      <vt:lpstr>attractive/ embarrassed/ aggressive/ trustworthy/ depressed</vt:lpstr>
      <vt:lpstr>embarrassed</vt:lpstr>
      <vt:lpstr>Group work Put the above words in meaningful sentences.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attractive/ embarrassed/ aggressive/ trustworthy/ depressed </dc:title>
  <dc:creator>Lubna Mreish</dc:creator>
  <cp:lastModifiedBy>L.Mriesh</cp:lastModifiedBy>
  <cp:revision>7</cp:revision>
  <dcterms:created xsi:type="dcterms:W3CDTF">2019-06-05T12:20:31Z</dcterms:created>
  <dcterms:modified xsi:type="dcterms:W3CDTF">2022-09-05T09:28:33Z</dcterms:modified>
</cp:coreProperties>
</file>